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82" r:id="rId4"/>
    <p:sldId id="281" r:id="rId5"/>
  </p:sldIdLst>
  <p:sldSz cx="18288000" cy="10287000"/>
  <p:notesSz cx="9926638" cy="6797675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B75C"/>
    <a:srgbClr val="69747A"/>
    <a:srgbClr val="0085CA"/>
    <a:srgbClr val="000000"/>
    <a:srgbClr val="FF79C2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8" autoAdjust="0"/>
    <p:restoredTop sz="94660"/>
  </p:normalViewPr>
  <p:slideViewPr>
    <p:cSldViewPr>
      <p:cViewPr varScale="1">
        <p:scale>
          <a:sx n="47" d="100"/>
          <a:sy n="47" d="100"/>
        </p:scale>
        <p:origin x="690" y="4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36445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Notes Placeholder"/>
          <p:cNvSpPr>
            <a:spLocks noGrp="1"/>
          </p:cNvSpPr>
          <p:nvPr>
            <p:ph type="body" idx="1"/>
          </p:nvPr>
        </p:nvSpPr>
        <p:spPr bwMode="auto">
          <a:xfrm>
            <a:off x="-1165643744" y="-1419062497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53511" tIns="26755" rIns="53511" bIns="26755"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54817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Notes Placeholder"/>
          <p:cNvSpPr>
            <a:spLocks noGrp="1"/>
          </p:cNvSpPr>
          <p:nvPr>
            <p:ph type="body" idx="1"/>
          </p:nvPr>
        </p:nvSpPr>
        <p:spPr bwMode="auto">
          <a:xfrm>
            <a:off x="-1165643744" y="-1419062497"/>
            <a:ext cx="0" cy="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53511" tIns="26755" rIns="53511" bIns="26755"/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327257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6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599" cy="25717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>
          <a:xfrm>
            <a:off x="6218238" y="9566275"/>
            <a:ext cx="5851525" cy="514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>
          <a:xfrm>
            <a:off x="914400" y="9566275"/>
            <a:ext cx="4206875" cy="514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C699F-015B-420E-972D-B3961F019B05}" type="datetimeFigureOut">
              <a:rPr lang="en-US"/>
              <a:pPr>
                <a:defRPr/>
              </a:pPr>
              <a:t>12/16/2021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>
          <a:xfrm>
            <a:off x="13166725" y="9566275"/>
            <a:ext cx="4206875" cy="514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E3AA6D-1D7F-455E-87F1-13BA38A375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62000" y="571500"/>
            <a:ext cx="16611600" cy="1384300"/>
          </a:xfrm>
          <a:prstGeom prst="rect">
            <a:avLst/>
          </a:prstGeom>
        </p:spPr>
        <p:txBody>
          <a:bodyPr/>
          <a:lstStyle>
            <a:lvl1pPr>
              <a:defRPr sz="9000" b="1" i="1">
                <a:solidFill>
                  <a:schemeClr val="bg1"/>
                </a:solidFill>
                <a:latin typeface="Lucida Sans"/>
                <a:cs typeface="Lucida Sans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10"/>
          </p:nvPr>
        </p:nvSpPr>
        <p:spPr>
          <a:xfrm>
            <a:off x="6218238" y="9566275"/>
            <a:ext cx="5851525" cy="514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11"/>
          </p:nvPr>
        </p:nvSpPr>
        <p:spPr>
          <a:xfrm>
            <a:off x="914400" y="9566275"/>
            <a:ext cx="4206875" cy="514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5D6791-09D6-4AE3-B46E-6E26D64BA117}" type="datetimeFigureOut">
              <a:rPr lang="en-US"/>
              <a:pPr>
                <a:defRPr/>
              </a:pPr>
              <a:t>12/16/2021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12"/>
          </p:nvPr>
        </p:nvSpPr>
        <p:spPr>
          <a:xfrm>
            <a:off x="13166725" y="9566275"/>
            <a:ext cx="4206875" cy="514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FCC43-0770-445B-A7F9-08745A06F23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38200" y="654903"/>
            <a:ext cx="16611600" cy="1107996"/>
          </a:xfrm>
          <a:prstGeom prst="rect">
            <a:avLst/>
          </a:prstGeom>
        </p:spPr>
        <p:txBody>
          <a:bodyPr/>
          <a:lstStyle>
            <a:lvl1pPr>
              <a:defRPr sz="9000" b="1" i="1">
                <a:solidFill>
                  <a:schemeClr val="bg1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19" y="2366010"/>
            <a:ext cx="7955280" cy="678942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4"/>
          <p:cNvSpPr>
            <a:spLocks noGrp="1"/>
          </p:cNvSpPr>
          <p:nvPr>
            <p:ph type="ftr" sz="quarter" idx="10"/>
          </p:nvPr>
        </p:nvSpPr>
        <p:spPr>
          <a:xfrm>
            <a:off x="6218238" y="9566275"/>
            <a:ext cx="5851525" cy="514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Holder 5"/>
          <p:cNvSpPr>
            <a:spLocks noGrp="1"/>
          </p:cNvSpPr>
          <p:nvPr>
            <p:ph type="dt" sz="half" idx="11"/>
          </p:nvPr>
        </p:nvSpPr>
        <p:spPr>
          <a:xfrm>
            <a:off x="914400" y="9566275"/>
            <a:ext cx="4206875" cy="514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3FF9E-DBE4-4EFA-B929-2694328E3F3C}" type="datetimeFigureOut">
              <a:rPr lang="en-US"/>
              <a:pPr>
                <a:defRPr/>
              </a:pPr>
              <a:t>12/16/2021</a:t>
            </a:fld>
            <a:endParaRPr lang="en-US"/>
          </a:p>
        </p:txBody>
      </p:sp>
      <p:sp>
        <p:nvSpPr>
          <p:cNvPr id="7" name="Holder 6"/>
          <p:cNvSpPr>
            <a:spLocks noGrp="1"/>
          </p:cNvSpPr>
          <p:nvPr>
            <p:ph type="sldNum" sz="quarter" idx="12"/>
          </p:nvPr>
        </p:nvSpPr>
        <p:spPr>
          <a:xfrm>
            <a:off x="13166725" y="9566275"/>
            <a:ext cx="4206875" cy="514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09EED-A20D-48C5-85E6-38CFC31423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38200" y="654903"/>
            <a:ext cx="16611600" cy="1107996"/>
          </a:xfrm>
          <a:prstGeom prst="rect">
            <a:avLst/>
          </a:prstGeom>
        </p:spPr>
        <p:txBody>
          <a:bodyPr/>
          <a:lstStyle>
            <a:lvl1pPr>
              <a:defRPr sz="9000" b="1" i="1">
                <a:solidFill>
                  <a:schemeClr val="bg1"/>
                </a:solidFill>
                <a:latin typeface="Lucida Sans"/>
                <a:cs typeface="Lucida Sans"/>
              </a:defRPr>
            </a:lvl1pPr>
          </a:lstStyle>
          <a:p>
            <a:endParaRPr/>
          </a:p>
        </p:txBody>
      </p:sp>
      <p:sp>
        <p:nvSpPr>
          <p:cNvPr id="3" name="Holder 4"/>
          <p:cNvSpPr>
            <a:spLocks noGrp="1"/>
          </p:cNvSpPr>
          <p:nvPr>
            <p:ph type="ftr" sz="quarter" idx="10"/>
          </p:nvPr>
        </p:nvSpPr>
        <p:spPr>
          <a:xfrm>
            <a:off x="6218238" y="9566275"/>
            <a:ext cx="5851525" cy="514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Holder 5"/>
          <p:cNvSpPr>
            <a:spLocks noGrp="1"/>
          </p:cNvSpPr>
          <p:nvPr>
            <p:ph type="dt" sz="half" idx="11"/>
          </p:nvPr>
        </p:nvSpPr>
        <p:spPr>
          <a:xfrm>
            <a:off x="914400" y="9566275"/>
            <a:ext cx="4206875" cy="514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49C63-FEDA-4212-82B8-091147077E0C}" type="datetimeFigureOut">
              <a:rPr lang="en-US"/>
              <a:pPr>
                <a:defRPr/>
              </a:pPr>
              <a:t>12/16/2021</a:t>
            </a:fld>
            <a:endParaRPr lang="en-US"/>
          </a:p>
        </p:txBody>
      </p:sp>
      <p:sp>
        <p:nvSpPr>
          <p:cNvPr id="5" name="Holder 6"/>
          <p:cNvSpPr>
            <a:spLocks noGrp="1"/>
          </p:cNvSpPr>
          <p:nvPr>
            <p:ph type="sldNum" sz="quarter" idx="12"/>
          </p:nvPr>
        </p:nvSpPr>
        <p:spPr>
          <a:xfrm>
            <a:off x="13166725" y="9566275"/>
            <a:ext cx="4206875" cy="514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7A8229-4B15-4E7E-9F56-94AFB2063E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4"/>
          <p:cNvSpPr>
            <a:spLocks noGrp="1"/>
          </p:cNvSpPr>
          <p:nvPr>
            <p:ph type="ftr" sz="quarter" idx="10"/>
          </p:nvPr>
        </p:nvSpPr>
        <p:spPr>
          <a:xfrm>
            <a:off x="6218238" y="9566275"/>
            <a:ext cx="5851525" cy="514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3" name="Holder 5"/>
          <p:cNvSpPr>
            <a:spLocks noGrp="1"/>
          </p:cNvSpPr>
          <p:nvPr>
            <p:ph type="dt" sz="half" idx="11"/>
          </p:nvPr>
        </p:nvSpPr>
        <p:spPr>
          <a:xfrm>
            <a:off x="914400" y="9566275"/>
            <a:ext cx="4206875" cy="514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7DF09-D293-4665-98A9-CC610EFEB074}" type="datetimeFigureOut">
              <a:rPr lang="en-US"/>
              <a:pPr>
                <a:defRPr/>
              </a:pPr>
              <a:t>12/16/2021</a:t>
            </a:fld>
            <a:endParaRPr lang="en-US"/>
          </a:p>
        </p:txBody>
      </p:sp>
      <p:sp>
        <p:nvSpPr>
          <p:cNvPr id="4" name="Holder 6"/>
          <p:cNvSpPr>
            <a:spLocks noGrp="1"/>
          </p:cNvSpPr>
          <p:nvPr>
            <p:ph type="sldNum" sz="quarter" idx="12"/>
          </p:nvPr>
        </p:nvSpPr>
        <p:spPr>
          <a:xfrm>
            <a:off x="13166725" y="9566275"/>
            <a:ext cx="4206875" cy="5143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9074DA-0186-4A97-B92C-C344CF8056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bk object 16"/>
          <p:cNvSpPr>
            <a:spLocks/>
          </p:cNvSpPr>
          <p:nvPr userDrawn="1"/>
        </p:nvSpPr>
        <p:spPr bwMode="auto">
          <a:xfrm>
            <a:off x="0" y="0"/>
            <a:ext cx="18288000" cy="10287000"/>
          </a:xfrm>
          <a:custGeom>
            <a:avLst/>
            <a:gdLst>
              <a:gd name="T0" fmla="*/ 0 w 18288000"/>
              <a:gd name="T1" fmla="*/ 10286999 h 10287000"/>
              <a:gd name="T2" fmla="*/ 18287999 w 18288000"/>
              <a:gd name="T3" fmla="*/ 10286999 h 10287000"/>
              <a:gd name="T4" fmla="*/ 18287999 w 18288000"/>
              <a:gd name="T5" fmla="*/ 0 h 10287000"/>
              <a:gd name="T6" fmla="*/ 0 w 18288000"/>
              <a:gd name="T7" fmla="*/ 0 h 10287000"/>
              <a:gd name="T8" fmla="*/ 0 w 18288000"/>
              <a:gd name="T9" fmla="*/ 10286999 h 10287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288000" h="10287000">
                <a:moveTo>
                  <a:pt x="0" y="10286999"/>
                </a:moveTo>
                <a:lnTo>
                  <a:pt x="18287999" y="10286999"/>
                </a:lnTo>
                <a:lnTo>
                  <a:pt x="18287999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72B75C">
              <a:alpha val="29803"/>
            </a:srgbClr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endParaRPr lang="en-US"/>
          </a:p>
        </p:txBody>
      </p:sp>
      <p:sp>
        <p:nvSpPr>
          <p:cNvPr id="1027" name="Holder 3"/>
          <p:cNvSpPr>
            <a:spLocks noGrp="1"/>
          </p:cNvSpPr>
          <p:nvPr>
            <p:ph type="body" idx="1"/>
          </p:nvPr>
        </p:nvSpPr>
        <p:spPr bwMode="auto">
          <a:xfrm>
            <a:off x="914400" y="2400300"/>
            <a:ext cx="16459200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US" altLang="en-US" smtClean="0"/>
          </a:p>
        </p:txBody>
      </p:sp>
      <p:sp>
        <p:nvSpPr>
          <p:cNvPr id="1034" name="bk object 16"/>
          <p:cNvSpPr>
            <a:spLocks/>
          </p:cNvSpPr>
          <p:nvPr userDrawn="1"/>
        </p:nvSpPr>
        <p:spPr bwMode="auto">
          <a:xfrm>
            <a:off x="0" y="0"/>
            <a:ext cx="18288000" cy="1943100"/>
          </a:xfrm>
          <a:custGeom>
            <a:avLst/>
            <a:gdLst>
              <a:gd name="T0" fmla="*/ 0 w 18288000"/>
              <a:gd name="T1" fmla="*/ 10286999 h 10287000"/>
              <a:gd name="T2" fmla="*/ 18287999 w 18288000"/>
              <a:gd name="T3" fmla="*/ 10286999 h 10287000"/>
              <a:gd name="T4" fmla="*/ 18287999 w 18288000"/>
              <a:gd name="T5" fmla="*/ 0 h 10287000"/>
              <a:gd name="T6" fmla="*/ 0 w 18288000"/>
              <a:gd name="T7" fmla="*/ 0 h 10287000"/>
              <a:gd name="T8" fmla="*/ 0 w 18288000"/>
              <a:gd name="T9" fmla="*/ 10286999 h 10287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288000"/>
              <a:gd name="T16" fmla="*/ 0 h 10287000"/>
              <a:gd name="T17" fmla="*/ 18288000 w 18288000"/>
              <a:gd name="T18" fmla="*/ 10287000 h 10287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288000" h="10287000">
                <a:moveTo>
                  <a:pt x="0" y="10286999"/>
                </a:moveTo>
                <a:lnTo>
                  <a:pt x="18287999" y="10286999"/>
                </a:lnTo>
                <a:lnTo>
                  <a:pt x="18287999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72B75C">
              <a:alpha val="50195"/>
            </a:srgbClr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mtClean="0"/>
              <a:t>         </a:t>
            </a:r>
          </a:p>
        </p:txBody>
      </p:sp>
      <p:sp>
        <p:nvSpPr>
          <p:cNvPr id="1035" name="Holder 2"/>
          <p:cNvSpPr>
            <a:spLocks noGrp="1"/>
          </p:cNvSpPr>
          <p:nvPr>
            <p:ph type="title"/>
          </p:nvPr>
        </p:nvSpPr>
        <p:spPr bwMode="auto">
          <a:xfrm>
            <a:off x="838200" y="655638"/>
            <a:ext cx="16611600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en-US" altLang="en-US" smtClean="0"/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0" y="9486900"/>
            <a:ext cx="18288000" cy="0"/>
          </a:xfrm>
          <a:prstGeom prst="line">
            <a:avLst/>
          </a:prstGeom>
          <a:ln w="57150">
            <a:solidFill>
              <a:srgbClr val="6974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bk object 16"/>
          <p:cNvSpPr>
            <a:spLocks/>
          </p:cNvSpPr>
          <p:nvPr userDrawn="1"/>
        </p:nvSpPr>
        <p:spPr bwMode="auto">
          <a:xfrm>
            <a:off x="0" y="9667875"/>
            <a:ext cx="18288000" cy="619125"/>
          </a:xfrm>
          <a:custGeom>
            <a:avLst/>
            <a:gdLst>
              <a:gd name="T0" fmla="*/ 0 w 18288000"/>
              <a:gd name="T1" fmla="*/ 10286999 h 10287000"/>
              <a:gd name="T2" fmla="*/ 18287999 w 18288000"/>
              <a:gd name="T3" fmla="*/ 10286999 h 10287000"/>
              <a:gd name="T4" fmla="*/ 18287999 w 18288000"/>
              <a:gd name="T5" fmla="*/ 0 h 10287000"/>
              <a:gd name="T6" fmla="*/ 0 w 18288000"/>
              <a:gd name="T7" fmla="*/ 0 h 10287000"/>
              <a:gd name="T8" fmla="*/ 0 w 18288000"/>
              <a:gd name="T9" fmla="*/ 10286999 h 10287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288000"/>
              <a:gd name="T16" fmla="*/ 0 h 10287000"/>
              <a:gd name="T17" fmla="*/ 18288000 w 18288000"/>
              <a:gd name="T18" fmla="*/ 10287000 h 10287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288000" h="10287000">
                <a:moveTo>
                  <a:pt x="0" y="10286999"/>
                </a:moveTo>
                <a:lnTo>
                  <a:pt x="18287999" y="10286999"/>
                </a:lnTo>
                <a:lnTo>
                  <a:pt x="18287999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00449E">
              <a:alpha val="34902"/>
            </a:srgbClr>
          </a:solidFill>
          <a:ln>
            <a:noFill/>
          </a:ln>
          <a:extLst/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mtClean="0">
                <a:solidFill>
                  <a:srgbClr val="00449E"/>
                </a:solidFill>
              </a:rPr>
              <a:t>        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 b="1">
          <a:solidFill>
            <a:srgbClr val="00449E"/>
          </a:solidFill>
          <a:latin typeface="Montserrat" pitchFamily="2" charset="0"/>
          <a:ea typeface="+mj-ea"/>
          <a:cs typeface="Arabic Typesetting" pitchFamily="66" charset="-7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 b="1">
          <a:solidFill>
            <a:srgbClr val="00449E"/>
          </a:solidFill>
          <a:latin typeface="Montserrat" pitchFamily="2" charset="0"/>
          <a:cs typeface="Arabic Typesetting" pitchFamily="66" charset="-7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 b="1">
          <a:solidFill>
            <a:srgbClr val="00449E"/>
          </a:solidFill>
          <a:latin typeface="Montserrat" pitchFamily="2" charset="0"/>
          <a:cs typeface="Arabic Typesetting" pitchFamily="66" charset="-7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 b="1">
          <a:solidFill>
            <a:srgbClr val="00449E"/>
          </a:solidFill>
          <a:latin typeface="Montserrat" pitchFamily="2" charset="0"/>
          <a:cs typeface="Arabic Typesetting" pitchFamily="66" charset="-7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 b="1">
          <a:solidFill>
            <a:srgbClr val="00449E"/>
          </a:solidFill>
          <a:latin typeface="Montserrat" pitchFamily="2" charset="0"/>
          <a:cs typeface="Arabic Typesetting" pitchFamily="66" charset="-7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5400" b="1">
          <a:solidFill>
            <a:srgbClr val="00449E"/>
          </a:solidFill>
          <a:latin typeface="Arial Black" pitchFamily="34" charset="0"/>
          <a:cs typeface="Arabic Typesetting" pitchFamily="66" charset="-7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5400" b="1">
          <a:solidFill>
            <a:srgbClr val="00449E"/>
          </a:solidFill>
          <a:latin typeface="Arial Black" pitchFamily="34" charset="0"/>
          <a:cs typeface="Arabic Typesetting" pitchFamily="66" charset="-7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5400" b="1">
          <a:solidFill>
            <a:srgbClr val="00449E"/>
          </a:solidFill>
          <a:latin typeface="Arial Black" pitchFamily="34" charset="0"/>
          <a:cs typeface="Arabic Typesetting" pitchFamily="66" charset="-7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5400" b="1">
          <a:solidFill>
            <a:srgbClr val="00449E"/>
          </a:solidFill>
          <a:latin typeface="Arial Black" pitchFamily="34" charset="0"/>
          <a:cs typeface="Arabic Typesetting" pitchFamily="66" charset="-78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4400">
          <a:solidFill>
            <a:schemeClr val="tx1"/>
          </a:solidFill>
          <a:latin typeface="Montserrat" pitchFamily="2" charset="0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bk object 16"/>
          <p:cNvSpPr>
            <a:spLocks/>
          </p:cNvSpPr>
          <p:nvPr/>
        </p:nvSpPr>
        <p:spPr bwMode="auto">
          <a:xfrm>
            <a:off x="0" y="0"/>
            <a:ext cx="18288000" cy="9715500"/>
          </a:xfrm>
          <a:custGeom>
            <a:avLst/>
            <a:gdLst>
              <a:gd name="T0" fmla="*/ 0 w 18288000"/>
              <a:gd name="T1" fmla="*/ 2451986 h 10287000"/>
              <a:gd name="T2" fmla="*/ 18287984 w 18288000"/>
              <a:gd name="T3" fmla="*/ 2451986 h 10287000"/>
              <a:gd name="T4" fmla="*/ 18287984 w 18288000"/>
              <a:gd name="T5" fmla="*/ 0 h 10287000"/>
              <a:gd name="T6" fmla="*/ 0 w 18288000"/>
              <a:gd name="T7" fmla="*/ 0 h 10287000"/>
              <a:gd name="T8" fmla="*/ 0 w 18288000"/>
              <a:gd name="T9" fmla="*/ 2451986 h 10287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288000"/>
              <a:gd name="T16" fmla="*/ 0 h 10287000"/>
              <a:gd name="T17" fmla="*/ 18288000 w 18288000"/>
              <a:gd name="T18" fmla="*/ 10287000 h 10287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288000" h="10287000">
                <a:moveTo>
                  <a:pt x="0" y="10286999"/>
                </a:moveTo>
                <a:lnTo>
                  <a:pt x="18287999" y="10286999"/>
                </a:lnTo>
                <a:lnTo>
                  <a:pt x="18287999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gradFill rotWithShape="1">
            <a:gsLst>
              <a:gs pos="0">
                <a:srgbClr val="ACDFA0"/>
              </a:gs>
              <a:gs pos="50000">
                <a:srgbClr val="CBEAC5"/>
              </a:gs>
              <a:gs pos="100000">
                <a:srgbClr val="E6F4E3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-US" altLang="en-US"/>
              <a:t>         </a:t>
            </a:r>
          </a:p>
        </p:txBody>
      </p:sp>
      <p:sp>
        <p:nvSpPr>
          <p:cNvPr id="2051" name="object 4"/>
          <p:cNvSpPr txBox="1">
            <a:spLocks noChangeArrowheads="1"/>
          </p:cNvSpPr>
          <p:nvPr/>
        </p:nvSpPr>
        <p:spPr bwMode="auto">
          <a:xfrm>
            <a:off x="866775" y="1127125"/>
            <a:ext cx="16430625" cy="2594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hi-IN" altLang="en-US" sz="7200" b="1" dirty="0">
                <a:solidFill>
                  <a:srgbClr val="92278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 Unicode MS"/>
              </a:rPr>
              <a:t>राष्ट्रीय युवा स्वयंसेवक प्रतिभागियों के लिए </a:t>
            </a:r>
            <a:endParaRPr lang="en-IN" altLang="en-US" sz="7200" b="1" smtClean="0">
              <a:solidFill>
                <a:srgbClr val="92278F"/>
              </a:solidFill>
              <a:latin typeface="Arial" panose="020B0604020202020204" pitchFamily="34" charset="0"/>
              <a:ea typeface="Times New Roman" panose="02020603050405020304" pitchFamily="18" charset="0"/>
              <a:cs typeface="Arial Unicode MS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hi-IN" altLang="en-US" sz="7200" b="1" smtClean="0">
                <a:solidFill>
                  <a:srgbClr val="92278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 Unicode MS"/>
              </a:rPr>
              <a:t>स्टैंडर्ड </a:t>
            </a:r>
            <a:r>
              <a:rPr lang="hi-IN" altLang="en-US" sz="7200" b="1" dirty="0">
                <a:solidFill>
                  <a:srgbClr val="92278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 Unicode MS"/>
              </a:rPr>
              <a:t>लर्निंग पैकेज</a:t>
            </a:r>
            <a:r>
              <a:rPr lang="en-US" altLang="en-US" sz="7200" b="1" dirty="0">
                <a:solidFill>
                  <a:srgbClr val="92278F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Mangal" panose="02040503050203030202" pitchFamily="18" charset="0"/>
              </a:rPr>
              <a:t> </a:t>
            </a:r>
            <a:endParaRPr lang="en-IN" altLang="en-US" sz="7200" dirty="0">
              <a:latin typeface="Calibri" panose="020F0502020204030204" pitchFamily="34" charset="0"/>
              <a:ea typeface="Times New Roman" panose="02020603050405020304" pitchFamily="18" charset="0"/>
              <a:cs typeface="Mangal" panose="02040503050203030202" pitchFamily="18" charset="0"/>
            </a:endParaRPr>
          </a:p>
        </p:txBody>
      </p:sp>
      <p:pic>
        <p:nvPicPr>
          <p:cNvPr id="2052" name="Picture 37" descr="cover image 2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277600" y="3924300"/>
            <a:ext cx="54959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bk object 16"/>
          <p:cNvSpPr>
            <a:spLocks/>
          </p:cNvSpPr>
          <p:nvPr/>
        </p:nvSpPr>
        <p:spPr bwMode="auto">
          <a:xfrm>
            <a:off x="0" y="4229100"/>
            <a:ext cx="11277600" cy="3657600"/>
          </a:xfrm>
          <a:custGeom>
            <a:avLst/>
            <a:gdLst>
              <a:gd name="T0" fmla="*/ 0 w 18288000"/>
              <a:gd name="T1" fmla="*/ 118 h 10287000"/>
              <a:gd name="T2" fmla="*/ 89685 w 18288000"/>
              <a:gd name="T3" fmla="*/ 118 h 10287000"/>
              <a:gd name="T4" fmla="*/ 89685 w 18288000"/>
              <a:gd name="T5" fmla="*/ 0 h 10287000"/>
              <a:gd name="T6" fmla="*/ 0 w 18288000"/>
              <a:gd name="T7" fmla="*/ 0 h 10287000"/>
              <a:gd name="T8" fmla="*/ 0 w 18288000"/>
              <a:gd name="T9" fmla="*/ 118 h 10287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288000"/>
              <a:gd name="T16" fmla="*/ 0 h 10287000"/>
              <a:gd name="T17" fmla="*/ 18288000 w 18288000"/>
              <a:gd name="T18" fmla="*/ 10287000 h 10287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288000" h="10287000">
                <a:moveTo>
                  <a:pt x="0" y="10286999"/>
                </a:moveTo>
                <a:lnTo>
                  <a:pt x="18287999" y="10286999"/>
                </a:lnTo>
                <a:lnTo>
                  <a:pt x="18287999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69747A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-US" altLang="en-US"/>
              <a:t>         </a:t>
            </a:r>
          </a:p>
        </p:txBody>
      </p:sp>
      <p:sp>
        <p:nvSpPr>
          <p:cNvPr id="2054" name="object 4"/>
          <p:cNvSpPr txBox="1">
            <a:spLocks noChangeArrowheads="1"/>
          </p:cNvSpPr>
          <p:nvPr/>
        </p:nvSpPr>
        <p:spPr bwMode="auto">
          <a:xfrm>
            <a:off x="762000" y="5213350"/>
            <a:ext cx="10058400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hi-IN" sz="4400" b="1" dirty="0"/>
              <a:t>मॉड्यूल </a:t>
            </a:r>
            <a:r>
              <a:rPr lang="en-US" sz="4400" b="1" dirty="0"/>
              <a:t>8: </a:t>
            </a:r>
            <a:r>
              <a:rPr lang="hi-IN" sz="4400" b="1" dirty="0"/>
              <a:t>दस्तावेज़ीकरण</a:t>
            </a:r>
            <a:r>
              <a:rPr lang="en-US" sz="4400" b="1" dirty="0"/>
              <a:t>, </a:t>
            </a:r>
            <a:r>
              <a:rPr lang="hi-IN" sz="4400" b="1" dirty="0"/>
              <a:t>रिपोर्टिंग</a:t>
            </a:r>
            <a:r>
              <a:rPr lang="en-US" sz="4400" b="1" dirty="0"/>
              <a:t>, </a:t>
            </a:r>
            <a:r>
              <a:rPr lang="hi-IN" sz="4400" b="1" dirty="0"/>
              <a:t>निगरानी और मूल्यांकन</a:t>
            </a:r>
            <a:endParaRPr lang="en-US" sz="4400" dirty="0"/>
          </a:p>
        </p:txBody>
      </p:sp>
      <p:sp>
        <p:nvSpPr>
          <p:cNvPr id="2055" name="bk object 16"/>
          <p:cNvSpPr>
            <a:spLocks/>
          </p:cNvSpPr>
          <p:nvPr/>
        </p:nvSpPr>
        <p:spPr bwMode="auto">
          <a:xfrm>
            <a:off x="16797338" y="4229100"/>
            <a:ext cx="1490662" cy="3657600"/>
          </a:xfrm>
          <a:custGeom>
            <a:avLst/>
            <a:gdLst>
              <a:gd name="T0" fmla="*/ 0 w 18288000"/>
              <a:gd name="T1" fmla="*/ 118 h 10287000"/>
              <a:gd name="T2" fmla="*/ 0 w 18288000"/>
              <a:gd name="T3" fmla="*/ 118 h 10287000"/>
              <a:gd name="T4" fmla="*/ 0 w 18288000"/>
              <a:gd name="T5" fmla="*/ 0 h 10287000"/>
              <a:gd name="T6" fmla="*/ 0 w 18288000"/>
              <a:gd name="T7" fmla="*/ 0 h 10287000"/>
              <a:gd name="T8" fmla="*/ 0 w 18288000"/>
              <a:gd name="T9" fmla="*/ 118 h 10287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288000"/>
              <a:gd name="T16" fmla="*/ 0 h 10287000"/>
              <a:gd name="T17" fmla="*/ 18288000 w 18288000"/>
              <a:gd name="T18" fmla="*/ 10287000 h 10287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288000" h="10287000">
                <a:moveTo>
                  <a:pt x="0" y="10286999"/>
                </a:moveTo>
                <a:lnTo>
                  <a:pt x="18287999" y="10286999"/>
                </a:lnTo>
                <a:lnTo>
                  <a:pt x="18287999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69747A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-US" altLang="en-US"/>
              <a:t>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14400" y="2400300"/>
            <a:ext cx="14782800" cy="5637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4000"/>
              </a:lnSpc>
              <a:spcAft>
                <a:spcPts val="1800"/>
              </a:spcAft>
              <a:buClr>
                <a:srgbClr val="72B75C"/>
              </a:buClr>
            </a:pPr>
            <a:r>
              <a:rPr lang="hi-IN" sz="2800" dirty="0">
                <a:latin typeface="Montserrat" panose="02000505000000020004" pitchFamily="2" charset="0"/>
              </a:rPr>
              <a:t>सत्र के अंत में, प्रतिभागी निम्नलिखित  में सक्षम होंगे:</a:t>
            </a:r>
          </a:p>
          <a:p>
            <a:pPr lvl="0">
              <a:lnSpc>
                <a:spcPct val="114000"/>
              </a:lnSpc>
              <a:spcAft>
                <a:spcPts val="1800"/>
              </a:spcAft>
              <a:buClr>
                <a:srgbClr val="72B75C"/>
              </a:buClr>
            </a:pPr>
            <a:r>
              <a:rPr lang="hi-IN" sz="2800" dirty="0">
                <a:latin typeface="Montserrat" panose="02000505000000020004" pitchFamily="2" charset="0"/>
              </a:rPr>
              <a:t>विभिन्न प्रकार के दस्तावेज़ीकरण को परिभाषित करें</a:t>
            </a:r>
          </a:p>
          <a:p>
            <a:pPr lvl="0">
              <a:lnSpc>
                <a:spcPct val="114000"/>
              </a:lnSpc>
              <a:spcAft>
                <a:spcPts val="1800"/>
              </a:spcAft>
              <a:buClr>
                <a:srgbClr val="72B75C"/>
              </a:buClr>
            </a:pPr>
            <a:r>
              <a:rPr lang="hi-IN" sz="2800" dirty="0">
                <a:latin typeface="Montserrat" panose="02000505000000020004" pitchFamily="2" charset="0"/>
              </a:rPr>
              <a:t>प्रभावी दस्तावेज़ीकरण करने के तरीकों का वर्णन करें</a:t>
            </a:r>
          </a:p>
          <a:p>
            <a:pPr lvl="0">
              <a:lnSpc>
                <a:spcPct val="114000"/>
              </a:lnSpc>
              <a:spcAft>
                <a:spcPts val="1800"/>
              </a:spcAft>
              <a:buClr>
                <a:srgbClr val="72B75C"/>
              </a:buClr>
            </a:pPr>
            <a:r>
              <a:rPr lang="hi-IN" sz="2800" dirty="0">
                <a:latin typeface="Montserrat" panose="02000505000000020004" pitchFamily="2" charset="0"/>
              </a:rPr>
              <a:t>दस्तावेज़ीकरण के लिए आवश्यक बुनियादी डेटा या जानकारी की सूची बनाएं</a:t>
            </a:r>
          </a:p>
          <a:p>
            <a:pPr lvl="0">
              <a:lnSpc>
                <a:spcPct val="114000"/>
              </a:lnSpc>
              <a:spcAft>
                <a:spcPts val="1800"/>
              </a:spcAft>
              <a:buClr>
                <a:srgbClr val="72B75C"/>
              </a:buClr>
            </a:pPr>
            <a:r>
              <a:rPr lang="hi-IN" sz="2800" dirty="0">
                <a:latin typeface="Montserrat" panose="02000505000000020004" pitchFamily="2" charset="0"/>
              </a:rPr>
              <a:t>रिपोर्ट तैयार करने के महत्व का वर्णन करें</a:t>
            </a:r>
          </a:p>
          <a:p>
            <a:pPr lvl="0">
              <a:lnSpc>
                <a:spcPct val="114000"/>
              </a:lnSpc>
              <a:spcAft>
                <a:spcPts val="1800"/>
              </a:spcAft>
              <a:buClr>
                <a:srgbClr val="72B75C"/>
              </a:buClr>
            </a:pPr>
            <a:r>
              <a:rPr lang="hi-IN" sz="2800" dirty="0">
                <a:latin typeface="Montserrat" panose="02000505000000020004" pitchFamily="2" charset="0"/>
              </a:rPr>
              <a:t>उन तथ्यों को पहचानें और सूचीबद्ध करें जिनका रिपोर्ट में उल्लेख किया जाना आवश्यक है</a:t>
            </a:r>
          </a:p>
          <a:p>
            <a:pPr lvl="0">
              <a:lnSpc>
                <a:spcPct val="114000"/>
              </a:lnSpc>
              <a:spcAft>
                <a:spcPts val="1800"/>
              </a:spcAft>
              <a:buClr>
                <a:srgbClr val="72B75C"/>
              </a:buClr>
            </a:pPr>
            <a:r>
              <a:rPr lang="hi-IN" sz="2800" dirty="0">
                <a:latin typeface="Montserrat" panose="02000505000000020004" pitchFamily="2" charset="0"/>
              </a:rPr>
              <a:t>विभिन्न प्रकार की रिपोर्टों का  विश्लेषण   करें</a:t>
            </a:r>
          </a:p>
          <a:p>
            <a:pPr lvl="0">
              <a:lnSpc>
                <a:spcPct val="114000"/>
              </a:lnSpc>
              <a:spcAft>
                <a:spcPts val="1800"/>
              </a:spcAft>
              <a:buClr>
                <a:srgbClr val="72B75C"/>
              </a:buClr>
            </a:pPr>
            <a:r>
              <a:rPr lang="hi-IN" sz="2800" dirty="0">
                <a:latin typeface="Montserrat" panose="02000505000000020004" pitchFamily="2" charset="0"/>
              </a:rPr>
              <a:t>रिपोर्ट प्रस्तुत करने के विभिन्न तरीकों का वर्णन करें</a:t>
            </a:r>
            <a:endParaRPr lang="en-IN" sz="2800" dirty="0">
              <a:latin typeface="Montserrat" panose="02000505000000020004" pitchFamily="2" charset="0"/>
              <a:ea typeface="Malgun Gothic" panose="020B0503020000020004" pitchFamily="34" charset="-127"/>
            </a:endParaRPr>
          </a:p>
        </p:txBody>
      </p:sp>
      <p:sp>
        <p:nvSpPr>
          <p:cNvPr id="3075" name="object 3"/>
          <p:cNvSpPr txBox="1">
            <a:spLocks noChangeArrowheads="1"/>
          </p:cNvSpPr>
          <p:nvPr/>
        </p:nvSpPr>
        <p:spPr bwMode="auto">
          <a:xfrm>
            <a:off x="533400" y="582305"/>
            <a:ext cx="16459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1" hangingPunct="1"/>
            <a:r>
              <a:rPr lang="hi-IN" sz="5400" b="1" dirty="0" smtClean="0">
                <a:solidFill>
                  <a:schemeClr val="bg1"/>
                </a:solidFill>
                <a:latin typeface="Montserrat" panose="02000505000000020004" pitchFamily="2" charset="0"/>
              </a:rPr>
              <a:t>उद्देश्य </a:t>
            </a:r>
            <a:endParaRPr lang="en-US" sz="5400" b="1" dirty="0">
              <a:solidFill>
                <a:schemeClr val="bg1"/>
              </a:solidFill>
              <a:latin typeface="Montserrat" panose="02000505000000020004" pitchFamily="2" charset="0"/>
            </a:endParaRPr>
          </a:p>
        </p:txBody>
      </p:sp>
      <p:pic>
        <p:nvPicPr>
          <p:cNvPr id="4" name="Picture 4" descr="Objectiv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3200" y="3619500"/>
            <a:ext cx="37338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905000" y="2247900"/>
            <a:ext cx="147828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hi-IN" sz="2800" dirty="0">
                <a:latin typeface="Montserrat"/>
              </a:rPr>
              <a:t>निगरानी जानकारी प्रदान करती है जो निम्नलिखित में उपयोगी होगी: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i-IN" sz="2800" dirty="0">
                <a:latin typeface="Montserrat"/>
              </a:rPr>
              <a:t>समुदाय और उसकी परियोजना में स्थिति का विश्लेषण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i-IN" sz="2800" dirty="0">
                <a:latin typeface="Montserrat"/>
              </a:rPr>
              <a:t>यह निर्धारित करना कि क्या परियोजना में इनपुट का अच्छी तरह से उपयोग किया गया है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i-IN" sz="2800" dirty="0">
                <a:latin typeface="Montserrat"/>
              </a:rPr>
              <a:t>समुदाय या परियोजना के सामने आने वाली समस्याओं की पहचान करना और समाधान खोजना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i-IN" sz="2800" dirty="0">
                <a:latin typeface="Montserrat"/>
              </a:rPr>
              <a:t>यह सुनिश्चित करना कि सभी गतिविधियाँ सही लोगों द्वारा और समय पर ठीक से की जा रही हैं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i-IN" sz="2800" dirty="0">
                <a:latin typeface="Montserrat"/>
              </a:rPr>
              <a:t>एक परियोजना के अनुभव से दूसरे में सबक का उपयोग करना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i-IN" sz="2800" dirty="0">
                <a:latin typeface="Montserrat"/>
              </a:rPr>
              <a:t>यह निर्धारित करना कि जिस तरह से परियोजना की योजना बनाई गई थी, वह समस्या को हल करने का सबसे उपयुक्त तरीका है।</a:t>
            </a:r>
            <a:endParaRPr lang="en-US" sz="2800" dirty="0">
              <a:latin typeface="Montserrat"/>
            </a:endParaRPr>
          </a:p>
        </p:txBody>
      </p:sp>
      <p:sp>
        <p:nvSpPr>
          <p:cNvPr id="3" name="object 3"/>
          <p:cNvSpPr txBox="1">
            <a:spLocks noChangeArrowheads="1"/>
          </p:cNvSpPr>
          <p:nvPr/>
        </p:nvSpPr>
        <p:spPr bwMode="auto">
          <a:xfrm>
            <a:off x="914400" y="731838"/>
            <a:ext cx="16459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hi-IN" sz="5400" b="1" dirty="0">
                <a:solidFill>
                  <a:schemeClr val="bg1"/>
                </a:solidFill>
                <a:latin typeface="Montserrat" panose="02000505000000020004" pitchFamily="2" charset="0"/>
              </a:rPr>
              <a:t>निगरानी का उद्देश्य</a:t>
            </a:r>
            <a:endParaRPr lang="en-US" sz="5400" b="1" dirty="0">
              <a:solidFill>
                <a:schemeClr val="bg1"/>
              </a:solidFill>
              <a:latin typeface="Montserrat" panose="02000505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721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bk object 16"/>
          <p:cNvSpPr>
            <a:spLocks/>
          </p:cNvSpPr>
          <p:nvPr/>
        </p:nvSpPr>
        <p:spPr bwMode="auto">
          <a:xfrm>
            <a:off x="0" y="0"/>
            <a:ext cx="18288000" cy="10287000"/>
          </a:xfrm>
          <a:custGeom>
            <a:avLst/>
            <a:gdLst>
              <a:gd name="T0" fmla="*/ 0 w 18288000"/>
              <a:gd name="T1" fmla="*/ 10286992 h 10287000"/>
              <a:gd name="T2" fmla="*/ 18287984 w 18288000"/>
              <a:gd name="T3" fmla="*/ 10286992 h 10287000"/>
              <a:gd name="T4" fmla="*/ 18287984 w 18288000"/>
              <a:gd name="T5" fmla="*/ 0 h 10287000"/>
              <a:gd name="T6" fmla="*/ 0 w 18288000"/>
              <a:gd name="T7" fmla="*/ 0 h 10287000"/>
              <a:gd name="T8" fmla="*/ 0 w 18288000"/>
              <a:gd name="T9" fmla="*/ 10286992 h 10287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288000"/>
              <a:gd name="T16" fmla="*/ 0 h 10287000"/>
              <a:gd name="T17" fmla="*/ 18288000 w 18288000"/>
              <a:gd name="T18" fmla="*/ 10287000 h 10287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288000" h="10287000">
                <a:moveTo>
                  <a:pt x="0" y="10286999"/>
                </a:moveTo>
                <a:lnTo>
                  <a:pt x="18287999" y="10286999"/>
                </a:lnTo>
                <a:lnTo>
                  <a:pt x="18287999" y="0"/>
                </a:lnTo>
                <a:lnTo>
                  <a:pt x="0" y="0"/>
                </a:lnTo>
                <a:lnTo>
                  <a:pt x="0" y="10286999"/>
                </a:lnTo>
                <a:close/>
              </a:path>
            </a:pathLst>
          </a:custGeom>
          <a:solidFill>
            <a:srgbClr val="72B75C"/>
          </a:solidFill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7651" name="object 4"/>
          <p:cNvSpPr txBox="1">
            <a:spLocks noChangeArrowheads="1"/>
          </p:cNvSpPr>
          <p:nvPr/>
        </p:nvSpPr>
        <p:spPr bwMode="auto">
          <a:xfrm>
            <a:off x="838200" y="4340225"/>
            <a:ext cx="16764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1" hangingPunct="1"/>
            <a:r>
              <a:rPr lang="hi-IN" altLang="en-US" sz="7200" b="1" dirty="0" smtClean="0">
                <a:solidFill>
                  <a:schemeClr val="bg1"/>
                </a:solidFill>
                <a:latin typeface="Montserrat" pitchFamily="2" charset="0"/>
              </a:rPr>
              <a:t>धन्यवाद </a:t>
            </a:r>
            <a:r>
              <a:rPr lang="en-US" altLang="en-US" sz="7200" b="1" dirty="0" smtClean="0">
                <a:solidFill>
                  <a:schemeClr val="bg1"/>
                </a:solidFill>
                <a:latin typeface="Montserrat" pitchFamily="2" charset="0"/>
              </a:rPr>
              <a:t>!</a:t>
            </a:r>
            <a:endParaRPr lang="en-US" altLang="en-US" sz="7200" b="1" dirty="0">
              <a:solidFill>
                <a:schemeClr val="bg1"/>
              </a:solidFill>
              <a:latin typeface="Montserrat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1536</TotalTime>
  <Words>207</Words>
  <Application>Microsoft Office PowerPoint</Application>
  <PresentationFormat>Custom</PresentationFormat>
  <Paragraphs>24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5" baseType="lpstr">
      <vt:lpstr>Arial Unicode MS</vt:lpstr>
      <vt:lpstr>Malgun Gothic</vt:lpstr>
      <vt:lpstr>Arabic Typesetting</vt:lpstr>
      <vt:lpstr>Arial</vt:lpstr>
      <vt:lpstr>Arial Black</vt:lpstr>
      <vt:lpstr>Calibri</vt:lpstr>
      <vt:lpstr>Lucida Sans</vt:lpstr>
      <vt:lpstr>Mangal</vt:lpstr>
      <vt:lpstr>Montserrat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Online2PDF.com</dc:creator>
  <cp:lastModifiedBy>Windows User</cp:lastModifiedBy>
  <cp:revision>250</cp:revision>
  <cp:lastPrinted>2021-12-16T08:57:08Z</cp:lastPrinted>
  <dcterms:created xsi:type="dcterms:W3CDTF">2021-05-29T07:38:13Z</dcterms:created>
  <dcterms:modified xsi:type="dcterms:W3CDTF">2021-12-16T08:57:20Z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2021-05-29T00:00:00Z</vt:filetime>
  </property>
  <property fmtid="{D5CDD505-2E9C-101B-9397-08002B2CF9AE}" pid="3" name="LastSaved">
    <vt:filetime>2021-05-29T00:00:00Z</vt:filetime>
  </property>
</Properties>
</file>