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  <p:sldMasterId id="2147483678" r:id="rId2"/>
    <p:sldMasterId id="2147483714" r:id="rId3"/>
    <p:sldMasterId id="2147483726" r:id="rId4"/>
  </p:sldMasterIdLst>
  <p:sldIdLst>
    <p:sldId id="302" r:id="rId5"/>
    <p:sldId id="295" r:id="rId6"/>
    <p:sldId id="296" r:id="rId7"/>
    <p:sldId id="297" r:id="rId8"/>
    <p:sldId id="299" r:id="rId9"/>
    <p:sldId id="301" r:id="rId10"/>
    <p:sldId id="256" r:id="rId11"/>
    <p:sldId id="304" r:id="rId12"/>
    <p:sldId id="305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286" r:id="rId43"/>
    <p:sldId id="287" r:id="rId44"/>
    <p:sldId id="288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6" r:id="rId60"/>
    <p:sldId id="327" r:id="rId61"/>
    <p:sldId id="329" r:id="rId62"/>
    <p:sldId id="330" r:id="rId63"/>
    <p:sldId id="331" r:id="rId64"/>
    <p:sldId id="332" r:id="rId65"/>
    <p:sldId id="333" r:id="rId66"/>
    <p:sldId id="334" r:id="rId67"/>
    <p:sldId id="336" r:id="rId68"/>
    <p:sldId id="337" r:id="rId69"/>
    <p:sldId id="338" r:id="rId70"/>
    <p:sldId id="339" r:id="rId71"/>
    <p:sldId id="340" r:id="rId72"/>
    <p:sldId id="341" r:id="rId73"/>
    <p:sldId id="289" r:id="rId74"/>
  </p:sldIdLst>
  <p:sldSz cx="10693400" cy="7562850"/>
  <p:notesSz cx="10693400" cy="7562850"/>
  <p:defaultTextStyle>
    <a:defPPr>
      <a:defRPr lang="en-US"/>
    </a:defPPr>
    <a:lvl1pPr marL="0" algn="l" defTabSz="9139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00" algn="l" defTabSz="9139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995" algn="l" defTabSz="9139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992" algn="l" defTabSz="9139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987" algn="l" defTabSz="9139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985" algn="l" defTabSz="9139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985" algn="l" defTabSz="9139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980" algn="l" defTabSz="9139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979" algn="l" defTabSz="9139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290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2349391"/>
            <a:ext cx="9089390" cy="162111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4285615"/>
            <a:ext cx="7485380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302865"/>
            <a:ext cx="2406015" cy="6452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302865"/>
            <a:ext cx="7039822" cy="645293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2349390"/>
            <a:ext cx="9089390" cy="162111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4285615"/>
            <a:ext cx="7485380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3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7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705" y="4859833"/>
            <a:ext cx="9089390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05" y="3205463"/>
            <a:ext cx="9089390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8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7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5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9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3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1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670" y="1764670"/>
            <a:ext cx="4722918" cy="49911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812" y="1764670"/>
            <a:ext cx="4722918" cy="49911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692892"/>
            <a:ext cx="4724775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89" indent="0">
              <a:buNone/>
              <a:defRPr sz="2300" b="1"/>
            </a:lvl2pPr>
            <a:lvl3pPr marL="1042778" indent="0">
              <a:buNone/>
              <a:defRPr sz="2100" b="1"/>
            </a:lvl3pPr>
            <a:lvl4pPr marL="1564165" indent="0">
              <a:buNone/>
              <a:defRPr sz="1800" b="1"/>
            </a:lvl4pPr>
            <a:lvl5pPr marL="2085552" indent="0">
              <a:buNone/>
              <a:defRPr sz="1800" b="1"/>
            </a:lvl5pPr>
            <a:lvl6pPr marL="2606942" indent="0">
              <a:buNone/>
              <a:defRPr sz="1800" b="1"/>
            </a:lvl6pPr>
            <a:lvl7pPr marL="3128331" indent="0">
              <a:buNone/>
              <a:defRPr sz="1800" b="1"/>
            </a:lvl7pPr>
            <a:lvl8pPr marL="3649720" indent="0">
              <a:buNone/>
              <a:defRPr sz="1800" b="1"/>
            </a:lvl8pPr>
            <a:lvl9pPr marL="417110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670" y="2398408"/>
            <a:ext cx="4724775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104" y="1692892"/>
            <a:ext cx="472663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89" indent="0">
              <a:buNone/>
              <a:defRPr sz="2300" b="1"/>
            </a:lvl2pPr>
            <a:lvl3pPr marL="1042778" indent="0">
              <a:buNone/>
              <a:defRPr sz="2100" b="1"/>
            </a:lvl3pPr>
            <a:lvl4pPr marL="1564165" indent="0">
              <a:buNone/>
              <a:defRPr sz="1800" b="1"/>
            </a:lvl4pPr>
            <a:lvl5pPr marL="2085552" indent="0">
              <a:buNone/>
              <a:defRPr sz="1800" b="1"/>
            </a:lvl5pPr>
            <a:lvl6pPr marL="2606942" indent="0">
              <a:buNone/>
              <a:defRPr sz="1800" b="1"/>
            </a:lvl6pPr>
            <a:lvl7pPr marL="3128331" indent="0">
              <a:buNone/>
              <a:defRPr sz="1800" b="1"/>
            </a:lvl7pPr>
            <a:lvl8pPr marL="3649720" indent="0">
              <a:buNone/>
              <a:defRPr sz="1800" b="1"/>
            </a:lvl8pPr>
            <a:lvl9pPr marL="417110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104" y="2398408"/>
            <a:ext cx="472663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5" y="301113"/>
            <a:ext cx="3518055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822" y="301118"/>
            <a:ext cx="5977908" cy="645468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675" y="1582598"/>
            <a:ext cx="3518055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389" indent="0">
              <a:buNone/>
              <a:defRPr sz="1400"/>
            </a:lvl2pPr>
            <a:lvl3pPr marL="1042778" indent="0">
              <a:buNone/>
              <a:defRPr sz="1100"/>
            </a:lvl3pPr>
            <a:lvl4pPr marL="1564165" indent="0">
              <a:buNone/>
              <a:defRPr sz="1000"/>
            </a:lvl4pPr>
            <a:lvl5pPr marL="2085552" indent="0">
              <a:buNone/>
              <a:defRPr sz="1000"/>
            </a:lvl5pPr>
            <a:lvl6pPr marL="2606942" indent="0">
              <a:buNone/>
              <a:defRPr sz="1000"/>
            </a:lvl6pPr>
            <a:lvl7pPr marL="3128331" indent="0">
              <a:buNone/>
              <a:defRPr sz="1000"/>
            </a:lvl7pPr>
            <a:lvl8pPr marL="3649720" indent="0">
              <a:buNone/>
              <a:defRPr sz="1000"/>
            </a:lvl8pPr>
            <a:lvl9pPr marL="417110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981" y="5293995"/>
            <a:ext cx="6416040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981" y="675755"/>
            <a:ext cx="6416040" cy="4537710"/>
          </a:xfrm>
        </p:spPr>
        <p:txBody>
          <a:bodyPr/>
          <a:lstStyle>
            <a:lvl1pPr marL="0" indent="0">
              <a:buNone/>
              <a:defRPr sz="3700"/>
            </a:lvl1pPr>
            <a:lvl2pPr marL="521389" indent="0">
              <a:buNone/>
              <a:defRPr sz="3200"/>
            </a:lvl2pPr>
            <a:lvl3pPr marL="1042778" indent="0">
              <a:buNone/>
              <a:defRPr sz="2700"/>
            </a:lvl3pPr>
            <a:lvl4pPr marL="1564165" indent="0">
              <a:buNone/>
              <a:defRPr sz="2300"/>
            </a:lvl4pPr>
            <a:lvl5pPr marL="2085552" indent="0">
              <a:buNone/>
              <a:defRPr sz="2300"/>
            </a:lvl5pPr>
            <a:lvl6pPr marL="2606942" indent="0">
              <a:buNone/>
              <a:defRPr sz="2300"/>
            </a:lvl6pPr>
            <a:lvl7pPr marL="3128331" indent="0">
              <a:buNone/>
              <a:defRPr sz="2300"/>
            </a:lvl7pPr>
            <a:lvl8pPr marL="3649720" indent="0">
              <a:buNone/>
              <a:defRPr sz="2300"/>
            </a:lvl8pPr>
            <a:lvl9pPr marL="4171108" indent="0">
              <a:buNone/>
              <a:defRPr sz="23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981" y="5918981"/>
            <a:ext cx="6416040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389" indent="0">
              <a:buNone/>
              <a:defRPr sz="1400"/>
            </a:lvl2pPr>
            <a:lvl3pPr marL="1042778" indent="0">
              <a:buNone/>
              <a:defRPr sz="1100"/>
            </a:lvl3pPr>
            <a:lvl4pPr marL="1564165" indent="0">
              <a:buNone/>
              <a:defRPr sz="1000"/>
            </a:lvl4pPr>
            <a:lvl5pPr marL="2085552" indent="0">
              <a:buNone/>
              <a:defRPr sz="1000"/>
            </a:lvl5pPr>
            <a:lvl6pPr marL="2606942" indent="0">
              <a:buNone/>
              <a:defRPr sz="1000"/>
            </a:lvl6pPr>
            <a:lvl7pPr marL="3128331" indent="0">
              <a:buNone/>
              <a:defRPr sz="1000"/>
            </a:lvl7pPr>
            <a:lvl8pPr marL="3649720" indent="0">
              <a:buNone/>
              <a:defRPr sz="1000"/>
            </a:lvl8pPr>
            <a:lvl9pPr marL="417110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302865"/>
            <a:ext cx="2406015" cy="6452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302865"/>
            <a:ext cx="7039822" cy="645293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0693400" cy="75628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76380" y="76925"/>
            <a:ext cx="10540638" cy="738001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514898" y="3529330"/>
            <a:ext cx="7485380" cy="1764665"/>
          </a:xfrm>
        </p:spPr>
        <p:txBody>
          <a:bodyPr/>
          <a:lstStyle>
            <a:lvl1pPr marL="0" indent="0" algn="ctr">
              <a:buNone/>
              <a:defRPr sz="3000">
                <a:solidFill>
                  <a:schemeClr val="tx2"/>
                </a:solidFill>
              </a:defRPr>
            </a:lvl1pPr>
            <a:lvl2pPr marL="521574" indent="0" algn="ctr">
              <a:buNone/>
            </a:lvl2pPr>
            <a:lvl3pPr marL="1043148" indent="0" algn="ctr">
              <a:buNone/>
            </a:lvl3pPr>
            <a:lvl4pPr marL="1564721" indent="0" algn="ctr">
              <a:buNone/>
            </a:lvl4pPr>
            <a:lvl5pPr marL="2086295" indent="0" algn="ctr">
              <a:buNone/>
            </a:lvl5pPr>
            <a:lvl6pPr marL="2607869" indent="0" algn="ctr">
              <a:buNone/>
            </a:lvl6pPr>
            <a:lvl7pPr marL="3129443" indent="0" algn="ctr">
              <a:buNone/>
            </a:lvl7pPr>
            <a:lvl8pPr marL="3651016" indent="0" algn="ctr">
              <a:buNone/>
            </a:lvl8pPr>
            <a:lvl9pPr marL="417259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73595" y="1598259"/>
            <a:ext cx="10550186" cy="1684327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73595" y="1540272"/>
            <a:ext cx="10550186" cy="132973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73595" y="3282582"/>
            <a:ext cx="10550186" cy="12189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4670" y="1660707"/>
            <a:ext cx="9624060" cy="1621111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1069340" y="1596602"/>
            <a:ext cx="9089390" cy="50419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0693400" cy="75628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76380" y="76925"/>
            <a:ext cx="10540638" cy="738001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705" y="1050396"/>
            <a:ext cx="9089390" cy="1502066"/>
          </a:xfrm>
        </p:spPr>
        <p:txBody>
          <a:bodyPr anchor="b" anchorCtr="0"/>
          <a:lstStyle>
            <a:lvl1pPr algn="l">
              <a:buNone/>
              <a:defRPr sz="46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05" y="2809809"/>
            <a:ext cx="9089390" cy="1475806"/>
          </a:xfrm>
        </p:spPr>
        <p:txBody>
          <a:bodyPr anchor="t" anchorCtr="0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35672" y="6806565"/>
            <a:ext cx="4678363" cy="504190"/>
          </a:xfrm>
        </p:spPr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7" name="Rectangle 6"/>
          <p:cNvSpPr/>
          <p:nvPr/>
        </p:nvSpPr>
        <p:spPr>
          <a:xfrm flipV="1">
            <a:off x="81174" y="2621115"/>
            <a:ext cx="10540805" cy="10083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80863" y="2582127"/>
            <a:ext cx="10541116" cy="50418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79881" y="2722626"/>
            <a:ext cx="10542098" cy="50419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1094" y="6846900"/>
            <a:ext cx="534670" cy="504190"/>
          </a:xfrm>
        </p:spPr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069340" y="1596602"/>
            <a:ext cx="4384294" cy="50419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5769980" y="1596602"/>
            <a:ext cx="4384294" cy="50419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340" y="301113"/>
            <a:ext cx="9089390" cy="1260475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340" y="1596602"/>
            <a:ext cx="4366472" cy="840317"/>
          </a:xfrm>
          <a:noFill/>
          <a:ln w="12700" cap="sq" cmpd="sng" algn="ctr">
            <a:noFill/>
            <a:prstDash val="solid"/>
          </a:ln>
        </p:spPr>
        <p:txBody>
          <a:bodyPr lIns="104315" anchor="b" anchorCtr="0">
            <a:noAutofit/>
          </a:bodyPr>
          <a:lstStyle>
            <a:lvl1pPr marL="0" indent="0">
              <a:buNone/>
              <a:defRPr sz="27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792258" y="1596602"/>
            <a:ext cx="4366472" cy="840317"/>
          </a:xfrm>
          <a:noFill/>
          <a:ln w="12700" cap="sq" cmpd="sng" algn="ctr">
            <a:noFill/>
            <a:prstDash val="solid"/>
          </a:ln>
        </p:spPr>
        <p:txBody>
          <a:bodyPr lIns="104315" anchor="b" anchorCtr="0">
            <a:noAutofit/>
          </a:bodyPr>
          <a:lstStyle>
            <a:lvl1pPr marL="0" indent="0">
              <a:buNone/>
              <a:defRPr sz="27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069340" y="2478934"/>
            <a:ext cx="4366472" cy="4285615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5792258" y="2478934"/>
            <a:ext cx="4366472" cy="4285615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705" y="4859833"/>
            <a:ext cx="9089390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05" y="3205465"/>
            <a:ext cx="9089390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3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0693400" cy="756285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74854" y="76924"/>
            <a:ext cx="10540638" cy="7381342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340" y="301113"/>
            <a:ext cx="9089390" cy="1260475"/>
          </a:xfrm>
        </p:spPr>
        <p:txBody>
          <a:bodyPr anchor="b" anchorCtr="0"/>
          <a:lstStyle>
            <a:lvl1pPr algn="l">
              <a:buNone/>
              <a:defRPr sz="46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069340" y="1764665"/>
            <a:ext cx="2227792" cy="4957868"/>
          </a:xfrm>
        </p:spPr>
        <p:txBody>
          <a:bodyPr/>
          <a:lstStyle>
            <a:lvl1pPr marL="0" indent="0">
              <a:buNone/>
              <a:defRPr sz="2100"/>
            </a:lvl1pPr>
            <a:lvl2pPr>
              <a:buNone/>
              <a:defRPr sz="14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3475355" y="1764665"/>
            <a:ext cx="6683375" cy="4957868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340" y="5404217"/>
            <a:ext cx="8554720" cy="575968"/>
          </a:xfrm>
        </p:spPr>
        <p:txBody>
          <a:bodyPr anchor="ctr">
            <a:noAutofit/>
          </a:bodyPr>
          <a:lstStyle>
            <a:lvl1pPr algn="l">
              <a:buNone/>
              <a:defRPr sz="32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340" y="6005535"/>
            <a:ext cx="8554720" cy="756285"/>
          </a:xfrm>
        </p:spPr>
        <p:txBody>
          <a:bodyPr/>
          <a:lstStyle>
            <a:lvl1pPr marL="0" indent="0">
              <a:buFontTx/>
              <a:buNone/>
              <a:defRPr sz="18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69340" y="6806565"/>
            <a:ext cx="4544695" cy="504190"/>
          </a:xfrm>
        </p:spPr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1094" y="6846900"/>
            <a:ext cx="534670" cy="504190"/>
          </a:xfrm>
        </p:spPr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Rectangle 10"/>
          <p:cNvSpPr/>
          <p:nvPr/>
        </p:nvSpPr>
        <p:spPr>
          <a:xfrm flipV="1">
            <a:off x="79881" y="5164920"/>
            <a:ext cx="10532999" cy="10083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80117" y="5128440"/>
            <a:ext cx="10532764" cy="50418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80119" y="5263806"/>
            <a:ext cx="10532762" cy="53823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883" y="73528"/>
            <a:ext cx="10527190" cy="5052404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7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302868"/>
            <a:ext cx="2352548" cy="6452932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9340" y="302867"/>
            <a:ext cx="6505152" cy="6452932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427736" cy="7558942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62011" y="750415"/>
            <a:ext cx="53467" cy="403352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314666" y="750415"/>
            <a:ext cx="32080" cy="403352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92385" y="750415"/>
            <a:ext cx="10693" cy="403352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59346" y="750415"/>
            <a:ext cx="10693" cy="403352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069340" y="4789805"/>
            <a:ext cx="9089390" cy="2178101"/>
          </a:xfrm>
        </p:spPr>
        <p:txBody>
          <a:bodyPr/>
          <a:lstStyle>
            <a:lvl1pPr marR="10431" algn="l">
              <a:defRPr sz="46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069340" y="3125978"/>
            <a:ext cx="9089390" cy="1663827"/>
          </a:xfrm>
        </p:spPr>
        <p:txBody>
          <a:bodyPr lIns="114746" tIns="52157" anchor="b"/>
          <a:lstStyle>
            <a:lvl1pPr marL="0" indent="0" algn="l">
              <a:spcBef>
                <a:spcPts val="0"/>
              </a:spcBef>
              <a:buNone/>
              <a:defRPr sz="2300">
                <a:solidFill>
                  <a:schemeClr val="tx1"/>
                </a:solidFill>
              </a:defRPr>
            </a:lvl1pPr>
            <a:lvl2pPr marL="521574" indent="0" algn="ctr">
              <a:buNone/>
            </a:lvl2pPr>
            <a:lvl3pPr marL="1043148" indent="0" algn="ctr">
              <a:buNone/>
            </a:lvl3pPr>
            <a:lvl4pPr marL="1564721" indent="0" algn="ctr">
              <a:buNone/>
            </a:lvl4pPr>
            <a:lvl5pPr marL="2086295" indent="0" algn="ctr">
              <a:buNone/>
            </a:lvl5pPr>
            <a:lvl6pPr marL="2607869" indent="0" algn="ctr">
              <a:buNone/>
            </a:lvl6pPr>
            <a:lvl7pPr marL="3129443" indent="0" algn="ctr">
              <a:buNone/>
            </a:lvl7pPr>
            <a:lvl8pPr marL="3651016" indent="0" algn="ctr">
              <a:buNone/>
            </a:lvl8pPr>
            <a:lvl9pPr marL="417259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98549" y="5566154"/>
            <a:ext cx="85547" cy="186550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98549" y="5289825"/>
            <a:ext cx="85547" cy="252095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98549" y="5114336"/>
            <a:ext cx="85547" cy="151257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98549" y="5009433"/>
            <a:ext cx="85547" cy="8067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5647191" y="1184260"/>
            <a:ext cx="5054498" cy="63864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37333" y="0"/>
            <a:ext cx="6448943" cy="729524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5355371" y="1596457"/>
            <a:ext cx="4537710" cy="139014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6950710" y="0"/>
            <a:ext cx="3208020" cy="470577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6950710" y="4705773"/>
            <a:ext cx="3742690" cy="1260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6950710" y="0"/>
            <a:ext cx="1604010" cy="470577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6956281" y="4683016"/>
            <a:ext cx="2445001" cy="287983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6950710" y="4705773"/>
            <a:ext cx="1871345" cy="285707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6950710" y="1512570"/>
            <a:ext cx="3742690" cy="319320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6950710" y="1932728"/>
            <a:ext cx="3742690" cy="277304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1158452" y="4705773"/>
            <a:ext cx="5792258" cy="285707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623781" y="4705773"/>
            <a:ext cx="6237817" cy="285707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428980" y="2689013"/>
            <a:ext cx="6594263" cy="20167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428980" y="2352887"/>
            <a:ext cx="6594263" cy="235288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5346700" y="4705773"/>
            <a:ext cx="1604010" cy="285707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15" tIns="52157" rIns="104315" bIns="52157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6683" y="1490594"/>
            <a:ext cx="6686939" cy="1077950"/>
          </a:xfrm>
        </p:spPr>
        <p:txBody>
          <a:bodyPr lIns="93883" tIns="52157" bIns="0" anchor="t"/>
          <a:lstStyle>
            <a:lvl1pPr marL="6258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424695" y="443609"/>
            <a:ext cx="9944862" cy="977353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6683" y="564693"/>
            <a:ext cx="9538513" cy="857123"/>
          </a:xfrm>
        </p:spPr>
        <p:txBody>
          <a:bodyPr tIns="73020"/>
          <a:lstStyle>
            <a:lvl1pPr algn="l">
              <a:buNone/>
              <a:defRPr sz="4300" b="0" cap="none" spc="-171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434493" y="750415"/>
            <a:ext cx="32080" cy="403352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80769" y="750415"/>
            <a:ext cx="32080" cy="403352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524438" y="750415"/>
            <a:ext cx="10693" cy="403352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557477" y="750415"/>
            <a:ext cx="10693" cy="403352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85281" y="750415"/>
            <a:ext cx="42774" cy="403352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0" y="564693"/>
            <a:ext cx="9624060" cy="100838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3025" y="1952470"/>
            <a:ext cx="4722918" cy="49911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166" y="1952470"/>
            <a:ext cx="4722918" cy="49911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43610"/>
            <a:ext cx="10369557" cy="977353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364" y="564693"/>
            <a:ext cx="9089390" cy="1008380"/>
          </a:xfrm>
        </p:spPr>
        <p:txBody>
          <a:bodyPr anchor="t"/>
          <a:lstStyle>
            <a:lvl1pPr>
              <a:defRPr sz="46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995752"/>
            <a:ext cx="4724775" cy="705515"/>
          </a:xfrm>
        </p:spPr>
        <p:txBody>
          <a:bodyPr anchor="ctr"/>
          <a:lstStyle>
            <a:lvl1pPr marL="83452" indent="0" algn="l">
              <a:buNone/>
              <a:defRPr sz="2700" b="1">
                <a:solidFill>
                  <a:schemeClr val="accent2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432099" y="1995752"/>
            <a:ext cx="4726631" cy="705515"/>
          </a:xfrm>
        </p:spPr>
        <p:txBody>
          <a:bodyPr anchor="ctr"/>
          <a:lstStyle>
            <a:lvl1pPr marL="83452" indent="0">
              <a:buNone/>
              <a:defRPr sz="2700" b="1">
                <a:solidFill>
                  <a:schemeClr val="accent2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34670" y="2711772"/>
            <a:ext cx="4724775" cy="436628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099" y="2711772"/>
            <a:ext cx="4726631" cy="436628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6" name="Rectangle 15"/>
          <p:cNvSpPr/>
          <p:nvPr/>
        </p:nvSpPr>
        <p:spPr>
          <a:xfrm>
            <a:off x="102666" y="750415"/>
            <a:ext cx="53467" cy="403352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55321" y="750415"/>
            <a:ext cx="32080" cy="403352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3039" y="750415"/>
            <a:ext cx="10693" cy="403352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750415"/>
            <a:ext cx="10693" cy="403352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75148" y="750415"/>
            <a:ext cx="32080" cy="403352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221424" y="750415"/>
            <a:ext cx="32080" cy="403352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65092" y="750415"/>
            <a:ext cx="10693" cy="403352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98131" y="750415"/>
            <a:ext cx="10693" cy="403352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325936" y="750415"/>
            <a:ext cx="42774" cy="403352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340" y="564693"/>
            <a:ext cx="9089390" cy="1008380"/>
          </a:xfrm>
        </p:spPr>
        <p:txBody>
          <a:bodyPr/>
          <a:lstStyle>
            <a:lvl1pPr>
              <a:defRPr sz="46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670" y="1764671"/>
            <a:ext cx="4722918" cy="49911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812" y="1764671"/>
            <a:ext cx="4722918" cy="49911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005" y="301113"/>
            <a:ext cx="9624060" cy="1281483"/>
          </a:xfrm>
        </p:spPr>
        <p:txBody>
          <a:bodyPr anchor="ctr"/>
          <a:lstStyle>
            <a:lvl1pPr algn="l">
              <a:buNone/>
              <a:defRPr sz="4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02005" y="1582596"/>
            <a:ext cx="2940685" cy="5041900"/>
          </a:xfrm>
        </p:spPr>
        <p:txBody>
          <a:bodyPr/>
          <a:lstStyle>
            <a:lvl1pPr marL="62589" indent="0">
              <a:buNone/>
              <a:defRPr sz="2100"/>
            </a:lvl1pPr>
            <a:lvl2pPr>
              <a:buNone/>
              <a:defRPr sz="14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010025" y="1582596"/>
            <a:ext cx="6416040" cy="5041900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30393" y="1"/>
            <a:ext cx="10265664" cy="207105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424736" y="2078767"/>
            <a:ext cx="10270789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9961756" y="1340224"/>
            <a:ext cx="146408" cy="150234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1069340" y="486602"/>
            <a:ext cx="8020050" cy="773873"/>
          </a:xfrm>
        </p:spPr>
        <p:txBody>
          <a:bodyPr anchor="b"/>
          <a:lstStyle>
            <a:lvl1pPr algn="l">
              <a:buNone/>
              <a:defRPr sz="24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0393" y="2088419"/>
            <a:ext cx="10265664" cy="5469937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7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1069340" y="1268353"/>
            <a:ext cx="8020050" cy="756285"/>
          </a:xfrm>
        </p:spPr>
        <p:txBody>
          <a:bodyPr/>
          <a:lstStyle>
            <a:lvl1pPr marL="31294" indent="0">
              <a:spcBef>
                <a:spcPts val="0"/>
              </a:spcBef>
              <a:buNone/>
              <a:defRPr sz="1600">
                <a:solidFill>
                  <a:srgbClr val="FFFFFF"/>
                </a:solidFill>
              </a:defRPr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10139979" y="1508288"/>
            <a:ext cx="146408" cy="150234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9734307" y="1622054"/>
            <a:ext cx="146408" cy="150234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574492" y="61203"/>
            <a:ext cx="2495127" cy="402652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69340" y="61203"/>
            <a:ext cx="6505152" cy="402652"/>
          </a:xfrm>
        </p:spPr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069618" y="61203"/>
            <a:ext cx="534670" cy="402652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302866"/>
            <a:ext cx="2316903" cy="6452932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894" y="302866"/>
            <a:ext cx="6861598" cy="645293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N" smtClean="0"/>
              <a:t>Dainik Bhaskar</a:t>
            </a:r>
            <a:r>
              <a:rPr lang="en-IN" spc="-265" smtClean="0"/>
              <a:t> </a:t>
            </a:r>
            <a:r>
              <a:rPr lang="en-IN" spc="-65" smtClean="0"/>
              <a:t>Group</a:t>
            </a:r>
            <a:endParaRPr lang="en-IN" spc="-6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692892"/>
            <a:ext cx="4724775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2" indent="0">
              <a:buNone/>
              <a:defRPr sz="2300" b="1"/>
            </a:lvl2pPr>
            <a:lvl3pPr marL="1042685" indent="0">
              <a:buNone/>
              <a:defRPr sz="2100" b="1"/>
            </a:lvl3pPr>
            <a:lvl4pPr marL="1564027" indent="0">
              <a:buNone/>
              <a:defRPr sz="1800" b="1"/>
            </a:lvl4pPr>
            <a:lvl5pPr marL="2085366" indent="0">
              <a:buNone/>
              <a:defRPr sz="1800" b="1"/>
            </a:lvl5pPr>
            <a:lvl6pPr marL="2606711" indent="0">
              <a:buNone/>
              <a:defRPr sz="1800" b="1"/>
            </a:lvl6pPr>
            <a:lvl7pPr marL="3128053" indent="0">
              <a:buNone/>
              <a:defRPr sz="1800" b="1"/>
            </a:lvl7pPr>
            <a:lvl8pPr marL="3649396" indent="0">
              <a:buNone/>
              <a:defRPr sz="1800" b="1"/>
            </a:lvl8pPr>
            <a:lvl9pPr marL="4170737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670" y="2398408"/>
            <a:ext cx="4724775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105" y="1692892"/>
            <a:ext cx="472663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2" indent="0">
              <a:buNone/>
              <a:defRPr sz="2300" b="1"/>
            </a:lvl2pPr>
            <a:lvl3pPr marL="1042685" indent="0">
              <a:buNone/>
              <a:defRPr sz="2100" b="1"/>
            </a:lvl3pPr>
            <a:lvl4pPr marL="1564027" indent="0">
              <a:buNone/>
              <a:defRPr sz="1800" b="1"/>
            </a:lvl4pPr>
            <a:lvl5pPr marL="2085366" indent="0">
              <a:buNone/>
              <a:defRPr sz="1800" b="1"/>
            </a:lvl5pPr>
            <a:lvl6pPr marL="2606711" indent="0">
              <a:buNone/>
              <a:defRPr sz="1800" b="1"/>
            </a:lvl6pPr>
            <a:lvl7pPr marL="3128053" indent="0">
              <a:buNone/>
              <a:defRPr sz="1800" b="1"/>
            </a:lvl7pPr>
            <a:lvl8pPr marL="3649396" indent="0">
              <a:buNone/>
              <a:defRPr sz="1800" b="1"/>
            </a:lvl8pPr>
            <a:lvl9pPr marL="4170737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105" y="2398408"/>
            <a:ext cx="472663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6" y="301113"/>
            <a:ext cx="3518055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822" y="301120"/>
            <a:ext cx="5977908" cy="645468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676" y="1582598"/>
            <a:ext cx="3518055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342" indent="0">
              <a:buNone/>
              <a:defRPr sz="1400"/>
            </a:lvl2pPr>
            <a:lvl3pPr marL="1042685" indent="0">
              <a:buNone/>
              <a:defRPr sz="1100"/>
            </a:lvl3pPr>
            <a:lvl4pPr marL="1564027" indent="0">
              <a:buNone/>
              <a:defRPr sz="1000"/>
            </a:lvl4pPr>
            <a:lvl5pPr marL="2085366" indent="0">
              <a:buNone/>
              <a:defRPr sz="1000"/>
            </a:lvl5pPr>
            <a:lvl6pPr marL="2606711" indent="0">
              <a:buNone/>
              <a:defRPr sz="1000"/>
            </a:lvl6pPr>
            <a:lvl7pPr marL="3128053" indent="0">
              <a:buNone/>
              <a:defRPr sz="1000"/>
            </a:lvl7pPr>
            <a:lvl8pPr marL="3649396" indent="0">
              <a:buNone/>
              <a:defRPr sz="1000"/>
            </a:lvl8pPr>
            <a:lvl9pPr marL="417073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981" y="5293995"/>
            <a:ext cx="6416040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981" y="675755"/>
            <a:ext cx="6416040" cy="4537710"/>
          </a:xfrm>
        </p:spPr>
        <p:txBody>
          <a:bodyPr/>
          <a:lstStyle>
            <a:lvl1pPr marL="0" indent="0">
              <a:buNone/>
              <a:defRPr sz="3700"/>
            </a:lvl1pPr>
            <a:lvl2pPr marL="521342" indent="0">
              <a:buNone/>
              <a:defRPr sz="3200"/>
            </a:lvl2pPr>
            <a:lvl3pPr marL="1042685" indent="0">
              <a:buNone/>
              <a:defRPr sz="2700"/>
            </a:lvl3pPr>
            <a:lvl4pPr marL="1564027" indent="0">
              <a:buNone/>
              <a:defRPr sz="2300"/>
            </a:lvl4pPr>
            <a:lvl5pPr marL="2085366" indent="0">
              <a:buNone/>
              <a:defRPr sz="2300"/>
            </a:lvl5pPr>
            <a:lvl6pPr marL="2606711" indent="0">
              <a:buNone/>
              <a:defRPr sz="2300"/>
            </a:lvl6pPr>
            <a:lvl7pPr marL="3128053" indent="0">
              <a:buNone/>
              <a:defRPr sz="2300"/>
            </a:lvl7pPr>
            <a:lvl8pPr marL="3649396" indent="0">
              <a:buNone/>
              <a:defRPr sz="2300"/>
            </a:lvl8pPr>
            <a:lvl9pPr marL="4170737" indent="0">
              <a:buNone/>
              <a:defRPr sz="23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981" y="5918981"/>
            <a:ext cx="6416040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342" indent="0">
              <a:buNone/>
              <a:defRPr sz="1400"/>
            </a:lvl2pPr>
            <a:lvl3pPr marL="1042685" indent="0">
              <a:buNone/>
              <a:defRPr sz="1100"/>
            </a:lvl3pPr>
            <a:lvl4pPr marL="1564027" indent="0">
              <a:buNone/>
              <a:defRPr sz="1000"/>
            </a:lvl4pPr>
            <a:lvl5pPr marL="2085366" indent="0">
              <a:buNone/>
              <a:defRPr sz="1000"/>
            </a:lvl5pPr>
            <a:lvl6pPr marL="2606711" indent="0">
              <a:buNone/>
              <a:defRPr sz="1000"/>
            </a:lvl6pPr>
            <a:lvl7pPr marL="3128053" indent="0">
              <a:buNone/>
              <a:defRPr sz="1000"/>
            </a:lvl7pPr>
            <a:lvl8pPr marL="3649396" indent="0">
              <a:buNone/>
              <a:defRPr sz="1000"/>
            </a:lvl8pPr>
            <a:lvl9pPr marL="417073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0" y="302868"/>
            <a:ext cx="9624060" cy="1260475"/>
          </a:xfrm>
          <a:prstGeom prst="rect">
            <a:avLst/>
          </a:prstGeom>
        </p:spPr>
        <p:txBody>
          <a:bodyPr vert="horz" lIns="104268" tIns="52135" rIns="104268" bIns="5213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764671"/>
            <a:ext cx="9624060" cy="4991131"/>
          </a:xfrm>
          <a:prstGeom prst="rect">
            <a:avLst/>
          </a:prstGeom>
        </p:spPr>
        <p:txBody>
          <a:bodyPr vert="horz" lIns="104268" tIns="52135" rIns="104268" bIns="5213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671" y="7009643"/>
            <a:ext cx="2495127" cy="402652"/>
          </a:xfrm>
          <a:prstGeom prst="rect">
            <a:avLst/>
          </a:prstGeom>
        </p:spPr>
        <p:txBody>
          <a:bodyPr vert="horz" lIns="104268" tIns="52135" rIns="104268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582" y="7009643"/>
            <a:ext cx="3386243" cy="402652"/>
          </a:xfrm>
          <a:prstGeom prst="rect">
            <a:avLst/>
          </a:prstGeom>
        </p:spPr>
        <p:txBody>
          <a:bodyPr vert="horz" lIns="104268" tIns="52135" rIns="104268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3603" y="7009643"/>
            <a:ext cx="2495127" cy="402652"/>
          </a:xfrm>
          <a:prstGeom prst="rect">
            <a:avLst/>
          </a:prstGeom>
        </p:spPr>
        <p:txBody>
          <a:bodyPr vert="horz" lIns="104268" tIns="52135" rIns="104268" bIns="5213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104268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07" indent="-391007" algn="l" defTabSz="104268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181" indent="-325841" algn="l" defTabSz="104268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54" indent="-260669" algn="l" defTabSz="104268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698" indent="-260669" algn="l" defTabSz="104268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039" indent="-260669" algn="l" defTabSz="1042685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381" indent="-260669" algn="l" defTabSz="104268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24" indent="-260669" algn="l" defTabSz="104268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63" indent="-260669" algn="l" defTabSz="104268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09" indent="-260669" algn="l" defTabSz="104268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6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2" algn="l" defTabSz="10426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5" algn="l" defTabSz="10426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27" algn="l" defTabSz="10426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66" algn="l" defTabSz="10426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1" algn="l" defTabSz="10426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53" algn="l" defTabSz="10426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396" algn="l" defTabSz="10426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37" algn="l" defTabSz="10426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0" y="302868"/>
            <a:ext cx="9624060" cy="1260475"/>
          </a:xfrm>
          <a:prstGeom prst="rect">
            <a:avLst/>
          </a:prstGeom>
        </p:spPr>
        <p:txBody>
          <a:bodyPr vert="horz" lIns="104277" tIns="52139" rIns="104277" bIns="5213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764670"/>
            <a:ext cx="9624060" cy="4991131"/>
          </a:xfrm>
          <a:prstGeom prst="rect">
            <a:avLst/>
          </a:prstGeom>
        </p:spPr>
        <p:txBody>
          <a:bodyPr vert="horz" lIns="104277" tIns="52139" rIns="104277" bIns="5213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671" y="7009643"/>
            <a:ext cx="2495127" cy="402652"/>
          </a:xfrm>
          <a:prstGeom prst="rect">
            <a:avLst/>
          </a:prstGeom>
        </p:spPr>
        <p:txBody>
          <a:bodyPr vert="horz" lIns="104277" tIns="52139" rIns="104277" bIns="5213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582" y="7009643"/>
            <a:ext cx="3386243" cy="402652"/>
          </a:xfrm>
          <a:prstGeom prst="rect">
            <a:avLst/>
          </a:prstGeom>
        </p:spPr>
        <p:txBody>
          <a:bodyPr vert="horz" lIns="104277" tIns="52139" rIns="104277" bIns="5213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3603" y="7009643"/>
            <a:ext cx="2495127" cy="402652"/>
          </a:xfrm>
          <a:prstGeom prst="rect">
            <a:avLst/>
          </a:prstGeom>
        </p:spPr>
        <p:txBody>
          <a:bodyPr vert="horz" lIns="104277" tIns="52139" rIns="104277" bIns="5213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defTabSz="1042778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42" indent="-391042" algn="l" defTabSz="1042778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256" indent="-325870" algn="l" defTabSz="104277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470" indent="-260693" algn="l" defTabSz="104277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860" indent="-260693" algn="l" defTabSz="1042778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248" indent="-260693" algn="l" defTabSz="1042778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636" indent="-260693" algn="l" defTabSz="104277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025" indent="-260693" algn="l" defTabSz="104277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411" indent="-260693" algn="l" defTabSz="104277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803" indent="-260693" algn="l" defTabSz="104277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89" algn="l" defTabSz="1042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778" algn="l" defTabSz="1042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165" algn="l" defTabSz="1042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552" algn="l" defTabSz="1042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942" algn="l" defTabSz="1042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331" algn="l" defTabSz="1042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720" algn="l" defTabSz="1042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108" algn="l" defTabSz="1042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0693400" cy="75628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74854" y="76924"/>
            <a:ext cx="10540638" cy="7381342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069340" y="302865"/>
            <a:ext cx="9089390" cy="1260475"/>
          </a:xfrm>
          <a:prstGeom prst="rect">
            <a:avLst/>
          </a:prstGeom>
        </p:spPr>
        <p:txBody>
          <a:bodyPr lIns="104315" tIns="52157" rIns="104315" bIns="104315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1069340" y="1596602"/>
            <a:ext cx="9089390" cy="5041900"/>
          </a:xfrm>
          <a:prstGeom prst="rect">
            <a:avLst/>
          </a:prstGeom>
        </p:spPr>
        <p:txBody>
          <a:bodyPr lIns="104315" tIns="52157" rIns="104315" bIns="52157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218045" y="6827573"/>
            <a:ext cx="2896129" cy="525198"/>
          </a:xfrm>
          <a:prstGeom prst="rect">
            <a:avLst/>
          </a:prstGeom>
        </p:spPr>
        <p:txBody>
          <a:bodyPr lIns="104315" tIns="52157" rIns="104315" bIns="52157" anchor="ctr" anchorCtr="0"/>
          <a:lstStyle>
            <a:lvl1pPr algn="r" eaLnBrk="1" latinLnBrk="0" hangingPunct="1">
              <a:defRPr kumimoji="0" sz="1600">
                <a:solidFill>
                  <a:schemeClr val="tx2"/>
                </a:solidFill>
              </a:defRPr>
            </a:lvl1pPr>
          </a:lstStyle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69340" y="6806565"/>
            <a:ext cx="4633807" cy="504190"/>
          </a:xfrm>
          <a:prstGeom prst="rect">
            <a:avLst/>
          </a:prstGeom>
        </p:spPr>
        <p:txBody>
          <a:bodyPr lIns="104315" tIns="52157" rIns="104315" bIns="52157" anchor="ctr" anchorCtr="0"/>
          <a:lstStyle>
            <a:lvl1pPr eaLnBrk="1" latinLnBrk="0" hangingPunct="1">
              <a:defRPr kumimoji="0" sz="1600"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71094" y="6848581"/>
            <a:ext cx="534670" cy="50419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6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2944" indent="-312944" algn="l" rtl="0" eaLnBrk="1" latinLnBrk="0" hangingPunct="1">
        <a:spcBef>
          <a:spcPts val="662"/>
        </a:spcBef>
        <a:buClr>
          <a:schemeClr val="accent1"/>
        </a:buClr>
        <a:buSzPct val="85000"/>
        <a:buFont typeface="Wingdings 2"/>
        <a:buChar char="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25889" indent="-260787" algn="l" rtl="0" eaLnBrk="1" latinLnBrk="0" hangingPunct="1">
        <a:spcBef>
          <a:spcPts val="422"/>
        </a:spcBef>
        <a:buClr>
          <a:schemeClr val="accent2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938833" indent="-260787" algn="l" rtl="0" eaLnBrk="1" latinLnBrk="0" hangingPunct="1">
        <a:spcBef>
          <a:spcPts val="422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51777" indent="-260787" algn="l" rtl="0" eaLnBrk="1" latinLnBrk="0" hangingPunct="1">
        <a:spcBef>
          <a:spcPts val="422"/>
        </a:spcBef>
        <a:buClr>
          <a:schemeClr val="accent3"/>
        </a:buClr>
        <a:buSzPct val="80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721" indent="-260787" algn="l" rtl="0" eaLnBrk="1" latinLnBrk="0" hangingPunct="1">
        <a:spcBef>
          <a:spcPts val="422"/>
        </a:spcBef>
        <a:buClr>
          <a:schemeClr val="accent3"/>
        </a:buClr>
        <a:buFontTx/>
        <a:buChar char="o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1877666" indent="-260787" algn="l" rtl="0" eaLnBrk="1" latinLnBrk="0" hangingPunct="1">
        <a:spcBef>
          <a:spcPts val="422"/>
        </a:spcBef>
        <a:buClr>
          <a:schemeClr val="accent3"/>
        </a:buClr>
        <a:buChar char="•"/>
        <a:defRPr kumimoji="0" sz="21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190610" indent="-260787" algn="l" rtl="0" eaLnBrk="1" latinLnBrk="0" hangingPunct="1">
        <a:spcBef>
          <a:spcPts val="422"/>
        </a:spcBef>
        <a:buClr>
          <a:schemeClr val="accent2"/>
        </a:buClr>
        <a:buChar char="•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503554" indent="-260787" algn="l" rtl="0" eaLnBrk="1" latinLnBrk="0" hangingPunct="1">
        <a:spcBef>
          <a:spcPts val="422"/>
        </a:spcBef>
        <a:buClr>
          <a:schemeClr val="accent1">
            <a:tint val="60000"/>
          </a:schemeClr>
        </a:buClr>
        <a:buChar char="•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816498" indent="-260787" algn="l" rtl="0" eaLnBrk="1" latinLnBrk="0" hangingPunct="1">
        <a:spcBef>
          <a:spcPts val="422"/>
        </a:spcBef>
        <a:buClr>
          <a:schemeClr val="accent2">
            <a:tint val="60000"/>
          </a:schemeClr>
        </a:buClr>
        <a:buChar char="•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215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431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6472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862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078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1294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510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725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427736" cy="7558942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98549" y="5566154"/>
            <a:ext cx="85547" cy="186550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98549" y="5289825"/>
            <a:ext cx="85547" cy="252095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98549" y="5114336"/>
            <a:ext cx="85547" cy="151257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98549" y="5009433"/>
            <a:ext cx="85547" cy="8067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62011" y="750415"/>
            <a:ext cx="53467" cy="403352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14666" y="750415"/>
            <a:ext cx="32080" cy="403352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92385" y="750415"/>
            <a:ext cx="10693" cy="403352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59346" y="750415"/>
            <a:ext cx="10693" cy="403352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15" tIns="52157" rIns="104315" bIns="5215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069340" y="564693"/>
            <a:ext cx="9089390" cy="1008380"/>
          </a:xfrm>
          <a:prstGeom prst="rect">
            <a:avLst/>
          </a:prstGeom>
        </p:spPr>
        <p:txBody>
          <a:bodyPr vert="horz" lIns="104315" tIns="52157" rIns="104315" bIns="52157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1069340" y="1966870"/>
            <a:ext cx="9089390" cy="5041900"/>
          </a:xfrm>
          <a:prstGeom prst="rect">
            <a:avLst/>
          </a:prstGeom>
        </p:spPr>
        <p:txBody>
          <a:bodyPr vert="horz" lIns="104315" tIns="52157" rIns="104315" bIns="52157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574492" y="7076167"/>
            <a:ext cx="2495127" cy="402652"/>
          </a:xfrm>
          <a:prstGeom prst="rect">
            <a:avLst/>
          </a:prstGeom>
        </p:spPr>
        <p:txBody>
          <a:bodyPr vert="horz" lIns="104315" tIns="52157" rIns="104315" bIns="52157" anchor="b"/>
          <a:lstStyle>
            <a:lvl1pPr algn="l" eaLnBrk="1" latinLnBrk="0" hangingPunct="1">
              <a:defRPr kumimoji="0" sz="1300">
                <a:solidFill>
                  <a:schemeClr val="tx2"/>
                </a:solidFill>
              </a:defRPr>
            </a:lvl1pPr>
            <a:extLst/>
          </a:lstStyle>
          <a:p>
            <a:fld id="{D1C7C65E-3EB2-4792-8F8D-1751337BBE13}" type="datetimeFigureOut">
              <a:rPr lang="en-US" smtClean="0"/>
              <a:pPr/>
              <a:t>9/10/2020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69340" y="7076167"/>
            <a:ext cx="6505152" cy="402652"/>
          </a:xfrm>
          <a:prstGeom prst="rect">
            <a:avLst/>
          </a:prstGeom>
        </p:spPr>
        <p:txBody>
          <a:bodyPr vert="horz" lIns="104315" tIns="52157" rIns="104315" bIns="52157" anchor="b"/>
          <a:lstStyle>
            <a:lvl1pPr algn="r" eaLnBrk="1" latinLnBrk="0" hangingPunct="1">
              <a:defRPr kumimoji="0" sz="1300">
                <a:solidFill>
                  <a:schemeClr val="tx2"/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069618" y="7076167"/>
            <a:ext cx="534670" cy="402652"/>
          </a:xfrm>
          <a:prstGeom prst="rect">
            <a:avLst/>
          </a:prstGeom>
        </p:spPr>
        <p:txBody>
          <a:bodyPr vert="horz" lIns="104315" tIns="52157" rIns="104315" bIns="52157" anchor="b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  <a:extLst/>
          </a:lstStyle>
          <a:p>
            <a:fld id="{72703D9D-44F4-4572-9970-9AAF0538D618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 spc="-114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69416" indent="-391180" algn="l" rtl="0" eaLnBrk="1" latinLnBrk="0" hangingPunct="1">
        <a:spcBef>
          <a:spcPts val="799"/>
        </a:spcBef>
        <a:buClr>
          <a:schemeClr val="tx2"/>
        </a:buClr>
        <a:buSzPct val="95000"/>
        <a:buFont typeface="Wingdings"/>
        <a:buChar char=""/>
        <a:defRPr kumimoji="0"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44949" indent="-325984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31" indent="-260787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439544" indent="-260787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1689899" indent="-239924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1950686" indent="-239924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169747" indent="-20863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88808" indent="-20863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607869" indent="-20863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215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431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6472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862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078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1294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510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725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15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1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9.png"/><Relationship Id="rId5" Type="http://schemas.openxmlformats.org/officeDocument/2006/relationships/image" Target="../media/image15.png"/><Relationship Id="rId4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7" Type="http://schemas.openxmlformats.org/officeDocument/2006/relationships/image" Target="../media/image15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0.pn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15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10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png"/><Relationship Id="rId7" Type="http://schemas.openxmlformats.org/officeDocument/2006/relationships/image" Target="../media/image117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6.png"/><Relationship Id="rId11" Type="http://schemas.openxmlformats.org/officeDocument/2006/relationships/image" Target="../media/image15.png"/><Relationship Id="rId5" Type="http://schemas.openxmlformats.org/officeDocument/2006/relationships/image" Target="../media/image115.png"/><Relationship Id="rId10" Type="http://schemas.openxmlformats.org/officeDocument/2006/relationships/image" Target="../media/image120.jpeg"/><Relationship Id="rId4" Type="http://schemas.openxmlformats.org/officeDocument/2006/relationships/image" Target="../media/image114.png"/><Relationship Id="rId9" Type="http://schemas.openxmlformats.org/officeDocument/2006/relationships/image" Target="../media/image1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12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0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8.jpe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12" Type="http://schemas.openxmlformats.org/officeDocument/2006/relationships/image" Target="../media/image137.jpe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0.png"/><Relationship Id="rId15" Type="http://schemas.openxmlformats.org/officeDocument/2006/relationships/image" Target="../media/image140.png"/><Relationship Id="rId10" Type="http://schemas.openxmlformats.org/officeDocument/2006/relationships/image" Target="../media/image135.png"/><Relationship Id="rId4" Type="http://schemas.openxmlformats.org/officeDocument/2006/relationships/image" Target="../media/image129.png"/><Relationship Id="rId9" Type="http://schemas.openxmlformats.org/officeDocument/2006/relationships/image" Target="../media/image134.png"/><Relationship Id="rId14" Type="http://schemas.openxmlformats.org/officeDocument/2006/relationships/image" Target="../media/image13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43.png"/><Relationship Id="rId9" Type="http://schemas.openxmlformats.org/officeDocument/2006/relationships/image" Target="../media/image14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13" Type="http://schemas.openxmlformats.org/officeDocument/2006/relationships/image" Target="../media/image160.png"/><Relationship Id="rId18" Type="http://schemas.openxmlformats.org/officeDocument/2006/relationships/image" Target="../media/image165.jpeg"/><Relationship Id="rId3" Type="http://schemas.openxmlformats.org/officeDocument/2006/relationships/image" Target="../media/image150.png"/><Relationship Id="rId21" Type="http://schemas.openxmlformats.org/officeDocument/2006/relationships/image" Target="../media/image168.jpeg"/><Relationship Id="rId7" Type="http://schemas.openxmlformats.org/officeDocument/2006/relationships/image" Target="../media/image154.png"/><Relationship Id="rId12" Type="http://schemas.openxmlformats.org/officeDocument/2006/relationships/image" Target="../media/image159.png"/><Relationship Id="rId17" Type="http://schemas.openxmlformats.org/officeDocument/2006/relationships/image" Target="../media/image164.jpeg"/><Relationship Id="rId2" Type="http://schemas.openxmlformats.org/officeDocument/2006/relationships/image" Target="../media/image149.png"/><Relationship Id="rId16" Type="http://schemas.openxmlformats.org/officeDocument/2006/relationships/image" Target="../media/image163.png"/><Relationship Id="rId20" Type="http://schemas.openxmlformats.org/officeDocument/2006/relationships/image" Target="../media/image167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53.png"/><Relationship Id="rId11" Type="http://schemas.openxmlformats.org/officeDocument/2006/relationships/image" Target="../media/image158.png"/><Relationship Id="rId5" Type="http://schemas.openxmlformats.org/officeDocument/2006/relationships/image" Target="../media/image152.png"/><Relationship Id="rId15" Type="http://schemas.openxmlformats.org/officeDocument/2006/relationships/image" Target="../media/image162.png"/><Relationship Id="rId10" Type="http://schemas.openxmlformats.org/officeDocument/2006/relationships/image" Target="../media/image157.png"/><Relationship Id="rId19" Type="http://schemas.openxmlformats.org/officeDocument/2006/relationships/image" Target="../media/image166.jpeg"/><Relationship Id="rId4" Type="http://schemas.openxmlformats.org/officeDocument/2006/relationships/image" Target="../media/image151.png"/><Relationship Id="rId9" Type="http://schemas.openxmlformats.org/officeDocument/2006/relationships/image" Target="../media/image156.png"/><Relationship Id="rId14" Type="http://schemas.openxmlformats.org/officeDocument/2006/relationships/image" Target="../media/image161.png"/><Relationship Id="rId22" Type="http://schemas.openxmlformats.org/officeDocument/2006/relationships/image" Target="../media/image169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13" Type="http://schemas.openxmlformats.org/officeDocument/2006/relationships/image" Target="../media/image181.png"/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12" Type="http://schemas.openxmlformats.org/officeDocument/2006/relationships/image" Target="../media/image180.jpe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74.png"/><Relationship Id="rId11" Type="http://schemas.openxmlformats.org/officeDocument/2006/relationships/image" Target="../media/image179.jpeg"/><Relationship Id="rId5" Type="http://schemas.openxmlformats.org/officeDocument/2006/relationships/image" Target="../media/image173.png"/><Relationship Id="rId10" Type="http://schemas.openxmlformats.org/officeDocument/2006/relationships/image" Target="../media/image178.jpeg"/><Relationship Id="rId4" Type="http://schemas.openxmlformats.org/officeDocument/2006/relationships/image" Target="../media/image172.png"/><Relationship Id="rId9" Type="http://schemas.openxmlformats.org/officeDocument/2006/relationships/image" Target="../media/image177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40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png"/><Relationship Id="rId13" Type="http://schemas.openxmlformats.org/officeDocument/2006/relationships/image" Target="../media/image194.png"/><Relationship Id="rId3" Type="http://schemas.openxmlformats.org/officeDocument/2006/relationships/image" Target="../media/image184.png"/><Relationship Id="rId7" Type="http://schemas.openxmlformats.org/officeDocument/2006/relationships/image" Target="../media/image188.png"/><Relationship Id="rId12" Type="http://schemas.openxmlformats.org/officeDocument/2006/relationships/image" Target="../media/image193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87.png"/><Relationship Id="rId11" Type="http://schemas.openxmlformats.org/officeDocument/2006/relationships/image" Target="../media/image192.png"/><Relationship Id="rId5" Type="http://schemas.openxmlformats.org/officeDocument/2006/relationships/image" Target="../media/image186.png"/><Relationship Id="rId15" Type="http://schemas.openxmlformats.org/officeDocument/2006/relationships/image" Target="../media/image196.jpeg"/><Relationship Id="rId10" Type="http://schemas.openxmlformats.org/officeDocument/2006/relationships/image" Target="../media/image191.png"/><Relationship Id="rId4" Type="http://schemas.openxmlformats.org/officeDocument/2006/relationships/image" Target="../media/image185.png"/><Relationship Id="rId9" Type="http://schemas.openxmlformats.org/officeDocument/2006/relationships/image" Target="../media/image190.png"/><Relationship Id="rId14" Type="http://schemas.openxmlformats.org/officeDocument/2006/relationships/image" Target="../media/image195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13" Type="http://schemas.openxmlformats.org/officeDocument/2006/relationships/image" Target="../media/image208.png"/><Relationship Id="rId18" Type="http://schemas.openxmlformats.org/officeDocument/2006/relationships/image" Target="../media/image213.jpeg"/><Relationship Id="rId3" Type="http://schemas.openxmlformats.org/officeDocument/2006/relationships/image" Target="../media/image198.png"/><Relationship Id="rId7" Type="http://schemas.openxmlformats.org/officeDocument/2006/relationships/image" Target="../media/image202.png"/><Relationship Id="rId12" Type="http://schemas.openxmlformats.org/officeDocument/2006/relationships/image" Target="../media/image207.png"/><Relationship Id="rId17" Type="http://schemas.openxmlformats.org/officeDocument/2006/relationships/image" Target="../media/image212.jpeg"/><Relationship Id="rId2" Type="http://schemas.openxmlformats.org/officeDocument/2006/relationships/image" Target="../media/image197.png"/><Relationship Id="rId16" Type="http://schemas.openxmlformats.org/officeDocument/2006/relationships/image" Target="../media/image21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01.png"/><Relationship Id="rId11" Type="http://schemas.openxmlformats.org/officeDocument/2006/relationships/image" Target="../media/image206.png"/><Relationship Id="rId5" Type="http://schemas.openxmlformats.org/officeDocument/2006/relationships/image" Target="../media/image200.png"/><Relationship Id="rId15" Type="http://schemas.openxmlformats.org/officeDocument/2006/relationships/image" Target="../media/image210.png"/><Relationship Id="rId10" Type="http://schemas.openxmlformats.org/officeDocument/2006/relationships/image" Target="../media/image205.png"/><Relationship Id="rId19" Type="http://schemas.openxmlformats.org/officeDocument/2006/relationships/image" Target="../media/image214.jpeg"/><Relationship Id="rId4" Type="http://schemas.openxmlformats.org/officeDocument/2006/relationships/image" Target="../media/image199.png"/><Relationship Id="rId9" Type="http://schemas.openxmlformats.org/officeDocument/2006/relationships/image" Target="../media/image204.png"/><Relationship Id="rId14" Type="http://schemas.openxmlformats.org/officeDocument/2006/relationships/image" Target="../media/image20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13" Type="http://schemas.openxmlformats.org/officeDocument/2006/relationships/image" Target="../media/image226.png"/><Relationship Id="rId18" Type="http://schemas.openxmlformats.org/officeDocument/2006/relationships/image" Target="../media/image231.png"/><Relationship Id="rId3" Type="http://schemas.openxmlformats.org/officeDocument/2006/relationships/image" Target="../media/image216.png"/><Relationship Id="rId21" Type="http://schemas.openxmlformats.org/officeDocument/2006/relationships/image" Target="../media/image234.jpeg"/><Relationship Id="rId7" Type="http://schemas.openxmlformats.org/officeDocument/2006/relationships/image" Target="../media/image220.png"/><Relationship Id="rId12" Type="http://schemas.openxmlformats.org/officeDocument/2006/relationships/image" Target="../media/image225.png"/><Relationship Id="rId17" Type="http://schemas.openxmlformats.org/officeDocument/2006/relationships/image" Target="../media/image230.jpeg"/><Relationship Id="rId2" Type="http://schemas.openxmlformats.org/officeDocument/2006/relationships/image" Target="../media/image215.png"/><Relationship Id="rId16" Type="http://schemas.openxmlformats.org/officeDocument/2006/relationships/image" Target="../media/image229.png"/><Relationship Id="rId20" Type="http://schemas.openxmlformats.org/officeDocument/2006/relationships/image" Target="../media/image233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19.png"/><Relationship Id="rId11" Type="http://schemas.openxmlformats.org/officeDocument/2006/relationships/image" Target="../media/image224.png"/><Relationship Id="rId5" Type="http://schemas.openxmlformats.org/officeDocument/2006/relationships/image" Target="../media/image218.png"/><Relationship Id="rId15" Type="http://schemas.openxmlformats.org/officeDocument/2006/relationships/image" Target="../media/image228.png"/><Relationship Id="rId10" Type="http://schemas.openxmlformats.org/officeDocument/2006/relationships/image" Target="../media/image223.png"/><Relationship Id="rId19" Type="http://schemas.openxmlformats.org/officeDocument/2006/relationships/image" Target="../media/image232.jpeg"/><Relationship Id="rId4" Type="http://schemas.openxmlformats.org/officeDocument/2006/relationships/image" Target="../media/image217.png"/><Relationship Id="rId9" Type="http://schemas.openxmlformats.org/officeDocument/2006/relationships/image" Target="../media/image222.png"/><Relationship Id="rId14" Type="http://schemas.openxmlformats.org/officeDocument/2006/relationships/image" Target="../media/image227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png"/><Relationship Id="rId13" Type="http://schemas.openxmlformats.org/officeDocument/2006/relationships/image" Target="../media/image246.jpeg"/><Relationship Id="rId3" Type="http://schemas.openxmlformats.org/officeDocument/2006/relationships/image" Target="../media/image236.png"/><Relationship Id="rId7" Type="http://schemas.openxmlformats.org/officeDocument/2006/relationships/image" Target="../media/image240.png"/><Relationship Id="rId12" Type="http://schemas.openxmlformats.org/officeDocument/2006/relationships/image" Target="../media/image245.png"/><Relationship Id="rId17" Type="http://schemas.openxmlformats.org/officeDocument/2006/relationships/image" Target="../media/image250.jpeg"/><Relationship Id="rId2" Type="http://schemas.openxmlformats.org/officeDocument/2006/relationships/image" Target="../media/image235.png"/><Relationship Id="rId16" Type="http://schemas.openxmlformats.org/officeDocument/2006/relationships/image" Target="../media/image249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39.png"/><Relationship Id="rId11" Type="http://schemas.openxmlformats.org/officeDocument/2006/relationships/image" Target="../media/image244.png"/><Relationship Id="rId5" Type="http://schemas.openxmlformats.org/officeDocument/2006/relationships/image" Target="../media/image238.png"/><Relationship Id="rId15" Type="http://schemas.openxmlformats.org/officeDocument/2006/relationships/image" Target="../media/image248.png"/><Relationship Id="rId10" Type="http://schemas.openxmlformats.org/officeDocument/2006/relationships/image" Target="../media/image243.png"/><Relationship Id="rId4" Type="http://schemas.openxmlformats.org/officeDocument/2006/relationships/image" Target="../media/image237.png"/><Relationship Id="rId9" Type="http://schemas.openxmlformats.org/officeDocument/2006/relationships/image" Target="../media/image242.png"/><Relationship Id="rId14" Type="http://schemas.openxmlformats.org/officeDocument/2006/relationships/image" Target="../media/image24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4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2.png"/><Relationship Id="rId1" Type="http://schemas.openxmlformats.org/officeDocument/2006/relationships/slideLayout" Target="../slideLayouts/slideLayout4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image" Target="../media/image253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5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7" Type="http://schemas.openxmlformats.org/officeDocument/2006/relationships/image" Target="../media/image261.png"/><Relationship Id="rId2" Type="http://schemas.openxmlformats.org/officeDocument/2006/relationships/image" Target="../media/image256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60.png"/><Relationship Id="rId5" Type="http://schemas.openxmlformats.org/officeDocument/2006/relationships/image" Target="../media/image259.png"/><Relationship Id="rId4" Type="http://schemas.openxmlformats.org/officeDocument/2006/relationships/image" Target="../media/image25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4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2" Type="http://schemas.openxmlformats.org/officeDocument/2006/relationships/image" Target="../media/image263.jpeg"/><Relationship Id="rId1" Type="http://schemas.openxmlformats.org/officeDocument/2006/relationships/slideLayout" Target="../slideLayouts/slideLayout3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png"/><Relationship Id="rId2" Type="http://schemas.openxmlformats.org/officeDocument/2006/relationships/image" Target="../media/image265.jpeg"/><Relationship Id="rId1" Type="http://schemas.openxmlformats.org/officeDocument/2006/relationships/slideLayout" Target="../slideLayouts/slideLayout3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4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7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image" Target="../media/image27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78.jpeg"/><Relationship Id="rId5" Type="http://schemas.openxmlformats.org/officeDocument/2006/relationships/image" Target="../media/image277.png"/><Relationship Id="rId4" Type="http://schemas.openxmlformats.org/officeDocument/2006/relationships/image" Target="../media/image27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79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83.jpeg"/><Relationship Id="rId5" Type="http://schemas.openxmlformats.org/officeDocument/2006/relationships/image" Target="../media/image282.png"/><Relationship Id="rId4" Type="http://schemas.openxmlformats.org/officeDocument/2006/relationships/image" Target="../media/image28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4.png"/><Relationship Id="rId1" Type="http://schemas.openxmlformats.org/officeDocument/2006/relationships/slideLayout" Target="../slideLayouts/slideLayout40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1.png"/><Relationship Id="rId3" Type="http://schemas.openxmlformats.org/officeDocument/2006/relationships/image" Target="../media/image286.png"/><Relationship Id="rId7" Type="http://schemas.openxmlformats.org/officeDocument/2006/relationships/image" Target="../media/image290.png"/><Relationship Id="rId2" Type="http://schemas.openxmlformats.org/officeDocument/2006/relationships/image" Target="../media/image285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89.png"/><Relationship Id="rId5" Type="http://schemas.openxmlformats.org/officeDocument/2006/relationships/image" Target="../media/image288.png"/><Relationship Id="rId10" Type="http://schemas.openxmlformats.org/officeDocument/2006/relationships/image" Target="../media/image293.png"/><Relationship Id="rId4" Type="http://schemas.openxmlformats.org/officeDocument/2006/relationships/image" Target="../media/image287.png"/><Relationship Id="rId9" Type="http://schemas.openxmlformats.org/officeDocument/2006/relationships/image" Target="../media/image292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13" Type="http://schemas.openxmlformats.org/officeDocument/2006/relationships/image" Target="../media/image305.png"/><Relationship Id="rId3" Type="http://schemas.openxmlformats.org/officeDocument/2006/relationships/image" Target="../media/image295.png"/><Relationship Id="rId7" Type="http://schemas.openxmlformats.org/officeDocument/2006/relationships/image" Target="../media/image299.png"/><Relationship Id="rId12" Type="http://schemas.openxmlformats.org/officeDocument/2006/relationships/image" Target="../media/image304.png"/><Relationship Id="rId2" Type="http://schemas.openxmlformats.org/officeDocument/2006/relationships/image" Target="../media/image29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98.png"/><Relationship Id="rId11" Type="http://schemas.openxmlformats.org/officeDocument/2006/relationships/image" Target="../media/image303.png"/><Relationship Id="rId5" Type="http://schemas.openxmlformats.org/officeDocument/2006/relationships/image" Target="../media/image297.png"/><Relationship Id="rId15" Type="http://schemas.openxmlformats.org/officeDocument/2006/relationships/image" Target="../media/image307.jpeg"/><Relationship Id="rId10" Type="http://schemas.openxmlformats.org/officeDocument/2006/relationships/image" Target="../media/image302.png"/><Relationship Id="rId4" Type="http://schemas.openxmlformats.org/officeDocument/2006/relationships/image" Target="../media/image296.png"/><Relationship Id="rId9" Type="http://schemas.openxmlformats.org/officeDocument/2006/relationships/image" Target="../media/image301.png"/><Relationship Id="rId14" Type="http://schemas.openxmlformats.org/officeDocument/2006/relationships/image" Target="../media/image306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4.png"/><Relationship Id="rId13" Type="http://schemas.openxmlformats.org/officeDocument/2006/relationships/image" Target="../media/image319.jpeg"/><Relationship Id="rId3" Type="http://schemas.openxmlformats.org/officeDocument/2006/relationships/image" Target="../media/image309.png"/><Relationship Id="rId7" Type="http://schemas.openxmlformats.org/officeDocument/2006/relationships/image" Target="../media/image313.png"/><Relationship Id="rId12" Type="http://schemas.openxmlformats.org/officeDocument/2006/relationships/image" Target="../media/image318.jpeg"/><Relationship Id="rId2" Type="http://schemas.openxmlformats.org/officeDocument/2006/relationships/image" Target="../media/image308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12.png"/><Relationship Id="rId11" Type="http://schemas.openxmlformats.org/officeDocument/2006/relationships/image" Target="../media/image317.jpeg"/><Relationship Id="rId5" Type="http://schemas.openxmlformats.org/officeDocument/2006/relationships/image" Target="../media/image311.png"/><Relationship Id="rId10" Type="http://schemas.openxmlformats.org/officeDocument/2006/relationships/image" Target="../media/image316.jpeg"/><Relationship Id="rId4" Type="http://schemas.openxmlformats.org/officeDocument/2006/relationships/image" Target="../media/image310.png"/><Relationship Id="rId9" Type="http://schemas.openxmlformats.org/officeDocument/2006/relationships/image" Target="../media/image315.jpeg"/><Relationship Id="rId14" Type="http://schemas.openxmlformats.org/officeDocument/2006/relationships/image" Target="../media/image320.jpe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7.png"/><Relationship Id="rId13" Type="http://schemas.openxmlformats.org/officeDocument/2006/relationships/image" Target="../media/image332.png"/><Relationship Id="rId18" Type="http://schemas.openxmlformats.org/officeDocument/2006/relationships/image" Target="../media/image337.png"/><Relationship Id="rId26" Type="http://schemas.openxmlformats.org/officeDocument/2006/relationships/image" Target="../media/image345.png"/><Relationship Id="rId3" Type="http://schemas.openxmlformats.org/officeDocument/2006/relationships/image" Target="../media/image322.png"/><Relationship Id="rId21" Type="http://schemas.openxmlformats.org/officeDocument/2006/relationships/image" Target="../media/image340.png"/><Relationship Id="rId7" Type="http://schemas.openxmlformats.org/officeDocument/2006/relationships/image" Target="../media/image326.png"/><Relationship Id="rId12" Type="http://schemas.openxmlformats.org/officeDocument/2006/relationships/image" Target="../media/image331.png"/><Relationship Id="rId17" Type="http://schemas.openxmlformats.org/officeDocument/2006/relationships/image" Target="../media/image336.png"/><Relationship Id="rId25" Type="http://schemas.openxmlformats.org/officeDocument/2006/relationships/image" Target="../media/image344.png"/><Relationship Id="rId2" Type="http://schemas.openxmlformats.org/officeDocument/2006/relationships/image" Target="../media/image321.png"/><Relationship Id="rId16" Type="http://schemas.openxmlformats.org/officeDocument/2006/relationships/image" Target="../media/image335.png"/><Relationship Id="rId20" Type="http://schemas.openxmlformats.org/officeDocument/2006/relationships/image" Target="../media/image339.png"/><Relationship Id="rId29" Type="http://schemas.openxmlformats.org/officeDocument/2006/relationships/image" Target="../media/image348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25.png"/><Relationship Id="rId11" Type="http://schemas.openxmlformats.org/officeDocument/2006/relationships/image" Target="../media/image330.png"/><Relationship Id="rId24" Type="http://schemas.openxmlformats.org/officeDocument/2006/relationships/image" Target="../media/image343.png"/><Relationship Id="rId5" Type="http://schemas.openxmlformats.org/officeDocument/2006/relationships/image" Target="../media/image324.png"/><Relationship Id="rId15" Type="http://schemas.openxmlformats.org/officeDocument/2006/relationships/image" Target="../media/image334.png"/><Relationship Id="rId23" Type="http://schemas.openxmlformats.org/officeDocument/2006/relationships/image" Target="../media/image342.png"/><Relationship Id="rId28" Type="http://schemas.openxmlformats.org/officeDocument/2006/relationships/image" Target="../media/image347.jpeg"/><Relationship Id="rId10" Type="http://schemas.openxmlformats.org/officeDocument/2006/relationships/image" Target="../media/image329.png"/><Relationship Id="rId19" Type="http://schemas.openxmlformats.org/officeDocument/2006/relationships/image" Target="../media/image338.png"/><Relationship Id="rId31" Type="http://schemas.openxmlformats.org/officeDocument/2006/relationships/image" Target="../media/image350.jpeg"/><Relationship Id="rId4" Type="http://schemas.openxmlformats.org/officeDocument/2006/relationships/image" Target="../media/image323.png"/><Relationship Id="rId9" Type="http://schemas.openxmlformats.org/officeDocument/2006/relationships/image" Target="../media/image328.png"/><Relationship Id="rId14" Type="http://schemas.openxmlformats.org/officeDocument/2006/relationships/image" Target="../media/image333.png"/><Relationship Id="rId22" Type="http://schemas.openxmlformats.org/officeDocument/2006/relationships/image" Target="../media/image341.png"/><Relationship Id="rId27" Type="http://schemas.openxmlformats.org/officeDocument/2006/relationships/image" Target="../media/image346.png"/><Relationship Id="rId30" Type="http://schemas.openxmlformats.org/officeDocument/2006/relationships/image" Target="../media/image349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7.png"/><Relationship Id="rId3" Type="http://schemas.openxmlformats.org/officeDocument/2006/relationships/image" Target="../media/image352.png"/><Relationship Id="rId7" Type="http://schemas.openxmlformats.org/officeDocument/2006/relationships/image" Target="../media/image356.png"/><Relationship Id="rId12" Type="http://schemas.openxmlformats.org/officeDocument/2006/relationships/image" Target="../media/image361.png"/><Relationship Id="rId2" Type="http://schemas.openxmlformats.org/officeDocument/2006/relationships/image" Target="../media/image35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55.png"/><Relationship Id="rId11" Type="http://schemas.openxmlformats.org/officeDocument/2006/relationships/image" Target="../media/image360.png"/><Relationship Id="rId5" Type="http://schemas.openxmlformats.org/officeDocument/2006/relationships/image" Target="../media/image354.png"/><Relationship Id="rId10" Type="http://schemas.openxmlformats.org/officeDocument/2006/relationships/image" Target="../media/image359.png"/><Relationship Id="rId4" Type="http://schemas.openxmlformats.org/officeDocument/2006/relationships/image" Target="../media/image353.png"/><Relationship Id="rId9" Type="http://schemas.openxmlformats.org/officeDocument/2006/relationships/image" Target="../media/image35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vt of India-page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07" y="0"/>
            <a:ext cx="10070391" cy="756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74839" y="882396"/>
            <a:ext cx="9144000" cy="1181100"/>
            <a:chOff x="774839" y="882396"/>
            <a:chExt cx="9144000" cy="1181100"/>
          </a:xfrm>
        </p:grpSpPr>
        <p:sp>
          <p:nvSpPr>
            <p:cNvPr id="3" name="object 3"/>
            <p:cNvSpPr/>
            <p:nvPr/>
          </p:nvSpPr>
          <p:spPr>
            <a:xfrm>
              <a:off x="1574177" y="882396"/>
              <a:ext cx="1216152" cy="3238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74839" y="12062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20481" y="1206246"/>
              <a:ext cx="1051559" cy="39395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729625" y="1581912"/>
              <a:ext cx="1005839" cy="48158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782924" y="598428"/>
            <a:ext cx="3972560" cy="1509357"/>
          </a:xfrm>
          <a:prstGeom prst="rect">
            <a:avLst/>
          </a:prstGeom>
        </p:spPr>
        <p:txBody>
          <a:bodyPr vert="horz" wrap="square" lIns="0" tIns="67280" rIns="0" bIns="0" rtlCol="0">
            <a:spAutoFit/>
          </a:bodyPr>
          <a:lstStyle/>
          <a:p>
            <a:pPr marL="281814" indent="-269755">
              <a:spcBef>
                <a:spcPts val="530"/>
              </a:spcBef>
              <a:buFont typeface="Arial"/>
              <a:buChar char="•"/>
              <a:tabLst>
                <a:tab pos="281814" algn="l"/>
                <a:tab pos="282450" algn="l"/>
              </a:tabLst>
            </a:pPr>
            <a:r>
              <a:rPr spc="-75" dirty="0">
                <a:solidFill>
                  <a:srgbClr val="FF3300"/>
                </a:solidFill>
                <a:latin typeface="Trebuchet MS"/>
                <a:cs typeface="Trebuchet MS"/>
              </a:rPr>
              <a:t>Area:308,000 </a:t>
            </a:r>
            <a:r>
              <a:rPr spc="-95" dirty="0">
                <a:solidFill>
                  <a:srgbClr val="FF3300"/>
                </a:solidFill>
                <a:latin typeface="Trebuchet MS"/>
                <a:cs typeface="Trebuchet MS"/>
              </a:rPr>
              <a:t>sq.km  </a:t>
            </a:r>
            <a:r>
              <a:rPr spc="-120" dirty="0">
                <a:solidFill>
                  <a:srgbClr val="FF3300"/>
                </a:solidFill>
                <a:latin typeface="Trebuchet MS"/>
                <a:cs typeface="Trebuchet MS"/>
              </a:rPr>
              <a:t>( </a:t>
            </a:r>
            <a:r>
              <a:rPr spc="40" dirty="0">
                <a:solidFill>
                  <a:srgbClr val="FF3300"/>
                </a:solidFill>
                <a:latin typeface="Trebuchet MS"/>
                <a:cs typeface="Trebuchet MS"/>
              </a:rPr>
              <a:t>10% </a:t>
            </a:r>
            <a:r>
              <a:rPr spc="-70" dirty="0">
                <a:solidFill>
                  <a:srgbClr val="FF3300"/>
                </a:solidFill>
                <a:latin typeface="Trebuchet MS"/>
                <a:cs typeface="Trebuchet MS"/>
              </a:rPr>
              <a:t>of</a:t>
            </a:r>
            <a:r>
              <a:rPr spc="-75" dirty="0">
                <a:solidFill>
                  <a:srgbClr val="FF3300"/>
                </a:solidFill>
                <a:latin typeface="Trebuchet MS"/>
                <a:cs typeface="Trebuchet MS"/>
              </a:rPr>
              <a:t> National)</a:t>
            </a:r>
            <a:endParaRPr>
              <a:latin typeface="Trebuchet MS"/>
              <a:cs typeface="Trebuchet MS"/>
            </a:endParaRPr>
          </a:p>
          <a:p>
            <a:pPr marL="281814" indent="-269755">
              <a:spcBef>
                <a:spcPts val="430"/>
              </a:spcBef>
              <a:buFont typeface="Arial"/>
              <a:buChar char="•"/>
              <a:tabLst>
                <a:tab pos="281814" algn="l"/>
                <a:tab pos="282450" algn="l"/>
              </a:tabLst>
            </a:pPr>
            <a:r>
              <a:rPr spc="-80" dirty="0">
                <a:solidFill>
                  <a:srgbClr val="FF3300"/>
                </a:solidFill>
                <a:latin typeface="Trebuchet MS"/>
                <a:cs typeface="Trebuchet MS"/>
              </a:rPr>
              <a:t>Coastline </a:t>
            </a:r>
            <a:r>
              <a:rPr spc="-180" dirty="0">
                <a:solidFill>
                  <a:srgbClr val="FF3300"/>
                </a:solidFill>
                <a:latin typeface="Trebuchet MS"/>
                <a:cs typeface="Trebuchet MS"/>
              </a:rPr>
              <a:t>: </a:t>
            </a:r>
            <a:r>
              <a:rPr spc="-35" dirty="0">
                <a:solidFill>
                  <a:srgbClr val="FF3300"/>
                </a:solidFill>
                <a:latin typeface="Trebuchet MS"/>
                <a:cs typeface="Trebuchet MS"/>
              </a:rPr>
              <a:t>720 </a:t>
            </a:r>
            <a:r>
              <a:rPr spc="-80" dirty="0">
                <a:solidFill>
                  <a:srgbClr val="FF3300"/>
                </a:solidFill>
                <a:latin typeface="Trebuchet MS"/>
                <a:cs typeface="Trebuchet MS"/>
              </a:rPr>
              <a:t>km </a:t>
            </a:r>
            <a:r>
              <a:rPr spc="-65" dirty="0">
                <a:solidFill>
                  <a:srgbClr val="FF3300"/>
                </a:solidFill>
                <a:latin typeface="Trebuchet MS"/>
                <a:cs typeface="Trebuchet MS"/>
              </a:rPr>
              <a:t>(10 </a:t>
            </a:r>
            <a:r>
              <a:rPr spc="204" dirty="0">
                <a:solidFill>
                  <a:srgbClr val="FF3300"/>
                </a:solidFill>
                <a:latin typeface="Trebuchet MS"/>
                <a:cs typeface="Trebuchet MS"/>
              </a:rPr>
              <a:t>%</a:t>
            </a:r>
            <a:r>
              <a:rPr spc="-30" dirty="0">
                <a:solidFill>
                  <a:srgbClr val="FF33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3300"/>
                </a:solidFill>
                <a:latin typeface="Trebuchet MS"/>
                <a:cs typeface="Trebuchet MS"/>
              </a:rPr>
              <a:t>of </a:t>
            </a:r>
            <a:r>
              <a:rPr spc="-80" dirty="0">
                <a:solidFill>
                  <a:srgbClr val="FF3300"/>
                </a:solidFill>
                <a:latin typeface="Trebuchet MS"/>
                <a:cs typeface="Trebuchet MS"/>
              </a:rPr>
              <a:t>National)</a:t>
            </a:r>
            <a:endParaRPr>
              <a:latin typeface="Trebuchet MS"/>
              <a:cs typeface="Trebuchet MS"/>
            </a:endParaRPr>
          </a:p>
          <a:p>
            <a:pPr marL="281814" indent="-269755">
              <a:spcBef>
                <a:spcPts val="1080"/>
              </a:spcBef>
              <a:buFont typeface="Arial"/>
              <a:buChar char="•"/>
              <a:tabLst>
                <a:tab pos="281814" algn="l"/>
                <a:tab pos="282450" algn="l"/>
              </a:tabLst>
            </a:pPr>
            <a:r>
              <a:rPr spc="-86" dirty="0">
                <a:solidFill>
                  <a:srgbClr val="FF3300"/>
                </a:solidFill>
                <a:latin typeface="Trebuchet MS"/>
                <a:cs typeface="Trebuchet MS"/>
              </a:rPr>
              <a:t>Population:</a:t>
            </a:r>
            <a:r>
              <a:rPr spc="-135" dirty="0">
                <a:solidFill>
                  <a:srgbClr val="FF33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3300"/>
                </a:solidFill>
                <a:latin typeface="Trebuchet MS"/>
                <a:cs typeface="Trebuchet MS"/>
              </a:rPr>
              <a:t>98.8</a:t>
            </a:r>
            <a:r>
              <a:rPr spc="-140" dirty="0">
                <a:solidFill>
                  <a:srgbClr val="FF3300"/>
                </a:solidFill>
                <a:latin typeface="Trebuchet MS"/>
                <a:cs typeface="Trebuchet MS"/>
              </a:rPr>
              <a:t> </a:t>
            </a:r>
            <a:r>
              <a:rPr spc="110" dirty="0">
                <a:solidFill>
                  <a:srgbClr val="FF3300"/>
                </a:solidFill>
                <a:latin typeface="Trebuchet MS"/>
                <a:cs typeface="Trebuchet MS"/>
              </a:rPr>
              <a:t>Mn</a:t>
            </a:r>
            <a:r>
              <a:rPr spc="-135" dirty="0">
                <a:solidFill>
                  <a:srgbClr val="FF33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3300"/>
                </a:solidFill>
                <a:latin typeface="Trebuchet MS"/>
                <a:cs typeface="Trebuchet MS"/>
              </a:rPr>
              <a:t>(9</a:t>
            </a:r>
            <a:r>
              <a:rPr spc="-130" dirty="0">
                <a:solidFill>
                  <a:srgbClr val="FF3300"/>
                </a:solidFill>
                <a:latin typeface="Trebuchet MS"/>
                <a:cs typeface="Trebuchet MS"/>
              </a:rPr>
              <a:t> </a:t>
            </a:r>
            <a:r>
              <a:rPr spc="204" dirty="0">
                <a:solidFill>
                  <a:srgbClr val="FF3300"/>
                </a:solidFill>
                <a:latin typeface="Trebuchet MS"/>
                <a:cs typeface="Trebuchet MS"/>
              </a:rPr>
              <a:t>%</a:t>
            </a:r>
            <a:r>
              <a:rPr spc="-130" dirty="0">
                <a:solidFill>
                  <a:srgbClr val="FF33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3300"/>
                </a:solidFill>
                <a:latin typeface="Trebuchet MS"/>
                <a:cs typeface="Trebuchet MS"/>
              </a:rPr>
              <a:t>Of</a:t>
            </a:r>
            <a:r>
              <a:rPr spc="-145" dirty="0">
                <a:solidFill>
                  <a:srgbClr val="FF33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3300"/>
                </a:solidFill>
                <a:latin typeface="Trebuchet MS"/>
                <a:cs typeface="Trebuchet MS"/>
              </a:rPr>
              <a:t>India)</a:t>
            </a:r>
            <a:endParaRPr>
              <a:latin typeface="Trebuchet MS"/>
              <a:cs typeface="Trebuchet MS"/>
            </a:endParaRPr>
          </a:p>
          <a:p>
            <a:pPr marL="333862" indent="-321803">
              <a:spcBef>
                <a:spcPts val="1080"/>
              </a:spcBef>
              <a:buFont typeface="Arial"/>
              <a:buChar char="•"/>
              <a:tabLst>
                <a:tab pos="333862" algn="l"/>
                <a:tab pos="334496" algn="l"/>
              </a:tabLst>
            </a:pPr>
            <a:r>
              <a:rPr spc="-65" dirty="0">
                <a:solidFill>
                  <a:srgbClr val="FF3300"/>
                </a:solidFill>
                <a:latin typeface="Trebuchet MS"/>
                <a:cs typeface="Trebuchet MS"/>
              </a:rPr>
              <a:t>Density </a:t>
            </a:r>
            <a:r>
              <a:rPr spc="-180" dirty="0">
                <a:solidFill>
                  <a:srgbClr val="FF3300"/>
                </a:solidFill>
                <a:latin typeface="Trebuchet MS"/>
                <a:cs typeface="Trebuchet MS"/>
              </a:rPr>
              <a:t>: </a:t>
            </a:r>
            <a:r>
              <a:rPr spc="-35" dirty="0">
                <a:solidFill>
                  <a:srgbClr val="FF3300"/>
                </a:solidFill>
                <a:latin typeface="Trebuchet MS"/>
                <a:cs typeface="Trebuchet MS"/>
              </a:rPr>
              <a:t>320</a:t>
            </a:r>
            <a:r>
              <a:rPr spc="-155" dirty="0">
                <a:solidFill>
                  <a:srgbClr val="FF33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3300"/>
                </a:solidFill>
                <a:latin typeface="Trebuchet MS"/>
                <a:cs typeface="Trebuchet MS"/>
              </a:rPr>
              <a:t>Persons/sq.km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74839" y="2063501"/>
            <a:ext cx="9144000" cy="4394835"/>
            <a:chOff x="774839" y="2063495"/>
            <a:chExt cx="9144000" cy="4394835"/>
          </a:xfrm>
        </p:grpSpPr>
        <p:sp>
          <p:nvSpPr>
            <p:cNvPr id="9" name="object 9"/>
            <p:cNvSpPr/>
            <p:nvPr/>
          </p:nvSpPr>
          <p:spPr>
            <a:xfrm>
              <a:off x="774839" y="2063495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43819" y="2063495"/>
              <a:ext cx="4450848" cy="85344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235081" y="2907791"/>
              <a:ext cx="877823" cy="914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605413" y="2849408"/>
              <a:ext cx="991869" cy="71755"/>
            </a:xfrm>
            <a:custGeom>
              <a:avLst/>
              <a:gdLst/>
              <a:ahLst/>
              <a:cxnLst/>
              <a:rect l="l" t="t" r="r" b="b"/>
              <a:pathLst>
                <a:path w="991870" h="71755">
                  <a:moveTo>
                    <a:pt x="991834" y="71337"/>
                  </a:moveTo>
                  <a:lnTo>
                    <a:pt x="918374" y="58341"/>
                  </a:lnTo>
                  <a:lnTo>
                    <a:pt x="863809" y="49642"/>
                  </a:lnTo>
                  <a:lnTo>
                    <a:pt x="808775" y="41617"/>
                  </a:lnTo>
                  <a:lnTo>
                    <a:pt x="753290" y="34274"/>
                  </a:lnTo>
                  <a:lnTo>
                    <a:pt x="697374" y="27620"/>
                  </a:lnTo>
                  <a:lnTo>
                    <a:pt x="641047" y="21663"/>
                  </a:lnTo>
                  <a:lnTo>
                    <a:pt x="584330" y="16411"/>
                  </a:lnTo>
                  <a:lnTo>
                    <a:pt x="527241" y="11871"/>
                  </a:lnTo>
                  <a:lnTo>
                    <a:pt x="469801" y="8050"/>
                  </a:lnTo>
                  <a:lnTo>
                    <a:pt x="412029" y="4956"/>
                  </a:lnTo>
                  <a:lnTo>
                    <a:pt x="353945" y="2597"/>
                  </a:lnTo>
                  <a:lnTo>
                    <a:pt x="295569" y="979"/>
                  </a:lnTo>
                  <a:lnTo>
                    <a:pt x="236920" y="111"/>
                  </a:lnTo>
                  <a:lnTo>
                    <a:pt x="178019" y="0"/>
                  </a:lnTo>
                  <a:lnTo>
                    <a:pt x="118886" y="652"/>
                  </a:lnTo>
                  <a:lnTo>
                    <a:pt x="59539" y="2077"/>
                  </a:lnTo>
                  <a:lnTo>
                    <a:pt x="0" y="4281"/>
                  </a:lnTo>
                  <a:lnTo>
                    <a:pt x="61337" y="7385"/>
                  </a:lnTo>
                  <a:lnTo>
                    <a:pt x="122256" y="11298"/>
                  </a:lnTo>
                  <a:lnTo>
                    <a:pt x="182736" y="16009"/>
                  </a:lnTo>
                  <a:lnTo>
                    <a:pt x="242757" y="21510"/>
                  </a:lnTo>
                  <a:lnTo>
                    <a:pt x="302296" y="27790"/>
                  </a:lnTo>
                  <a:lnTo>
                    <a:pt x="361333" y="34840"/>
                  </a:lnTo>
                  <a:lnTo>
                    <a:pt x="419848" y="42652"/>
                  </a:lnTo>
                  <a:lnTo>
                    <a:pt x="477818" y="51214"/>
                  </a:lnTo>
                  <a:lnTo>
                    <a:pt x="535223" y="60519"/>
                  </a:lnTo>
                  <a:lnTo>
                    <a:pt x="596118" y="71337"/>
                  </a:lnTo>
                  <a:lnTo>
                    <a:pt x="991834" y="71337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614073" y="2849879"/>
              <a:ext cx="1189990" cy="71120"/>
            </a:xfrm>
            <a:custGeom>
              <a:avLst/>
              <a:gdLst/>
              <a:ahLst/>
              <a:cxnLst/>
              <a:rect l="l" t="t" r="r" b="b"/>
              <a:pathLst>
                <a:path w="1189989" h="71119">
                  <a:moveTo>
                    <a:pt x="1189459" y="0"/>
                  </a:moveTo>
                  <a:lnTo>
                    <a:pt x="793219" y="0"/>
                  </a:lnTo>
                  <a:lnTo>
                    <a:pt x="730828" y="419"/>
                  </a:lnTo>
                  <a:lnTo>
                    <a:pt x="668825" y="1672"/>
                  </a:lnTo>
                  <a:lnTo>
                    <a:pt x="607230" y="3746"/>
                  </a:lnTo>
                  <a:lnTo>
                    <a:pt x="546061" y="6634"/>
                  </a:lnTo>
                  <a:lnTo>
                    <a:pt x="485338" y="10324"/>
                  </a:lnTo>
                  <a:lnTo>
                    <a:pt x="425079" y="14806"/>
                  </a:lnTo>
                  <a:lnTo>
                    <a:pt x="365303" y="20070"/>
                  </a:lnTo>
                  <a:lnTo>
                    <a:pt x="306031" y="26107"/>
                  </a:lnTo>
                  <a:lnTo>
                    <a:pt x="247279" y="32906"/>
                  </a:lnTo>
                  <a:lnTo>
                    <a:pt x="189069" y="40456"/>
                  </a:lnTo>
                  <a:lnTo>
                    <a:pt x="131418" y="48749"/>
                  </a:lnTo>
                  <a:lnTo>
                    <a:pt x="74345" y="57773"/>
                  </a:lnTo>
                  <a:lnTo>
                    <a:pt x="17870" y="67520"/>
                  </a:lnTo>
                  <a:lnTo>
                    <a:pt x="0" y="70865"/>
                  </a:lnTo>
                  <a:lnTo>
                    <a:pt x="395941" y="70865"/>
                  </a:lnTo>
                  <a:lnTo>
                    <a:pt x="413815" y="67520"/>
                  </a:lnTo>
                  <a:lnTo>
                    <a:pt x="470302" y="57773"/>
                  </a:lnTo>
                  <a:lnTo>
                    <a:pt x="527388" y="48749"/>
                  </a:lnTo>
                  <a:lnTo>
                    <a:pt x="585054" y="40456"/>
                  </a:lnTo>
                  <a:lnTo>
                    <a:pt x="643282" y="32906"/>
                  </a:lnTo>
                  <a:lnTo>
                    <a:pt x="702052" y="26107"/>
                  </a:lnTo>
                  <a:lnTo>
                    <a:pt x="761345" y="20070"/>
                  </a:lnTo>
                  <a:lnTo>
                    <a:pt x="821143" y="14806"/>
                  </a:lnTo>
                  <a:lnTo>
                    <a:pt x="881426" y="10324"/>
                  </a:lnTo>
                  <a:lnTo>
                    <a:pt x="942175" y="6634"/>
                  </a:lnTo>
                  <a:lnTo>
                    <a:pt x="1003373" y="3746"/>
                  </a:lnTo>
                  <a:lnTo>
                    <a:pt x="1064998" y="1672"/>
                  </a:lnTo>
                  <a:lnTo>
                    <a:pt x="1127034" y="419"/>
                  </a:lnTo>
                  <a:lnTo>
                    <a:pt x="1189459" y="0"/>
                  </a:lnTo>
                  <a:close/>
                </a:path>
              </a:pathLst>
            </a:custGeom>
            <a:solidFill>
              <a:srgbClr val="4068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546790" y="2835556"/>
              <a:ext cx="2117725" cy="85725"/>
            </a:xfrm>
            <a:custGeom>
              <a:avLst/>
              <a:gdLst/>
              <a:ahLst/>
              <a:cxnLst/>
              <a:rect l="l" t="t" r="r" b="b"/>
              <a:pathLst>
                <a:path w="2117725" h="85725">
                  <a:moveTo>
                    <a:pt x="2117474" y="85189"/>
                  </a:moveTo>
                  <a:lnTo>
                    <a:pt x="2063609" y="74656"/>
                  </a:lnTo>
                  <a:lnTo>
                    <a:pt x="2013701" y="65611"/>
                  </a:lnTo>
                  <a:lnTo>
                    <a:pt x="1963707" y="57203"/>
                  </a:lnTo>
                  <a:lnTo>
                    <a:pt x="1913646" y="49425"/>
                  </a:lnTo>
                  <a:lnTo>
                    <a:pt x="1863539" y="42270"/>
                  </a:lnTo>
                  <a:lnTo>
                    <a:pt x="1813406" y="35730"/>
                  </a:lnTo>
                  <a:lnTo>
                    <a:pt x="1763268" y="29800"/>
                  </a:lnTo>
                  <a:lnTo>
                    <a:pt x="1713145" y="24472"/>
                  </a:lnTo>
                  <a:lnTo>
                    <a:pt x="1663057" y="19740"/>
                  </a:lnTo>
                  <a:lnTo>
                    <a:pt x="1613024" y="15597"/>
                  </a:lnTo>
                  <a:lnTo>
                    <a:pt x="1563067" y="12037"/>
                  </a:lnTo>
                  <a:lnTo>
                    <a:pt x="1511797" y="9032"/>
                  </a:lnTo>
                  <a:lnTo>
                    <a:pt x="1460347" y="6532"/>
                  </a:lnTo>
                  <a:lnTo>
                    <a:pt x="1407212" y="4449"/>
                  </a:lnTo>
                  <a:lnTo>
                    <a:pt x="1357009" y="2889"/>
                  </a:lnTo>
                  <a:lnTo>
                    <a:pt x="1305172" y="1670"/>
                  </a:lnTo>
                  <a:lnTo>
                    <a:pt x="1256743" y="859"/>
                  </a:lnTo>
                  <a:lnTo>
                    <a:pt x="1202960" y="261"/>
                  </a:lnTo>
                  <a:lnTo>
                    <a:pt x="1156721" y="0"/>
                  </a:lnTo>
                  <a:lnTo>
                    <a:pt x="1064513" y="1"/>
                  </a:lnTo>
                  <a:lnTo>
                    <a:pt x="989523" y="391"/>
                  </a:lnTo>
                  <a:lnTo>
                    <a:pt x="936237" y="834"/>
                  </a:lnTo>
                  <a:lnTo>
                    <a:pt x="736297" y="2885"/>
                  </a:lnTo>
                  <a:lnTo>
                    <a:pt x="683199" y="4700"/>
                  </a:lnTo>
                  <a:lnTo>
                    <a:pt x="631373" y="7169"/>
                  </a:lnTo>
                  <a:lnTo>
                    <a:pt x="579492" y="10254"/>
                  </a:lnTo>
                  <a:lnTo>
                    <a:pt x="527674" y="13878"/>
                  </a:lnTo>
                  <a:lnTo>
                    <a:pt x="475865" y="17969"/>
                  </a:lnTo>
                  <a:lnTo>
                    <a:pt x="424012" y="22459"/>
                  </a:lnTo>
                  <a:lnTo>
                    <a:pt x="372061" y="27277"/>
                  </a:lnTo>
                  <a:lnTo>
                    <a:pt x="324404" y="32826"/>
                  </a:lnTo>
                  <a:lnTo>
                    <a:pt x="276432" y="38948"/>
                  </a:lnTo>
                  <a:lnTo>
                    <a:pt x="228184" y="45655"/>
                  </a:lnTo>
                  <a:lnTo>
                    <a:pt x="179698" y="52958"/>
                  </a:lnTo>
                  <a:lnTo>
                    <a:pt x="131013" y="60868"/>
                  </a:lnTo>
                  <a:lnTo>
                    <a:pt x="82166" y="69397"/>
                  </a:lnTo>
                  <a:lnTo>
                    <a:pt x="33197" y="78556"/>
                  </a:lnTo>
                  <a:lnTo>
                    <a:pt x="0" y="85189"/>
                  </a:lnTo>
                  <a:lnTo>
                    <a:pt x="139885" y="85189"/>
                  </a:lnTo>
                  <a:lnTo>
                    <a:pt x="143461" y="84560"/>
                  </a:lnTo>
                  <a:lnTo>
                    <a:pt x="143461" y="84427"/>
                  </a:lnTo>
                  <a:lnTo>
                    <a:pt x="257761" y="67017"/>
                  </a:lnTo>
                  <a:lnTo>
                    <a:pt x="315673" y="59380"/>
                  </a:lnTo>
                  <a:lnTo>
                    <a:pt x="374347" y="53263"/>
                  </a:lnTo>
                  <a:lnTo>
                    <a:pt x="433783" y="47089"/>
                  </a:lnTo>
                  <a:lnTo>
                    <a:pt x="493219" y="41755"/>
                  </a:lnTo>
                  <a:lnTo>
                    <a:pt x="553417" y="37183"/>
                  </a:lnTo>
                  <a:lnTo>
                    <a:pt x="613615" y="33420"/>
                  </a:lnTo>
                  <a:lnTo>
                    <a:pt x="675337" y="30325"/>
                  </a:lnTo>
                  <a:lnTo>
                    <a:pt x="767694" y="28035"/>
                  </a:lnTo>
                  <a:lnTo>
                    <a:pt x="805440" y="24145"/>
                  </a:lnTo>
                  <a:lnTo>
                    <a:pt x="855627" y="19536"/>
                  </a:lnTo>
                  <a:lnTo>
                    <a:pt x="905836" y="15474"/>
                  </a:lnTo>
                  <a:lnTo>
                    <a:pt x="956052" y="11946"/>
                  </a:lnTo>
                  <a:lnTo>
                    <a:pt x="1006263" y="8942"/>
                  </a:lnTo>
                  <a:lnTo>
                    <a:pt x="1056454" y="6450"/>
                  </a:lnTo>
                  <a:lnTo>
                    <a:pt x="1059361" y="6335"/>
                  </a:lnTo>
                  <a:lnTo>
                    <a:pt x="1059385" y="5941"/>
                  </a:lnTo>
                  <a:lnTo>
                    <a:pt x="1064513" y="6130"/>
                  </a:lnTo>
                  <a:lnTo>
                    <a:pt x="1106611" y="4458"/>
                  </a:lnTo>
                  <a:lnTo>
                    <a:pt x="1156721" y="2955"/>
                  </a:lnTo>
                  <a:lnTo>
                    <a:pt x="1206770" y="1929"/>
                  </a:lnTo>
                  <a:lnTo>
                    <a:pt x="1256743" y="1369"/>
                  </a:lnTo>
                  <a:lnTo>
                    <a:pt x="1256743" y="17783"/>
                  </a:lnTo>
                  <a:lnTo>
                    <a:pt x="1271237" y="19016"/>
                  </a:lnTo>
                  <a:lnTo>
                    <a:pt x="1315928" y="23340"/>
                  </a:lnTo>
                  <a:lnTo>
                    <a:pt x="1358851" y="27991"/>
                  </a:lnTo>
                  <a:lnTo>
                    <a:pt x="1359613" y="28059"/>
                  </a:lnTo>
                  <a:lnTo>
                    <a:pt x="1408743" y="29358"/>
                  </a:lnTo>
                  <a:lnTo>
                    <a:pt x="1457080" y="31169"/>
                  </a:lnTo>
                  <a:lnTo>
                    <a:pt x="1506165" y="33560"/>
                  </a:lnTo>
                  <a:lnTo>
                    <a:pt x="1555221" y="36503"/>
                  </a:lnTo>
                  <a:lnTo>
                    <a:pt x="1604242" y="40002"/>
                  </a:lnTo>
                  <a:lnTo>
                    <a:pt x="1653219" y="44057"/>
                  </a:lnTo>
                  <a:lnTo>
                    <a:pt x="1702147" y="48672"/>
                  </a:lnTo>
                  <a:lnTo>
                    <a:pt x="1751019" y="53847"/>
                  </a:lnTo>
                  <a:lnTo>
                    <a:pt x="1799827" y="59584"/>
                  </a:lnTo>
                  <a:lnTo>
                    <a:pt x="1848566" y="65887"/>
                  </a:lnTo>
                  <a:lnTo>
                    <a:pt x="1897227" y="72756"/>
                  </a:lnTo>
                  <a:lnTo>
                    <a:pt x="1945805" y="80193"/>
                  </a:lnTo>
                  <a:lnTo>
                    <a:pt x="1976049" y="85189"/>
                  </a:lnTo>
                  <a:lnTo>
                    <a:pt x="2117474" y="85189"/>
                  </a:lnTo>
                  <a:close/>
                </a:path>
                <a:path w="2117725" h="85725">
                  <a:moveTo>
                    <a:pt x="144223" y="84427"/>
                  </a:moveTo>
                  <a:lnTo>
                    <a:pt x="143461" y="84427"/>
                  </a:lnTo>
                  <a:lnTo>
                    <a:pt x="143461" y="84560"/>
                  </a:lnTo>
                  <a:lnTo>
                    <a:pt x="144223" y="84427"/>
                  </a:lnTo>
                  <a:close/>
                </a:path>
                <a:path w="2117725" h="85725">
                  <a:moveTo>
                    <a:pt x="258523" y="66901"/>
                  </a:moveTo>
                  <a:lnTo>
                    <a:pt x="257761" y="66901"/>
                  </a:lnTo>
                  <a:lnTo>
                    <a:pt x="258523" y="66901"/>
                  </a:lnTo>
                  <a:close/>
                </a:path>
                <a:path w="2117725" h="85725">
                  <a:moveTo>
                    <a:pt x="316435" y="59281"/>
                  </a:moveTo>
                  <a:lnTo>
                    <a:pt x="315673" y="59281"/>
                  </a:lnTo>
                  <a:lnTo>
                    <a:pt x="316435" y="59281"/>
                  </a:lnTo>
                  <a:close/>
                </a:path>
                <a:path w="2117725" h="85725">
                  <a:moveTo>
                    <a:pt x="375109" y="53185"/>
                  </a:moveTo>
                  <a:lnTo>
                    <a:pt x="374347" y="53185"/>
                  </a:lnTo>
                  <a:lnTo>
                    <a:pt x="375109" y="53185"/>
                  </a:lnTo>
                  <a:close/>
                </a:path>
                <a:path w="2117725" h="85725">
                  <a:moveTo>
                    <a:pt x="798781" y="50127"/>
                  </a:moveTo>
                  <a:lnTo>
                    <a:pt x="798781" y="27277"/>
                  </a:lnTo>
                  <a:lnTo>
                    <a:pt x="767694" y="28035"/>
                  </a:lnTo>
                  <a:lnTo>
                    <a:pt x="705188" y="35051"/>
                  </a:lnTo>
                  <a:lnTo>
                    <a:pt x="655150" y="41370"/>
                  </a:lnTo>
                  <a:lnTo>
                    <a:pt x="605189" y="48283"/>
                  </a:lnTo>
                  <a:lnTo>
                    <a:pt x="555319" y="55800"/>
                  </a:lnTo>
                  <a:lnTo>
                    <a:pt x="505555" y="63934"/>
                  </a:lnTo>
                  <a:lnTo>
                    <a:pt x="455909" y="72696"/>
                  </a:lnTo>
                  <a:lnTo>
                    <a:pt x="406396" y="82098"/>
                  </a:lnTo>
                  <a:lnTo>
                    <a:pt x="391218" y="85189"/>
                  </a:lnTo>
                  <a:lnTo>
                    <a:pt x="533972" y="85189"/>
                  </a:lnTo>
                  <a:lnTo>
                    <a:pt x="535940" y="84849"/>
                  </a:lnTo>
                  <a:lnTo>
                    <a:pt x="585021" y="77007"/>
                  </a:lnTo>
                  <a:lnTo>
                    <a:pt x="634118" y="69787"/>
                  </a:lnTo>
                  <a:lnTo>
                    <a:pt x="683369" y="63165"/>
                  </a:lnTo>
                  <a:lnTo>
                    <a:pt x="732231" y="57204"/>
                  </a:lnTo>
                  <a:lnTo>
                    <a:pt x="781183" y="51838"/>
                  </a:lnTo>
                  <a:lnTo>
                    <a:pt x="798781" y="50127"/>
                  </a:lnTo>
                  <a:close/>
                </a:path>
                <a:path w="2117725" h="85725">
                  <a:moveTo>
                    <a:pt x="614377" y="33373"/>
                  </a:moveTo>
                  <a:lnTo>
                    <a:pt x="613615" y="33373"/>
                  </a:lnTo>
                  <a:lnTo>
                    <a:pt x="614377" y="33373"/>
                  </a:lnTo>
                  <a:close/>
                </a:path>
                <a:path w="2117725" h="85725">
                  <a:moveTo>
                    <a:pt x="1059361" y="6335"/>
                  </a:moveTo>
                  <a:lnTo>
                    <a:pt x="1006263" y="8942"/>
                  </a:lnTo>
                  <a:lnTo>
                    <a:pt x="956052" y="11946"/>
                  </a:lnTo>
                  <a:lnTo>
                    <a:pt x="905836" y="15474"/>
                  </a:lnTo>
                  <a:lnTo>
                    <a:pt x="855627" y="19536"/>
                  </a:lnTo>
                  <a:lnTo>
                    <a:pt x="805440" y="24145"/>
                  </a:lnTo>
                  <a:lnTo>
                    <a:pt x="767694" y="28035"/>
                  </a:lnTo>
                  <a:lnTo>
                    <a:pt x="798019" y="27295"/>
                  </a:lnTo>
                  <a:lnTo>
                    <a:pt x="855627" y="26574"/>
                  </a:lnTo>
                  <a:lnTo>
                    <a:pt x="1058138" y="26515"/>
                  </a:lnTo>
                  <a:lnTo>
                    <a:pt x="1059361" y="6335"/>
                  </a:lnTo>
                  <a:close/>
                </a:path>
                <a:path w="2117725" h="85725">
                  <a:moveTo>
                    <a:pt x="1058138" y="26515"/>
                  </a:moveTo>
                  <a:lnTo>
                    <a:pt x="855627" y="26574"/>
                  </a:lnTo>
                  <a:lnTo>
                    <a:pt x="798019" y="27277"/>
                  </a:lnTo>
                  <a:lnTo>
                    <a:pt x="798781" y="27277"/>
                  </a:lnTo>
                  <a:lnTo>
                    <a:pt x="798781" y="50127"/>
                  </a:lnTo>
                  <a:lnTo>
                    <a:pt x="829261" y="47163"/>
                  </a:lnTo>
                  <a:lnTo>
                    <a:pt x="882839" y="42169"/>
                  </a:lnTo>
                  <a:lnTo>
                    <a:pt x="936237" y="38018"/>
                  </a:lnTo>
                  <a:lnTo>
                    <a:pt x="989523" y="34586"/>
                  </a:lnTo>
                  <a:lnTo>
                    <a:pt x="1042768" y="31825"/>
                  </a:lnTo>
                  <a:lnTo>
                    <a:pt x="1057861" y="31219"/>
                  </a:lnTo>
                  <a:lnTo>
                    <a:pt x="1058138" y="26515"/>
                  </a:lnTo>
                  <a:close/>
                </a:path>
                <a:path w="2117725" h="85725">
                  <a:moveTo>
                    <a:pt x="798781" y="27277"/>
                  </a:moveTo>
                  <a:lnTo>
                    <a:pt x="798019" y="27277"/>
                  </a:lnTo>
                  <a:lnTo>
                    <a:pt x="798781" y="27277"/>
                  </a:lnTo>
                  <a:close/>
                </a:path>
                <a:path w="2117725" h="85725">
                  <a:moveTo>
                    <a:pt x="830023" y="47089"/>
                  </a:moveTo>
                  <a:lnTo>
                    <a:pt x="829261" y="47089"/>
                  </a:lnTo>
                  <a:lnTo>
                    <a:pt x="830023" y="47089"/>
                  </a:lnTo>
                  <a:close/>
                </a:path>
                <a:path w="2117725" h="85725">
                  <a:moveTo>
                    <a:pt x="1256298" y="26519"/>
                  </a:moveTo>
                  <a:lnTo>
                    <a:pt x="1058138" y="26515"/>
                  </a:lnTo>
                  <a:lnTo>
                    <a:pt x="1057861" y="31087"/>
                  </a:lnTo>
                  <a:lnTo>
                    <a:pt x="1059385" y="31158"/>
                  </a:lnTo>
                  <a:lnTo>
                    <a:pt x="1096043" y="29686"/>
                  </a:lnTo>
                  <a:lnTo>
                    <a:pt x="1149301" y="28124"/>
                  </a:lnTo>
                  <a:lnTo>
                    <a:pt x="1201292" y="27112"/>
                  </a:lnTo>
                  <a:lnTo>
                    <a:pt x="1206770" y="27039"/>
                  </a:lnTo>
                  <a:lnTo>
                    <a:pt x="1256298" y="26519"/>
                  </a:lnTo>
                  <a:close/>
                </a:path>
                <a:path w="2117725" h="85725">
                  <a:moveTo>
                    <a:pt x="1059242" y="31163"/>
                  </a:moveTo>
                  <a:lnTo>
                    <a:pt x="1057861" y="31087"/>
                  </a:lnTo>
                  <a:lnTo>
                    <a:pt x="1057861" y="31219"/>
                  </a:lnTo>
                  <a:lnTo>
                    <a:pt x="1059242" y="31163"/>
                  </a:lnTo>
                  <a:close/>
                </a:path>
                <a:path w="2117725" h="85725">
                  <a:moveTo>
                    <a:pt x="1359236" y="28033"/>
                  </a:moveTo>
                  <a:lnTo>
                    <a:pt x="1315928" y="23340"/>
                  </a:lnTo>
                  <a:lnTo>
                    <a:pt x="1271237" y="19016"/>
                  </a:lnTo>
                  <a:lnTo>
                    <a:pt x="1227249" y="15273"/>
                  </a:lnTo>
                  <a:lnTo>
                    <a:pt x="1184017" y="12101"/>
                  </a:lnTo>
                  <a:lnTo>
                    <a:pt x="1141594" y="9494"/>
                  </a:lnTo>
                  <a:lnTo>
                    <a:pt x="1100032" y="7444"/>
                  </a:lnTo>
                  <a:lnTo>
                    <a:pt x="1064513" y="6130"/>
                  </a:lnTo>
                  <a:lnTo>
                    <a:pt x="1059361" y="6335"/>
                  </a:lnTo>
                  <a:lnTo>
                    <a:pt x="1058138" y="26515"/>
                  </a:lnTo>
                  <a:lnTo>
                    <a:pt x="1256743" y="26526"/>
                  </a:lnTo>
                  <a:lnTo>
                    <a:pt x="1359236" y="28033"/>
                  </a:lnTo>
                  <a:close/>
                </a:path>
                <a:path w="2117725" h="85725">
                  <a:moveTo>
                    <a:pt x="1718826" y="85189"/>
                  </a:moveTo>
                  <a:lnTo>
                    <a:pt x="1644049" y="70554"/>
                  </a:lnTo>
                  <a:lnTo>
                    <a:pt x="1595906" y="61937"/>
                  </a:lnTo>
                  <a:lnTo>
                    <a:pt x="1548098" y="53957"/>
                  </a:lnTo>
                  <a:lnTo>
                    <a:pt x="1500678" y="46607"/>
                  </a:lnTo>
                  <a:lnTo>
                    <a:pt x="1453699" y="39879"/>
                  </a:lnTo>
                  <a:lnTo>
                    <a:pt x="1407212" y="33764"/>
                  </a:lnTo>
                  <a:lnTo>
                    <a:pt x="1361271" y="28254"/>
                  </a:lnTo>
                  <a:lnTo>
                    <a:pt x="1256743" y="26526"/>
                  </a:lnTo>
                  <a:lnTo>
                    <a:pt x="1206770" y="27039"/>
                  </a:lnTo>
                  <a:lnTo>
                    <a:pt x="1201292" y="27112"/>
                  </a:lnTo>
                  <a:lnTo>
                    <a:pt x="1149301" y="28124"/>
                  </a:lnTo>
                  <a:lnTo>
                    <a:pt x="1096043" y="29686"/>
                  </a:lnTo>
                  <a:lnTo>
                    <a:pt x="1059242" y="31163"/>
                  </a:lnTo>
                  <a:lnTo>
                    <a:pt x="1153111" y="36378"/>
                  </a:lnTo>
                  <a:lnTo>
                    <a:pt x="1153873" y="36476"/>
                  </a:lnTo>
                  <a:lnTo>
                    <a:pt x="1247599" y="43279"/>
                  </a:lnTo>
                  <a:lnTo>
                    <a:pt x="1341325" y="52423"/>
                  </a:lnTo>
                  <a:lnTo>
                    <a:pt x="1432765" y="63091"/>
                  </a:lnTo>
                  <a:lnTo>
                    <a:pt x="1523443" y="76045"/>
                  </a:lnTo>
                  <a:lnTo>
                    <a:pt x="1580232" y="85189"/>
                  </a:lnTo>
                  <a:lnTo>
                    <a:pt x="1718826" y="85189"/>
                  </a:lnTo>
                  <a:close/>
                </a:path>
                <a:path w="2117725" h="85725">
                  <a:moveTo>
                    <a:pt x="1064513" y="6130"/>
                  </a:moveTo>
                  <a:lnTo>
                    <a:pt x="1059385" y="5941"/>
                  </a:lnTo>
                  <a:lnTo>
                    <a:pt x="1059361" y="6335"/>
                  </a:lnTo>
                  <a:lnTo>
                    <a:pt x="1064513" y="6130"/>
                  </a:lnTo>
                  <a:close/>
                </a:path>
                <a:path w="2117725" h="85725">
                  <a:moveTo>
                    <a:pt x="1256743" y="17783"/>
                  </a:moveTo>
                  <a:lnTo>
                    <a:pt x="1256743" y="1369"/>
                  </a:lnTo>
                  <a:lnTo>
                    <a:pt x="1206770" y="1929"/>
                  </a:lnTo>
                  <a:lnTo>
                    <a:pt x="1156721" y="2955"/>
                  </a:lnTo>
                  <a:lnTo>
                    <a:pt x="1106611" y="4458"/>
                  </a:lnTo>
                  <a:lnTo>
                    <a:pt x="1064513" y="6130"/>
                  </a:lnTo>
                  <a:lnTo>
                    <a:pt x="1100032" y="7444"/>
                  </a:lnTo>
                  <a:lnTo>
                    <a:pt x="1141594" y="9494"/>
                  </a:lnTo>
                  <a:lnTo>
                    <a:pt x="1184017" y="12101"/>
                  </a:lnTo>
                  <a:lnTo>
                    <a:pt x="1227249" y="15273"/>
                  </a:lnTo>
                  <a:lnTo>
                    <a:pt x="1256743" y="17783"/>
                  </a:lnTo>
                  <a:close/>
                </a:path>
                <a:path w="2117725" h="85725">
                  <a:moveTo>
                    <a:pt x="1153873" y="36476"/>
                  </a:moveTo>
                  <a:lnTo>
                    <a:pt x="1153111" y="36421"/>
                  </a:lnTo>
                  <a:lnTo>
                    <a:pt x="1153873" y="36476"/>
                  </a:lnTo>
                  <a:close/>
                </a:path>
                <a:path w="2117725" h="85725">
                  <a:moveTo>
                    <a:pt x="1341325" y="52511"/>
                  </a:moveTo>
                  <a:lnTo>
                    <a:pt x="1340563" y="52423"/>
                  </a:lnTo>
                  <a:lnTo>
                    <a:pt x="1341325" y="52511"/>
                  </a:lnTo>
                  <a:close/>
                </a:path>
                <a:path w="2117725" h="85725">
                  <a:moveTo>
                    <a:pt x="1359287" y="28039"/>
                  </a:moveTo>
                  <a:lnTo>
                    <a:pt x="1358851" y="28027"/>
                  </a:lnTo>
                  <a:lnTo>
                    <a:pt x="1359287" y="28039"/>
                  </a:lnTo>
                  <a:close/>
                </a:path>
                <a:path w="2117725" h="85725">
                  <a:moveTo>
                    <a:pt x="1359613" y="28059"/>
                  </a:moveTo>
                  <a:lnTo>
                    <a:pt x="1359287" y="28039"/>
                  </a:lnTo>
                  <a:lnTo>
                    <a:pt x="1359613" y="28059"/>
                  </a:lnTo>
                  <a:close/>
                </a:path>
              </a:pathLst>
            </a:custGeom>
            <a:solidFill>
              <a:srgbClr val="89A4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26115" y="2920745"/>
              <a:ext cx="3081528" cy="233934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097921" y="3150107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144" y="0"/>
                  </a:lnTo>
                </a:path>
              </a:pathLst>
            </a:custGeom>
            <a:ln w="9144">
              <a:solidFill>
                <a:srgbClr val="94C7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335665" y="2920745"/>
              <a:ext cx="813816" cy="68199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79227" y="3278123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144" y="0"/>
                  </a:lnTo>
                </a:path>
              </a:pathLst>
            </a:custGeom>
            <a:ln w="9144">
              <a:solidFill>
                <a:srgbClr val="9DCB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78643" y="3154679"/>
              <a:ext cx="3419855" cy="27432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15219" y="3433571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144" y="0"/>
                  </a:lnTo>
                </a:path>
              </a:pathLst>
            </a:custGeom>
            <a:ln w="9144">
              <a:solidFill>
                <a:srgbClr val="67B0D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60939" y="3428999"/>
              <a:ext cx="3419856" cy="28346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52379" y="3703319"/>
              <a:ext cx="3218694" cy="27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134497" y="372617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144" y="0"/>
                  </a:lnTo>
                </a:path>
              </a:pathLst>
            </a:custGeom>
            <a:ln w="9144">
              <a:solidFill>
                <a:srgbClr val="94C8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61523" y="3730751"/>
              <a:ext cx="3118110" cy="4572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275723" y="3064001"/>
              <a:ext cx="771143" cy="65455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877402" y="3280000"/>
              <a:ext cx="3641589" cy="497995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201532" y="2920745"/>
              <a:ext cx="1924685" cy="857250"/>
            </a:xfrm>
            <a:custGeom>
              <a:avLst/>
              <a:gdLst/>
              <a:ahLst/>
              <a:cxnLst/>
              <a:rect l="l" t="t" r="r" b="b"/>
              <a:pathLst>
                <a:path w="1924684" h="857250">
                  <a:moveTo>
                    <a:pt x="1924340" y="857249"/>
                  </a:moveTo>
                  <a:lnTo>
                    <a:pt x="1892052" y="802243"/>
                  </a:lnTo>
                  <a:lnTo>
                    <a:pt x="1851736" y="743523"/>
                  </a:lnTo>
                  <a:lnTo>
                    <a:pt x="1806451" y="686334"/>
                  </a:lnTo>
                  <a:lnTo>
                    <a:pt x="1756356" y="630736"/>
                  </a:lnTo>
                  <a:lnTo>
                    <a:pt x="1729555" y="603553"/>
                  </a:lnTo>
                  <a:lnTo>
                    <a:pt x="1701610" y="576789"/>
                  </a:lnTo>
                  <a:lnTo>
                    <a:pt x="1672542" y="550454"/>
                  </a:lnTo>
                  <a:lnTo>
                    <a:pt x="1642371" y="524554"/>
                  </a:lnTo>
                  <a:lnTo>
                    <a:pt x="1611116" y="499096"/>
                  </a:lnTo>
                  <a:lnTo>
                    <a:pt x="1578797" y="474088"/>
                  </a:lnTo>
                  <a:lnTo>
                    <a:pt x="1545434" y="449538"/>
                  </a:lnTo>
                  <a:lnTo>
                    <a:pt x="1511046" y="425454"/>
                  </a:lnTo>
                  <a:lnTo>
                    <a:pt x="1475654" y="401841"/>
                  </a:lnTo>
                  <a:lnTo>
                    <a:pt x="1439277" y="378709"/>
                  </a:lnTo>
                  <a:lnTo>
                    <a:pt x="1401935" y="356065"/>
                  </a:lnTo>
                  <a:lnTo>
                    <a:pt x="1363648" y="333915"/>
                  </a:lnTo>
                  <a:lnTo>
                    <a:pt x="1324436" y="312268"/>
                  </a:lnTo>
                  <a:lnTo>
                    <a:pt x="1284318" y="291131"/>
                  </a:lnTo>
                  <a:lnTo>
                    <a:pt x="1243314" y="270511"/>
                  </a:lnTo>
                  <a:lnTo>
                    <a:pt x="1201444" y="250416"/>
                  </a:lnTo>
                  <a:lnTo>
                    <a:pt x="1158728" y="230854"/>
                  </a:lnTo>
                  <a:lnTo>
                    <a:pt x="1115185" y="211832"/>
                  </a:lnTo>
                  <a:lnTo>
                    <a:pt x="1070836" y="193357"/>
                  </a:lnTo>
                  <a:lnTo>
                    <a:pt x="1025700" y="175437"/>
                  </a:lnTo>
                  <a:lnTo>
                    <a:pt x="979796" y="158079"/>
                  </a:lnTo>
                  <a:lnTo>
                    <a:pt x="933146" y="141291"/>
                  </a:lnTo>
                  <a:lnTo>
                    <a:pt x="885768" y="125080"/>
                  </a:lnTo>
                  <a:lnTo>
                    <a:pt x="837682" y="109454"/>
                  </a:lnTo>
                  <a:lnTo>
                    <a:pt x="788909" y="94421"/>
                  </a:lnTo>
                  <a:lnTo>
                    <a:pt x="739467" y="79987"/>
                  </a:lnTo>
                  <a:lnTo>
                    <a:pt x="689377" y="66160"/>
                  </a:lnTo>
                  <a:lnTo>
                    <a:pt x="638658" y="52948"/>
                  </a:lnTo>
                  <a:lnTo>
                    <a:pt x="587331" y="40358"/>
                  </a:lnTo>
                  <a:lnTo>
                    <a:pt x="535414" y="28398"/>
                  </a:lnTo>
                  <a:lnTo>
                    <a:pt x="482929" y="17075"/>
                  </a:lnTo>
                  <a:lnTo>
                    <a:pt x="429894" y="6397"/>
                  </a:lnTo>
                  <a:lnTo>
                    <a:pt x="395716" y="0"/>
                  </a:lnTo>
                  <a:lnTo>
                    <a:pt x="0" y="0"/>
                  </a:lnTo>
                  <a:lnTo>
                    <a:pt x="52135" y="9980"/>
                  </a:lnTo>
                  <a:lnTo>
                    <a:pt x="107719" y="21454"/>
                  </a:lnTo>
                  <a:lnTo>
                    <a:pt x="162653" y="33632"/>
                  </a:lnTo>
                  <a:lnTo>
                    <a:pt x="216917" y="46505"/>
                  </a:lnTo>
                  <a:lnTo>
                    <a:pt x="270490" y="60063"/>
                  </a:lnTo>
                  <a:lnTo>
                    <a:pt x="323350" y="74298"/>
                  </a:lnTo>
                  <a:lnTo>
                    <a:pt x="375477" y="89199"/>
                  </a:lnTo>
                  <a:lnTo>
                    <a:pt x="426850" y="104756"/>
                  </a:lnTo>
                  <a:lnTo>
                    <a:pt x="477447" y="120962"/>
                  </a:lnTo>
                  <a:lnTo>
                    <a:pt x="527248" y="137806"/>
                  </a:lnTo>
                  <a:lnTo>
                    <a:pt x="576232" y="155278"/>
                  </a:lnTo>
                  <a:lnTo>
                    <a:pt x="624377" y="173370"/>
                  </a:lnTo>
                  <a:lnTo>
                    <a:pt x="671662" y="192071"/>
                  </a:lnTo>
                  <a:lnTo>
                    <a:pt x="718067" y="211373"/>
                  </a:lnTo>
                  <a:lnTo>
                    <a:pt x="763570" y="231267"/>
                  </a:lnTo>
                  <a:lnTo>
                    <a:pt x="808151" y="251741"/>
                  </a:lnTo>
                  <a:lnTo>
                    <a:pt x="851788" y="272788"/>
                  </a:lnTo>
                  <a:lnTo>
                    <a:pt x="894460" y="294397"/>
                  </a:lnTo>
                  <a:lnTo>
                    <a:pt x="936147" y="316560"/>
                  </a:lnTo>
                  <a:lnTo>
                    <a:pt x="976826" y="339266"/>
                  </a:lnTo>
                  <a:lnTo>
                    <a:pt x="1016479" y="362507"/>
                  </a:lnTo>
                  <a:lnTo>
                    <a:pt x="1055082" y="386273"/>
                  </a:lnTo>
                  <a:lnTo>
                    <a:pt x="1092615" y="410554"/>
                  </a:lnTo>
                  <a:lnTo>
                    <a:pt x="1129058" y="435341"/>
                  </a:lnTo>
                  <a:lnTo>
                    <a:pt x="1164389" y="460625"/>
                  </a:lnTo>
                  <a:lnTo>
                    <a:pt x="1198587" y="486397"/>
                  </a:lnTo>
                  <a:lnTo>
                    <a:pt x="1231631" y="512646"/>
                  </a:lnTo>
                  <a:lnTo>
                    <a:pt x="1263500" y="539363"/>
                  </a:lnTo>
                  <a:lnTo>
                    <a:pt x="1294173" y="566539"/>
                  </a:lnTo>
                  <a:lnTo>
                    <a:pt x="1323628" y="594164"/>
                  </a:lnTo>
                  <a:lnTo>
                    <a:pt x="1351846" y="622230"/>
                  </a:lnTo>
                  <a:lnTo>
                    <a:pt x="1378805" y="650726"/>
                  </a:lnTo>
                  <a:lnTo>
                    <a:pt x="1404484" y="679643"/>
                  </a:lnTo>
                  <a:lnTo>
                    <a:pt x="1428861" y="708972"/>
                  </a:lnTo>
                  <a:lnTo>
                    <a:pt x="1473629" y="768828"/>
                  </a:lnTo>
                  <a:lnTo>
                    <a:pt x="1512940" y="830217"/>
                  </a:lnTo>
                  <a:lnTo>
                    <a:pt x="1528129" y="857249"/>
                  </a:lnTo>
                  <a:lnTo>
                    <a:pt x="1924340" y="857249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084221" y="2920745"/>
              <a:ext cx="1925955" cy="857250"/>
            </a:xfrm>
            <a:custGeom>
              <a:avLst/>
              <a:gdLst/>
              <a:ahLst/>
              <a:cxnLst/>
              <a:rect l="l" t="t" r="r" b="b"/>
              <a:pathLst>
                <a:path w="1925954" h="857250">
                  <a:moveTo>
                    <a:pt x="1925794" y="0"/>
                  </a:moveTo>
                  <a:lnTo>
                    <a:pt x="1529852" y="0"/>
                  </a:lnTo>
                  <a:lnTo>
                    <a:pt x="1491864" y="7112"/>
                  </a:lnTo>
                  <a:lnTo>
                    <a:pt x="1436641" y="18271"/>
                  </a:lnTo>
                  <a:lnTo>
                    <a:pt x="1382073" y="30122"/>
                  </a:lnTo>
                  <a:lnTo>
                    <a:pt x="1328179" y="42655"/>
                  </a:lnTo>
                  <a:lnTo>
                    <a:pt x="1274977" y="55859"/>
                  </a:lnTo>
                  <a:lnTo>
                    <a:pt x="1222487" y="69724"/>
                  </a:lnTo>
                  <a:lnTo>
                    <a:pt x="1170727" y="84240"/>
                  </a:lnTo>
                  <a:lnTo>
                    <a:pt x="1119717" y="99398"/>
                  </a:lnTo>
                  <a:lnTo>
                    <a:pt x="1069476" y="115186"/>
                  </a:lnTo>
                  <a:lnTo>
                    <a:pt x="1020023" y="131596"/>
                  </a:lnTo>
                  <a:lnTo>
                    <a:pt x="971376" y="148616"/>
                  </a:lnTo>
                  <a:lnTo>
                    <a:pt x="923555" y="166237"/>
                  </a:lnTo>
                  <a:lnTo>
                    <a:pt x="876579" y="184449"/>
                  </a:lnTo>
                  <a:lnTo>
                    <a:pt x="830466" y="203242"/>
                  </a:lnTo>
                  <a:lnTo>
                    <a:pt x="785236" y="222605"/>
                  </a:lnTo>
                  <a:lnTo>
                    <a:pt x="740908" y="242529"/>
                  </a:lnTo>
                  <a:lnTo>
                    <a:pt x="697501" y="263003"/>
                  </a:lnTo>
                  <a:lnTo>
                    <a:pt x="655034" y="284017"/>
                  </a:lnTo>
                  <a:lnTo>
                    <a:pt x="613525" y="305562"/>
                  </a:lnTo>
                  <a:lnTo>
                    <a:pt x="572994" y="327626"/>
                  </a:lnTo>
                  <a:lnTo>
                    <a:pt x="533460" y="350201"/>
                  </a:lnTo>
                  <a:lnTo>
                    <a:pt x="494942" y="373276"/>
                  </a:lnTo>
                  <a:lnTo>
                    <a:pt x="457458" y="396840"/>
                  </a:lnTo>
                  <a:lnTo>
                    <a:pt x="421029" y="420885"/>
                  </a:lnTo>
                  <a:lnTo>
                    <a:pt x="385672" y="445399"/>
                  </a:lnTo>
                  <a:lnTo>
                    <a:pt x="351407" y="470373"/>
                  </a:lnTo>
                  <a:lnTo>
                    <a:pt x="318253" y="495797"/>
                  </a:lnTo>
                  <a:lnTo>
                    <a:pt x="286229" y="521660"/>
                  </a:lnTo>
                  <a:lnTo>
                    <a:pt x="255353" y="547952"/>
                  </a:lnTo>
                  <a:lnTo>
                    <a:pt x="225646" y="574664"/>
                  </a:lnTo>
                  <a:lnTo>
                    <a:pt x="197126" y="601785"/>
                  </a:lnTo>
                  <a:lnTo>
                    <a:pt x="169811" y="629305"/>
                  </a:lnTo>
                  <a:lnTo>
                    <a:pt x="143722" y="657215"/>
                  </a:lnTo>
                  <a:lnTo>
                    <a:pt x="95293" y="714160"/>
                  </a:lnTo>
                  <a:lnTo>
                    <a:pt x="51993" y="772541"/>
                  </a:lnTo>
                  <a:lnTo>
                    <a:pt x="13973" y="832277"/>
                  </a:lnTo>
                  <a:lnTo>
                    <a:pt x="0" y="857250"/>
                  </a:lnTo>
                  <a:lnTo>
                    <a:pt x="396182" y="857250"/>
                  </a:lnTo>
                  <a:lnTo>
                    <a:pt x="410147" y="832277"/>
                  </a:lnTo>
                  <a:lnTo>
                    <a:pt x="428478" y="802245"/>
                  </a:lnTo>
                  <a:lnTo>
                    <a:pt x="469137" y="743176"/>
                  </a:lnTo>
                  <a:lnTo>
                    <a:pt x="514998" y="685503"/>
                  </a:lnTo>
                  <a:lnTo>
                    <a:pt x="565910" y="629305"/>
                  </a:lnTo>
                  <a:lnTo>
                    <a:pt x="593212" y="601785"/>
                  </a:lnTo>
                  <a:lnTo>
                    <a:pt x="621721" y="574664"/>
                  </a:lnTo>
                  <a:lnTo>
                    <a:pt x="651416" y="547952"/>
                  </a:lnTo>
                  <a:lnTo>
                    <a:pt x="682280" y="521660"/>
                  </a:lnTo>
                  <a:lnTo>
                    <a:pt x="714292" y="495797"/>
                  </a:lnTo>
                  <a:lnTo>
                    <a:pt x="747434" y="470373"/>
                  </a:lnTo>
                  <a:lnTo>
                    <a:pt x="781688" y="445399"/>
                  </a:lnTo>
                  <a:lnTo>
                    <a:pt x="817033" y="420885"/>
                  </a:lnTo>
                  <a:lnTo>
                    <a:pt x="853452" y="396840"/>
                  </a:lnTo>
                  <a:lnTo>
                    <a:pt x="890925" y="373276"/>
                  </a:lnTo>
                  <a:lnTo>
                    <a:pt x="929433" y="350201"/>
                  </a:lnTo>
                  <a:lnTo>
                    <a:pt x="968957" y="327626"/>
                  </a:lnTo>
                  <a:lnTo>
                    <a:pt x="1009479" y="305561"/>
                  </a:lnTo>
                  <a:lnTo>
                    <a:pt x="1050979" y="284017"/>
                  </a:lnTo>
                  <a:lnTo>
                    <a:pt x="1093439" y="263003"/>
                  </a:lnTo>
                  <a:lnTo>
                    <a:pt x="1136839" y="242529"/>
                  </a:lnTo>
                  <a:lnTo>
                    <a:pt x="1181160" y="222605"/>
                  </a:lnTo>
                  <a:lnTo>
                    <a:pt x="1226384" y="203242"/>
                  </a:lnTo>
                  <a:lnTo>
                    <a:pt x="1272491" y="184449"/>
                  </a:lnTo>
                  <a:lnTo>
                    <a:pt x="1319464" y="166237"/>
                  </a:lnTo>
                  <a:lnTo>
                    <a:pt x="1367281" y="148616"/>
                  </a:lnTo>
                  <a:lnTo>
                    <a:pt x="1415926" y="131596"/>
                  </a:lnTo>
                  <a:lnTo>
                    <a:pt x="1465378" y="115186"/>
                  </a:lnTo>
                  <a:lnTo>
                    <a:pt x="1515619" y="99398"/>
                  </a:lnTo>
                  <a:lnTo>
                    <a:pt x="1566630" y="84240"/>
                  </a:lnTo>
                  <a:lnTo>
                    <a:pt x="1618391" y="69724"/>
                  </a:lnTo>
                  <a:lnTo>
                    <a:pt x="1670885" y="55859"/>
                  </a:lnTo>
                  <a:lnTo>
                    <a:pt x="1724091" y="42655"/>
                  </a:lnTo>
                  <a:lnTo>
                    <a:pt x="1777992" y="30122"/>
                  </a:lnTo>
                  <a:lnTo>
                    <a:pt x="1832567" y="18271"/>
                  </a:lnTo>
                  <a:lnTo>
                    <a:pt x="1887799" y="7112"/>
                  </a:lnTo>
                  <a:lnTo>
                    <a:pt x="1925794" y="0"/>
                  </a:lnTo>
                  <a:close/>
                </a:path>
              </a:pathLst>
            </a:custGeom>
            <a:solidFill>
              <a:srgbClr val="4068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070011" y="2920745"/>
              <a:ext cx="5070475" cy="857250"/>
            </a:xfrm>
            <a:custGeom>
              <a:avLst/>
              <a:gdLst/>
              <a:ahLst/>
              <a:cxnLst/>
              <a:rect l="l" t="t" r="r" b="b"/>
              <a:pathLst>
                <a:path w="5070475" h="857250">
                  <a:moveTo>
                    <a:pt x="1616664" y="0"/>
                  </a:moveTo>
                  <a:lnTo>
                    <a:pt x="1476778" y="0"/>
                  </a:lnTo>
                  <a:lnTo>
                    <a:pt x="1460923" y="3167"/>
                  </a:lnTo>
                  <a:lnTo>
                    <a:pt x="1411824" y="13620"/>
                  </a:lnTo>
                  <a:lnTo>
                    <a:pt x="1362719" y="24737"/>
                  </a:lnTo>
                  <a:lnTo>
                    <a:pt x="1313644" y="36529"/>
                  </a:lnTo>
                  <a:lnTo>
                    <a:pt x="1264639" y="49008"/>
                  </a:lnTo>
                  <a:lnTo>
                    <a:pt x="1215742" y="62185"/>
                  </a:lnTo>
                  <a:lnTo>
                    <a:pt x="1166992" y="76071"/>
                  </a:lnTo>
                  <a:lnTo>
                    <a:pt x="1118427" y="90678"/>
                  </a:lnTo>
                  <a:lnTo>
                    <a:pt x="1070085" y="106018"/>
                  </a:lnTo>
                  <a:lnTo>
                    <a:pt x="1022005" y="122100"/>
                  </a:lnTo>
                  <a:lnTo>
                    <a:pt x="974225" y="138937"/>
                  </a:lnTo>
                  <a:lnTo>
                    <a:pt x="926784" y="156540"/>
                  </a:lnTo>
                  <a:lnTo>
                    <a:pt x="879721" y="174921"/>
                  </a:lnTo>
                  <a:lnTo>
                    <a:pt x="833072" y="194090"/>
                  </a:lnTo>
                  <a:lnTo>
                    <a:pt x="786878" y="214059"/>
                  </a:lnTo>
                  <a:lnTo>
                    <a:pt x="741177" y="234840"/>
                  </a:lnTo>
                  <a:lnTo>
                    <a:pt x="696006" y="256443"/>
                  </a:lnTo>
                  <a:lnTo>
                    <a:pt x="651405" y="278880"/>
                  </a:lnTo>
                  <a:lnTo>
                    <a:pt x="607411" y="302163"/>
                  </a:lnTo>
                  <a:lnTo>
                    <a:pt x="564064" y="326302"/>
                  </a:lnTo>
                  <a:lnTo>
                    <a:pt x="521402" y="351310"/>
                  </a:lnTo>
                  <a:lnTo>
                    <a:pt x="479462" y="377197"/>
                  </a:lnTo>
                  <a:lnTo>
                    <a:pt x="438284" y="403975"/>
                  </a:lnTo>
                  <a:lnTo>
                    <a:pt x="397907" y="431654"/>
                  </a:lnTo>
                  <a:lnTo>
                    <a:pt x="358367" y="460248"/>
                  </a:lnTo>
                  <a:lnTo>
                    <a:pt x="319562" y="490071"/>
                  </a:lnTo>
                  <a:lnTo>
                    <a:pt x="281591" y="521108"/>
                  </a:lnTo>
                  <a:lnTo>
                    <a:pt x="244601" y="553350"/>
                  </a:lnTo>
                  <a:lnTo>
                    <a:pt x="208740" y="586792"/>
                  </a:lnTo>
                  <a:lnTo>
                    <a:pt x="174155" y="621426"/>
                  </a:lnTo>
                  <a:lnTo>
                    <a:pt x="140993" y="657246"/>
                  </a:lnTo>
                  <a:lnTo>
                    <a:pt x="109402" y="694243"/>
                  </a:lnTo>
                  <a:lnTo>
                    <a:pt x="79530" y="732412"/>
                  </a:lnTo>
                  <a:lnTo>
                    <a:pt x="51523" y="771745"/>
                  </a:lnTo>
                  <a:lnTo>
                    <a:pt x="25530" y="812236"/>
                  </a:lnTo>
                  <a:lnTo>
                    <a:pt x="1697" y="853876"/>
                  </a:lnTo>
                  <a:lnTo>
                    <a:pt x="0" y="857250"/>
                  </a:lnTo>
                  <a:lnTo>
                    <a:pt x="28773" y="857250"/>
                  </a:lnTo>
                  <a:lnTo>
                    <a:pt x="39089" y="838962"/>
                  </a:lnTo>
                  <a:lnTo>
                    <a:pt x="57377" y="809243"/>
                  </a:lnTo>
                  <a:lnTo>
                    <a:pt x="76427" y="780668"/>
                  </a:lnTo>
                  <a:lnTo>
                    <a:pt x="76427" y="780288"/>
                  </a:lnTo>
                  <a:lnTo>
                    <a:pt x="97001" y="751631"/>
                  </a:lnTo>
                  <a:lnTo>
                    <a:pt x="97001" y="751331"/>
                  </a:lnTo>
                  <a:lnTo>
                    <a:pt x="119099" y="723341"/>
                  </a:lnTo>
                  <a:lnTo>
                    <a:pt x="119099" y="722376"/>
                  </a:lnTo>
                  <a:lnTo>
                    <a:pt x="142721" y="693419"/>
                  </a:lnTo>
                  <a:lnTo>
                    <a:pt x="142721" y="694181"/>
                  </a:lnTo>
                  <a:lnTo>
                    <a:pt x="167105" y="666842"/>
                  </a:lnTo>
                  <a:lnTo>
                    <a:pt x="167105" y="665988"/>
                  </a:lnTo>
                  <a:lnTo>
                    <a:pt x="193013" y="638599"/>
                  </a:lnTo>
                  <a:lnTo>
                    <a:pt x="220445" y="611124"/>
                  </a:lnTo>
                  <a:lnTo>
                    <a:pt x="248639" y="583691"/>
                  </a:lnTo>
                  <a:lnTo>
                    <a:pt x="248639" y="584453"/>
                  </a:lnTo>
                  <a:lnTo>
                    <a:pt x="277595" y="558467"/>
                  </a:lnTo>
                  <a:lnTo>
                    <a:pt x="277595" y="557783"/>
                  </a:lnTo>
                  <a:lnTo>
                    <a:pt x="308837" y="531113"/>
                  </a:lnTo>
                  <a:lnTo>
                    <a:pt x="308837" y="531876"/>
                  </a:lnTo>
                  <a:lnTo>
                    <a:pt x="340079" y="506584"/>
                  </a:lnTo>
                  <a:lnTo>
                    <a:pt x="340079" y="505967"/>
                  </a:lnTo>
                  <a:lnTo>
                    <a:pt x="372845" y="481393"/>
                  </a:lnTo>
                  <a:lnTo>
                    <a:pt x="372845" y="480821"/>
                  </a:lnTo>
                  <a:lnTo>
                    <a:pt x="415242" y="449949"/>
                  </a:lnTo>
                  <a:lnTo>
                    <a:pt x="458847" y="420360"/>
                  </a:lnTo>
                  <a:lnTo>
                    <a:pt x="503352" y="391958"/>
                  </a:lnTo>
                  <a:lnTo>
                    <a:pt x="548448" y="364646"/>
                  </a:lnTo>
                  <a:lnTo>
                    <a:pt x="593825" y="338327"/>
                  </a:lnTo>
                  <a:lnTo>
                    <a:pt x="593825" y="338673"/>
                  </a:lnTo>
                  <a:lnTo>
                    <a:pt x="633449" y="316991"/>
                  </a:lnTo>
                  <a:lnTo>
                    <a:pt x="674597" y="296043"/>
                  </a:lnTo>
                  <a:lnTo>
                    <a:pt x="674597" y="295655"/>
                  </a:lnTo>
                  <a:lnTo>
                    <a:pt x="717269" y="274319"/>
                  </a:lnTo>
                  <a:lnTo>
                    <a:pt x="760703" y="253745"/>
                  </a:lnTo>
                  <a:lnTo>
                    <a:pt x="804137" y="234275"/>
                  </a:lnTo>
                  <a:lnTo>
                    <a:pt x="804137" y="233933"/>
                  </a:lnTo>
                  <a:lnTo>
                    <a:pt x="895577" y="195833"/>
                  </a:lnTo>
                  <a:lnTo>
                    <a:pt x="895577" y="196595"/>
                  </a:lnTo>
                  <a:lnTo>
                    <a:pt x="944203" y="177595"/>
                  </a:lnTo>
                  <a:lnTo>
                    <a:pt x="993149" y="159440"/>
                  </a:lnTo>
                  <a:lnTo>
                    <a:pt x="1042399" y="142122"/>
                  </a:lnTo>
                  <a:lnTo>
                    <a:pt x="1091935" y="125634"/>
                  </a:lnTo>
                  <a:lnTo>
                    <a:pt x="1141739" y="109968"/>
                  </a:lnTo>
                  <a:lnTo>
                    <a:pt x="1191793" y="95115"/>
                  </a:lnTo>
                  <a:lnTo>
                    <a:pt x="1242079" y="81068"/>
                  </a:lnTo>
                  <a:lnTo>
                    <a:pt x="1291817" y="68017"/>
                  </a:lnTo>
                  <a:lnTo>
                    <a:pt x="1291817" y="67817"/>
                  </a:lnTo>
                  <a:lnTo>
                    <a:pt x="1399259" y="42671"/>
                  </a:lnTo>
                  <a:lnTo>
                    <a:pt x="1508225" y="19214"/>
                  </a:lnTo>
                  <a:lnTo>
                    <a:pt x="1508225" y="19049"/>
                  </a:lnTo>
                  <a:lnTo>
                    <a:pt x="1616664" y="0"/>
                  </a:lnTo>
                  <a:close/>
                </a:path>
                <a:path w="5070475" h="857250">
                  <a:moveTo>
                    <a:pt x="77189" y="779526"/>
                  </a:moveTo>
                  <a:lnTo>
                    <a:pt x="76427" y="780288"/>
                  </a:lnTo>
                  <a:lnTo>
                    <a:pt x="76427" y="780668"/>
                  </a:lnTo>
                  <a:lnTo>
                    <a:pt x="77189" y="779526"/>
                  </a:lnTo>
                  <a:close/>
                </a:path>
                <a:path w="5070475" h="857250">
                  <a:moveTo>
                    <a:pt x="97763" y="750569"/>
                  </a:moveTo>
                  <a:lnTo>
                    <a:pt x="97001" y="751331"/>
                  </a:lnTo>
                  <a:lnTo>
                    <a:pt x="97001" y="751631"/>
                  </a:lnTo>
                  <a:lnTo>
                    <a:pt x="97763" y="750569"/>
                  </a:lnTo>
                  <a:close/>
                </a:path>
                <a:path w="5070475" h="857250">
                  <a:moveTo>
                    <a:pt x="119861" y="722376"/>
                  </a:moveTo>
                  <a:lnTo>
                    <a:pt x="119099" y="722376"/>
                  </a:lnTo>
                  <a:lnTo>
                    <a:pt x="119099" y="723341"/>
                  </a:lnTo>
                  <a:lnTo>
                    <a:pt x="119861" y="722376"/>
                  </a:lnTo>
                  <a:close/>
                </a:path>
                <a:path w="5070475" h="857250">
                  <a:moveTo>
                    <a:pt x="167867" y="665988"/>
                  </a:moveTo>
                  <a:lnTo>
                    <a:pt x="167105" y="665988"/>
                  </a:lnTo>
                  <a:lnTo>
                    <a:pt x="167105" y="666842"/>
                  </a:lnTo>
                  <a:lnTo>
                    <a:pt x="167867" y="665988"/>
                  </a:lnTo>
                  <a:close/>
                </a:path>
                <a:path w="5070475" h="857250">
                  <a:moveTo>
                    <a:pt x="193775" y="637793"/>
                  </a:moveTo>
                  <a:lnTo>
                    <a:pt x="193013" y="638555"/>
                  </a:lnTo>
                  <a:lnTo>
                    <a:pt x="193775" y="637793"/>
                  </a:lnTo>
                  <a:close/>
                </a:path>
                <a:path w="5070475" h="857250">
                  <a:moveTo>
                    <a:pt x="278357" y="557783"/>
                  </a:moveTo>
                  <a:lnTo>
                    <a:pt x="277595" y="557783"/>
                  </a:lnTo>
                  <a:lnTo>
                    <a:pt x="277595" y="558467"/>
                  </a:lnTo>
                  <a:lnTo>
                    <a:pt x="278357" y="557783"/>
                  </a:lnTo>
                  <a:close/>
                </a:path>
                <a:path w="5070475" h="857250">
                  <a:moveTo>
                    <a:pt x="340841" y="505967"/>
                  </a:moveTo>
                  <a:lnTo>
                    <a:pt x="340079" y="505967"/>
                  </a:lnTo>
                  <a:lnTo>
                    <a:pt x="340079" y="506584"/>
                  </a:lnTo>
                  <a:lnTo>
                    <a:pt x="340841" y="505967"/>
                  </a:lnTo>
                  <a:close/>
                </a:path>
                <a:path w="5070475" h="857250">
                  <a:moveTo>
                    <a:pt x="373607" y="480821"/>
                  </a:moveTo>
                  <a:lnTo>
                    <a:pt x="372845" y="480821"/>
                  </a:lnTo>
                  <a:lnTo>
                    <a:pt x="372845" y="481393"/>
                  </a:lnTo>
                  <a:lnTo>
                    <a:pt x="373607" y="480821"/>
                  </a:lnTo>
                  <a:close/>
                </a:path>
                <a:path w="5070475" h="857250">
                  <a:moveTo>
                    <a:pt x="2010750" y="0"/>
                  </a:moveTo>
                  <a:lnTo>
                    <a:pt x="1867997" y="0"/>
                  </a:lnTo>
                  <a:lnTo>
                    <a:pt x="1833809" y="6962"/>
                  </a:lnTo>
                  <a:lnTo>
                    <a:pt x="1784603" y="17678"/>
                  </a:lnTo>
                  <a:lnTo>
                    <a:pt x="1735571" y="29069"/>
                  </a:lnTo>
                  <a:lnTo>
                    <a:pt x="1686728" y="41146"/>
                  </a:lnTo>
                  <a:lnTo>
                    <a:pt x="1638087" y="53920"/>
                  </a:lnTo>
                  <a:lnTo>
                    <a:pt x="1589662" y="67405"/>
                  </a:lnTo>
                  <a:lnTo>
                    <a:pt x="1541466" y="81610"/>
                  </a:lnTo>
                  <a:lnTo>
                    <a:pt x="1493515" y="96548"/>
                  </a:lnTo>
                  <a:lnTo>
                    <a:pt x="1445821" y="112231"/>
                  </a:lnTo>
                  <a:lnTo>
                    <a:pt x="1398398" y="128669"/>
                  </a:lnTo>
                  <a:lnTo>
                    <a:pt x="1351260" y="145876"/>
                  </a:lnTo>
                  <a:lnTo>
                    <a:pt x="1304422" y="163861"/>
                  </a:lnTo>
                  <a:lnTo>
                    <a:pt x="1257897" y="182637"/>
                  </a:lnTo>
                  <a:lnTo>
                    <a:pt x="1211698" y="202216"/>
                  </a:lnTo>
                  <a:lnTo>
                    <a:pt x="1165840" y="222608"/>
                  </a:lnTo>
                  <a:lnTo>
                    <a:pt x="1120337" y="243827"/>
                  </a:lnTo>
                  <a:lnTo>
                    <a:pt x="1075202" y="265883"/>
                  </a:lnTo>
                  <a:lnTo>
                    <a:pt x="1030450" y="288787"/>
                  </a:lnTo>
                  <a:lnTo>
                    <a:pt x="986094" y="312553"/>
                  </a:lnTo>
                  <a:lnTo>
                    <a:pt x="942148" y="337190"/>
                  </a:lnTo>
                  <a:lnTo>
                    <a:pt x="898625" y="362712"/>
                  </a:lnTo>
                  <a:lnTo>
                    <a:pt x="859439" y="387133"/>
                  </a:lnTo>
                  <a:lnTo>
                    <a:pt x="820462" y="412804"/>
                  </a:lnTo>
                  <a:lnTo>
                    <a:pt x="781839" y="439709"/>
                  </a:lnTo>
                  <a:lnTo>
                    <a:pt x="743711" y="467834"/>
                  </a:lnTo>
                  <a:lnTo>
                    <a:pt x="706220" y="497164"/>
                  </a:lnTo>
                  <a:lnTo>
                    <a:pt x="669510" y="527685"/>
                  </a:lnTo>
                  <a:lnTo>
                    <a:pt x="633721" y="559382"/>
                  </a:lnTo>
                  <a:lnTo>
                    <a:pt x="598998" y="592241"/>
                  </a:lnTo>
                  <a:lnTo>
                    <a:pt x="565482" y="626247"/>
                  </a:lnTo>
                  <a:lnTo>
                    <a:pt x="533315" y="661385"/>
                  </a:lnTo>
                  <a:lnTo>
                    <a:pt x="502641" y="697641"/>
                  </a:lnTo>
                  <a:lnTo>
                    <a:pt x="473600" y="735001"/>
                  </a:lnTo>
                  <a:lnTo>
                    <a:pt x="446337" y="773450"/>
                  </a:lnTo>
                  <a:lnTo>
                    <a:pt x="420992" y="812973"/>
                  </a:lnTo>
                  <a:lnTo>
                    <a:pt x="397709" y="853556"/>
                  </a:lnTo>
                  <a:lnTo>
                    <a:pt x="395839" y="857250"/>
                  </a:lnTo>
                  <a:lnTo>
                    <a:pt x="425013" y="857250"/>
                  </a:lnTo>
                  <a:lnTo>
                    <a:pt x="435329" y="838962"/>
                  </a:lnTo>
                  <a:lnTo>
                    <a:pt x="452855" y="810482"/>
                  </a:lnTo>
                  <a:lnTo>
                    <a:pt x="452855" y="809243"/>
                  </a:lnTo>
                  <a:lnTo>
                    <a:pt x="472667" y="779526"/>
                  </a:lnTo>
                  <a:lnTo>
                    <a:pt x="472667" y="780288"/>
                  </a:lnTo>
                  <a:lnTo>
                    <a:pt x="493241" y="750569"/>
                  </a:lnTo>
                  <a:lnTo>
                    <a:pt x="493241" y="751331"/>
                  </a:lnTo>
                  <a:lnTo>
                    <a:pt x="515339" y="722376"/>
                  </a:lnTo>
                  <a:lnTo>
                    <a:pt x="538961" y="693419"/>
                  </a:lnTo>
                  <a:lnTo>
                    <a:pt x="538961" y="694181"/>
                  </a:lnTo>
                  <a:lnTo>
                    <a:pt x="563345" y="665988"/>
                  </a:lnTo>
                  <a:lnTo>
                    <a:pt x="589253" y="637793"/>
                  </a:lnTo>
                  <a:lnTo>
                    <a:pt x="589253" y="638555"/>
                  </a:lnTo>
                  <a:lnTo>
                    <a:pt x="615923" y="611124"/>
                  </a:lnTo>
                  <a:lnTo>
                    <a:pt x="644879" y="583691"/>
                  </a:lnTo>
                  <a:lnTo>
                    <a:pt x="673835" y="557783"/>
                  </a:lnTo>
                  <a:lnTo>
                    <a:pt x="704315" y="531113"/>
                  </a:lnTo>
                  <a:lnTo>
                    <a:pt x="704315" y="531876"/>
                  </a:lnTo>
                  <a:lnTo>
                    <a:pt x="743133" y="500675"/>
                  </a:lnTo>
                  <a:lnTo>
                    <a:pt x="782991" y="470464"/>
                  </a:lnTo>
                  <a:lnTo>
                    <a:pt x="823768" y="441326"/>
                  </a:lnTo>
                  <a:lnTo>
                    <a:pt x="865349" y="413345"/>
                  </a:lnTo>
                  <a:lnTo>
                    <a:pt x="907612" y="386604"/>
                  </a:lnTo>
                  <a:lnTo>
                    <a:pt x="949679" y="361640"/>
                  </a:lnTo>
                  <a:lnTo>
                    <a:pt x="949679" y="361188"/>
                  </a:lnTo>
                  <a:lnTo>
                    <a:pt x="989303" y="338327"/>
                  </a:lnTo>
                  <a:lnTo>
                    <a:pt x="989303" y="339089"/>
                  </a:lnTo>
                  <a:lnTo>
                    <a:pt x="1029689" y="316991"/>
                  </a:lnTo>
                  <a:lnTo>
                    <a:pt x="1070837" y="295655"/>
                  </a:lnTo>
                  <a:lnTo>
                    <a:pt x="1112747" y="274700"/>
                  </a:lnTo>
                  <a:lnTo>
                    <a:pt x="1112747" y="274319"/>
                  </a:lnTo>
                  <a:lnTo>
                    <a:pt x="1156181" y="253745"/>
                  </a:lnTo>
                  <a:lnTo>
                    <a:pt x="1200365" y="233933"/>
                  </a:lnTo>
                  <a:lnTo>
                    <a:pt x="1245335" y="214883"/>
                  </a:lnTo>
                  <a:lnTo>
                    <a:pt x="1291817" y="195833"/>
                  </a:lnTo>
                  <a:lnTo>
                    <a:pt x="1291817" y="196301"/>
                  </a:lnTo>
                  <a:lnTo>
                    <a:pt x="1338299" y="178307"/>
                  </a:lnTo>
                  <a:lnTo>
                    <a:pt x="1385543" y="160781"/>
                  </a:lnTo>
                  <a:lnTo>
                    <a:pt x="1434311" y="143255"/>
                  </a:lnTo>
                  <a:lnTo>
                    <a:pt x="1483079" y="127500"/>
                  </a:lnTo>
                  <a:lnTo>
                    <a:pt x="1483079" y="127253"/>
                  </a:lnTo>
                  <a:lnTo>
                    <a:pt x="1529862" y="112499"/>
                  </a:lnTo>
                  <a:lnTo>
                    <a:pt x="1577015" y="98380"/>
                  </a:lnTo>
                  <a:lnTo>
                    <a:pt x="1624505" y="84894"/>
                  </a:lnTo>
                  <a:lnTo>
                    <a:pt x="1672300" y="72040"/>
                  </a:lnTo>
                  <a:lnTo>
                    <a:pt x="1720369" y="59817"/>
                  </a:lnTo>
                  <a:lnTo>
                    <a:pt x="1768679" y="48224"/>
                  </a:lnTo>
                  <a:lnTo>
                    <a:pt x="1817198" y="37259"/>
                  </a:lnTo>
                  <a:lnTo>
                    <a:pt x="1865893" y="26922"/>
                  </a:lnTo>
                  <a:lnTo>
                    <a:pt x="1914733" y="17210"/>
                  </a:lnTo>
                  <a:lnTo>
                    <a:pt x="1963686" y="8123"/>
                  </a:lnTo>
                  <a:lnTo>
                    <a:pt x="2010750" y="0"/>
                  </a:lnTo>
                  <a:close/>
                </a:path>
                <a:path w="5070475" h="857250">
                  <a:moveTo>
                    <a:pt x="453617" y="809243"/>
                  </a:moveTo>
                  <a:lnTo>
                    <a:pt x="452855" y="809243"/>
                  </a:lnTo>
                  <a:lnTo>
                    <a:pt x="452855" y="810482"/>
                  </a:lnTo>
                  <a:lnTo>
                    <a:pt x="453617" y="809243"/>
                  </a:lnTo>
                  <a:close/>
                </a:path>
                <a:path w="5070475" h="857250">
                  <a:moveTo>
                    <a:pt x="593825" y="338673"/>
                  </a:moveTo>
                  <a:lnTo>
                    <a:pt x="593825" y="338327"/>
                  </a:lnTo>
                  <a:lnTo>
                    <a:pt x="593063" y="339089"/>
                  </a:lnTo>
                  <a:lnTo>
                    <a:pt x="593825" y="338673"/>
                  </a:lnTo>
                  <a:close/>
                </a:path>
                <a:path w="5070475" h="857250">
                  <a:moveTo>
                    <a:pt x="644879" y="583770"/>
                  </a:moveTo>
                  <a:lnTo>
                    <a:pt x="644117" y="584453"/>
                  </a:lnTo>
                  <a:lnTo>
                    <a:pt x="644879" y="583770"/>
                  </a:lnTo>
                  <a:close/>
                </a:path>
                <a:path w="5070475" h="857250">
                  <a:moveTo>
                    <a:pt x="675359" y="295655"/>
                  </a:moveTo>
                  <a:lnTo>
                    <a:pt x="674597" y="295655"/>
                  </a:lnTo>
                  <a:lnTo>
                    <a:pt x="674597" y="296043"/>
                  </a:lnTo>
                  <a:lnTo>
                    <a:pt x="675359" y="295655"/>
                  </a:lnTo>
                  <a:close/>
                </a:path>
                <a:path w="5070475" h="857250">
                  <a:moveTo>
                    <a:pt x="804899" y="233933"/>
                  </a:moveTo>
                  <a:lnTo>
                    <a:pt x="804137" y="233933"/>
                  </a:lnTo>
                  <a:lnTo>
                    <a:pt x="804137" y="234275"/>
                  </a:lnTo>
                  <a:lnTo>
                    <a:pt x="804899" y="233933"/>
                  </a:lnTo>
                  <a:close/>
                </a:path>
                <a:path w="5070475" h="857250">
                  <a:moveTo>
                    <a:pt x="950441" y="361188"/>
                  </a:moveTo>
                  <a:lnTo>
                    <a:pt x="949679" y="361188"/>
                  </a:lnTo>
                  <a:lnTo>
                    <a:pt x="949679" y="361640"/>
                  </a:lnTo>
                  <a:lnTo>
                    <a:pt x="950441" y="361188"/>
                  </a:lnTo>
                  <a:close/>
                </a:path>
                <a:path w="5070475" h="857250">
                  <a:moveTo>
                    <a:pt x="1113509" y="274319"/>
                  </a:moveTo>
                  <a:lnTo>
                    <a:pt x="1112747" y="274319"/>
                  </a:lnTo>
                  <a:lnTo>
                    <a:pt x="1112747" y="274700"/>
                  </a:lnTo>
                  <a:lnTo>
                    <a:pt x="1113509" y="274319"/>
                  </a:lnTo>
                  <a:close/>
                </a:path>
                <a:path w="5070475" h="857250">
                  <a:moveTo>
                    <a:pt x="1291817" y="196301"/>
                  </a:moveTo>
                  <a:lnTo>
                    <a:pt x="1291817" y="195833"/>
                  </a:lnTo>
                  <a:lnTo>
                    <a:pt x="1291055" y="196595"/>
                  </a:lnTo>
                  <a:lnTo>
                    <a:pt x="1291817" y="196301"/>
                  </a:lnTo>
                  <a:close/>
                </a:path>
                <a:path w="5070475" h="857250">
                  <a:moveTo>
                    <a:pt x="1292579" y="67817"/>
                  </a:moveTo>
                  <a:lnTo>
                    <a:pt x="1291817" y="67817"/>
                  </a:lnTo>
                  <a:lnTo>
                    <a:pt x="1291817" y="68017"/>
                  </a:lnTo>
                  <a:lnTo>
                    <a:pt x="1292579" y="67817"/>
                  </a:lnTo>
                  <a:close/>
                </a:path>
                <a:path w="5070475" h="857250">
                  <a:moveTo>
                    <a:pt x="1483841" y="127253"/>
                  </a:moveTo>
                  <a:lnTo>
                    <a:pt x="1483079" y="127253"/>
                  </a:lnTo>
                  <a:lnTo>
                    <a:pt x="1483079" y="127500"/>
                  </a:lnTo>
                  <a:lnTo>
                    <a:pt x="1483841" y="127253"/>
                  </a:lnTo>
                  <a:close/>
                </a:path>
                <a:path w="5070475" h="857250">
                  <a:moveTo>
                    <a:pt x="1508987" y="19049"/>
                  </a:moveTo>
                  <a:lnTo>
                    <a:pt x="1508225" y="19049"/>
                  </a:lnTo>
                  <a:lnTo>
                    <a:pt x="1508225" y="19214"/>
                  </a:lnTo>
                  <a:lnTo>
                    <a:pt x="1508987" y="19049"/>
                  </a:lnTo>
                  <a:close/>
                </a:path>
                <a:path w="5070475" h="857250">
                  <a:moveTo>
                    <a:pt x="4673555" y="857249"/>
                  </a:moveTo>
                  <a:lnTo>
                    <a:pt x="4633145" y="789286"/>
                  </a:lnTo>
                  <a:lnTo>
                    <a:pt x="4607993" y="752267"/>
                  </a:lnTo>
                  <a:lnTo>
                    <a:pt x="4581280" y="716180"/>
                  </a:lnTo>
                  <a:lnTo>
                    <a:pt x="4553060" y="681016"/>
                  </a:lnTo>
                  <a:lnTo>
                    <a:pt x="4523386" y="646768"/>
                  </a:lnTo>
                  <a:lnTo>
                    <a:pt x="4492310" y="613427"/>
                  </a:lnTo>
                  <a:lnTo>
                    <a:pt x="4459885" y="580986"/>
                  </a:lnTo>
                  <a:lnTo>
                    <a:pt x="4426163" y="549436"/>
                  </a:lnTo>
                  <a:lnTo>
                    <a:pt x="4391198" y="518768"/>
                  </a:lnTo>
                  <a:lnTo>
                    <a:pt x="4355041" y="488975"/>
                  </a:lnTo>
                  <a:lnTo>
                    <a:pt x="4317745" y="460049"/>
                  </a:lnTo>
                  <a:lnTo>
                    <a:pt x="4279363" y="431981"/>
                  </a:lnTo>
                  <a:lnTo>
                    <a:pt x="4239948" y="404764"/>
                  </a:lnTo>
                  <a:lnTo>
                    <a:pt x="4199553" y="378388"/>
                  </a:lnTo>
                  <a:lnTo>
                    <a:pt x="4158229" y="352847"/>
                  </a:lnTo>
                  <a:lnTo>
                    <a:pt x="4116030" y="328131"/>
                  </a:lnTo>
                  <a:lnTo>
                    <a:pt x="4073008" y="304232"/>
                  </a:lnTo>
                  <a:lnTo>
                    <a:pt x="4029215" y="281143"/>
                  </a:lnTo>
                  <a:lnTo>
                    <a:pt x="3984705" y="258855"/>
                  </a:lnTo>
                  <a:lnTo>
                    <a:pt x="3939530" y="237360"/>
                  </a:lnTo>
                  <a:lnTo>
                    <a:pt x="3893743" y="216650"/>
                  </a:lnTo>
                  <a:lnTo>
                    <a:pt x="3847397" y="196717"/>
                  </a:lnTo>
                  <a:lnTo>
                    <a:pt x="3800543" y="177552"/>
                  </a:lnTo>
                  <a:lnTo>
                    <a:pt x="3753235" y="159148"/>
                  </a:lnTo>
                  <a:lnTo>
                    <a:pt x="3705525" y="141496"/>
                  </a:lnTo>
                  <a:lnTo>
                    <a:pt x="3657466" y="124587"/>
                  </a:lnTo>
                  <a:lnTo>
                    <a:pt x="3609110" y="108415"/>
                  </a:lnTo>
                  <a:lnTo>
                    <a:pt x="3560511" y="92970"/>
                  </a:lnTo>
                  <a:lnTo>
                    <a:pt x="3511720" y="78245"/>
                  </a:lnTo>
                  <a:lnTo>
                    <a:pt x="3462791" y="64231"/>
                  </a:lnTo>
                  <a:lnTo>
                    <a:pt x="3413776" y="50920"/>
                  </a:lnTo>
                  <a:lnTo>
                    <a:pt x="3364727" y="38305"/>
                  </a:lnTo>
                  <a:lnTo>
                    <a:pt x="3315698" y="26376"/>
                  </a:lnTo>
                  <a:lnTo>
                    <a:pt x="3266741" y="15126"/>
                  </a:lnTo>
                  <a:lnTo>
                    <a:pt x="3217908" y="4546"/>
                  </a:lnTo>
                  <a:lnTo>
                    <a:pt x="3195604" y="0"/>
                  </a:lnTo>
                  <a:lnTo>
                    <a:pt x="3057010" y="0"/>
                  </a:lnTo>
                  <a:lnTo>
                    <a:pt x="3090137" y="5333"/>
                  </a:lnTo>
                  <a:lnTo>
                    <a:pt x="3090137" y="5478"/>
                  </a:lnTo>
                  <a:lnTo>
                    <a:pt x="3177767" y="22097"/>
                  </a:lnTo>
                  <a:lnTo>
                    <a:pt x="3263873" y="40385"/>
                  </a:lnTo>
                  <a:lnTo>
                    <a:pt x="3348455" y="60021"/>
                  </a:lnTo>
                  <a:lnTo>
                    <a:pt x="3348455" y="59435"/>
                  </a:lnTo>
                  <a:lnTo>
                    <a:pt x="3432275" y="81533"/>
                  </a:lnTo>
                  <a:lnTo>
                    <a:pt x="3432275" y="81743"/>
                  </a:lnTo>
                  <a:lnTo>
                    <a:pt x="3480546" y="95017"/>
                  </a:lnTo>
                  <a:lnTo>
                    <a:pt x="3529588" y="109331"/>
                  </a:lnTo>
                  <a:lnTo>
                    <a:pt x="3578541" y="124474"/>
                  </a:lnTo>
                  <a:lnTo>
                    <a:pt x="3627309" y="140446"/>
                  </a:lnTo>
                  <a:lnTo>
                    <a:pt x="3675797" y="157245"/>
                  </a:lnTo>
                  <a:lnTo>
                    <a:pt x="3723907" y="174870"/>
                  </a:lnTo>
                  <a:lnTo>
                    <a:pt x="3771543" y="193321"/>
                  </a:lnTo>
                  <a:lnTo>
                    <a:pt x="3818609" y="212597"/>
                  </a:lnTo>
                  <a:lnTo>
                    <a:pt x="3818609" y="211835"/>
                  </a:lnTo>
                  <a:lnTo>
                    <a:pt x="3890237" y="243077"/>
                  </a:lnTo>
                  <a:lnTo>
                    <a:pt x="3890237" y="243429"/>
                  </a:lnTo>
                  <a:lnTo>
                    <a:pt x="3958817" y="275081"/>
                  </a:lnTo>
                  <a:lnTo>
                    <a:pt x="4025111" y="308609"/>
                  </a:lnTo>
                  <a:lnTo>
                    <a:pt x="4089119" y="343249"/>
                  </a:lnTo>
                  <a:lnTo>
                    <a:pt x="4089119" y="342899"/>
                  </a:lnTo>
                  <a:lnTo>
                    <a:pt x="4151603" y="379475"/>
                  </a:lnTo>
                  <a:lnTo>
                    <a:pt x="4151603" y="379954"/>
                  </a:lnTo>
                  <a:lnTo>
                    <a:pt x="4210265" y="416813"/>
                  </a:lnTo>
                  <a:lnTo>
                    <a:pt x="4266665" y="455675"/>
                  </a:lnTo>
                  <a:lnTo>
                    <a:pt x="4266665" y="454913"/>
                  </a:lnTo>
                  <a:lnTo>
                    <a:pt x="4320005" y="494731"/>
                  </a:lnTo>
                  <a:lnTo>
                    <a:pt x="4320005" y="494537"/>
                  </a:lnTo>
                  <a:lnTo>
                    <a:pt x="4371059" y="535685"/>
                  </a:lnTo>
                  <a:lnTo>
                    <a:pt x="4419065" y="577595"/>
                  </a:lnTo>
                  <a:lnTo>
                    <a:pt x="4441913" y="598931"/>
                  </a:lnTo>
                  <a:lnTo>
                    <a:pt x="4464011" y="621029"/>
                  </a:lnTo>
                  <a:lnTo>
                    <a:pt x="4464011" y="620267"/>
                  </a:lnTo>
                  <a:lnTo>
                    <a:pt x="4485359" y="642365"/>
                  </a:lnTo>
                  <a:lnTo>
                    <a:pt x="4505933" y="665225"/>
                  </a:lnTo>
                  <a:lnTo>
                    <a:pt x="4505933" y="664463"/>
                  </a:lnTo>
                  <a:lnTo>
                    <a:pt x="4525745" y="687323"/>
                  </a:lnTo>
                  <a:lnTo>
                    <a:pt x="4544795" y="710183"/>
                  </a:lnTo>
                  <a:lnTo>
                    <a:pt x="4544795" y="709421"/>
                  </a:lnTo>
                  <a:lnTo>
                    <a:pt x="4563083" y="733043"/>
                  </a:lnTo>
                  <a:lnTo>
                    <a:pt x="4563083" y="732281"/>
                  </a:lnTo>
                  <a:lnTo>
                    <a:pt x="4580609" y="755903"/>
                  </a:lnTo>
                  <a:lnTo>
                    <a:pt x="4580609" y="756995"/>
                  </a:lnTo>
                  <a:lnTo>
                    <a:pt x="4596599" y="779525"/>
                  </a:lnTo>
                  <a:lnTo>
                    <a:pt x="4596599" y="778763"/>
                  </a:lnTo>
                  <a:lnTo>
                    <a:pt x="4612601" y="802385"/>
                  </a:lnTo>
                  <a:lnTo>
                    <a:pt x="4627853" y="826769"/>
                  </a:lnTo>
                  <a:lnTo>
                    <a:pt x="4627853" y="827291"/>
                  </a:lnTo>
                  <a:lnTo>
                    <a:pt x="4641569" y="850391"/>
                  </a:lnTo>
                  <a:lnTo>
                    <a:pt x="4645209" y="857249"/>
                  </a:lnTo>
                  <a:lnTo>
                    <a:pt x="4673555" y="857249"/>
                  </a:lnTo>
                  <a:close/>
                </a:path>
                <a:path w="5070475" h="857250">
                  <a:moveTo>
                    <a:pt x="3090137" y="5478"/>
                  </a:moveTo>
                  <a:lnTo>
                    <a:pt x="3090137" y="5333"/>
                  </a:lnTo>
                  <a:lnTo>
                    <a:pt x="3089375" y="5333"/>
                  </a:lnTo>
                  <a:lnTo>
                    <a:pt x="3090137" y="5478"/>
                  </a:lnTo>
                  <a:close/>
                </a:path>
                <a:path w="5070475" h="857250">
                  <a:moveTo>
                    <a:pt x="3349217" y="60197"/>
                  </a:moveTo>
                  <a:lnTo>
                    <a:pt x="3348455" y="59435"/>
                  </a:lnTo>
                  <a:lnTo>
                    <a:pt x="3348455" y="60021"/>
                  </a:lnTo>
                  <a:lnTo>
                    <a:pt x="3349217" y="60197"/>
                  </a:lnTo>
                  <a:close/>
                </a:path>
                <a:path w="5070475" h="857250">
                  <a:moveTo>
                    <a:pt x="3432275" y="81743"/>
                  </a:moveTo>
                  <a:lnTo>
                    <a:pt x="3432275" y="81533"/>
                  </a:lnTo>
                  <a:lnTo>
                    <a:pt x="3431513" y="81533"/>
                  </a:lnTo>
                  <a:lnTo>
                    <a:pt x="3432275" y="81743"/>
                  </a:lnTo>
                  <a:close/>
                </a:path>
                <a:path w="5070475" h="857250">
                  <a:moveTo>
                    <a:pt x="5069898" y="857249"/>
                  </a:moveTo>
                  <a:lnTo>
                    <a:pt x="5038419" y="802424"/>
                  </a:lnTo>
                  <a:lnTo>
                    <a:pt x="5011521" y="761588"/>
                  </a:lnTo>
                  <a:lnTo>
                    <a:pt x="4982649" y="721952"/>
                  </a:lnTo>
                  <a:lnTo>
                    <a:pt x="4951925" y="683509"/>
                  </a:lnTo>
                  <a:lnTo>
                    <a:pt x="4919467" y="646251"/>
                  </a:lnTo>
                  <a:lnTo>
                    <a:pt x="4885395" y="610171"/>
                  </a:lnTo>
                  <a:lnTo>
                    <a:pt x="4849830" y="575260"/>
                  </a:lnTo>
                  <a:lnTo>
                    <a:pt x="4812891" y="541511"/>
                  </a:lnTo>
                  <a:lnTo>
                    <a:pt x="4774699" y="508917"/>
                  </a:lnTo>
                  <a:lnTo>
                    <a:pt x="4735372" y="477468"/>
                  </a:lnTo>
                  <a:lnTo>
                    <a:pt x="4695032" y="447159"/>
                  </a:lnTo>
                  <a:lnTo>
                    <a:pt x="4653749" y="417947"/>
                  </a:lnTo>
                  <a:lnTo>
                    <a:pt x="4611789" y="389924"/>
                  </a:lnTo>
                  <a:lnTo>
                    <a:pt x="4569126" y="362984"/>
                  </a:lnTo>
                  <a:lnTo>
                    <a:pt x="4525745" y="337047"/>
                  </a:lnTo>
                  <a:lnTo>
                    <a:pt x="4482317" y="312419"/>
                  </a:lnTo>
                  <a:lnTo>
                    <a:pt x="4438411" y="288779"/>
                  </a:lnTo>
                  <a:lnTo>
                    <a:pt x="4394330" y="266223"/>
                  </a:lnTo>
                  <a:lnTo>
                    <a:pt x="4350195" y="244744"/>
                  </a:lnTo>
                  <a:lnTo>
                    <a:pt x="4306125" y="224334"/>
                  </a:lnTo>
                  <a:lnTo>
                    <a:pt x="4262240" y="204985"/>
                  </a:lnTo>
                  <a:lnTo>
                    <a:pt x="4218659" y="186689"/>
                  </a:lnTo>
                  <a:lnTo>
                    <a:pt x="4172092" y="168026"/>
                  </a:lnTo>
                  <a:lnTo>
                    <a:pt x="4125154" y="150094"/>
                  </a:lnTo>
                  <a:lnTo>
                    <a:pt x="4077866" y="132886"/>
                  </a:lnTo>
                  <a:lnTo>
                    <a:pt x="4030248" y="116396"/>
                  </a:lnTo>
                  <a:lnTo>
                    <a:pt x="3982320" y="100616"/>
                  </a:lnTo>
                  <a:lnTo>
                    <a:pt x="3934104" y="85541"/>
                  </a:lnTo>
                  <a:lnTo>
                    <a:pt x="3885618" y="71162"/>
                  </a:lnTo>
                  <a:lnTo>
                    <a:pt x="3836883" y="57474"/>
                  </a:lnTo>
                  <a:lnTo>
                    <a:pt x="3787920" y="44470"/>
                  </a:lnTo>
                  <a:lnTo>
                    <a:pt x="3738749" y="32142"/>
                  </a:lnTo>
                  <a:lnTo>
                    <a:pt x="3689390" y="20485"/>
                  </a:lnTo>
                  <a:lnTo>
                    <a:pt x="3639863" y="9491"/>
                  </a:lnTo>
                  <a:lnTo>
                    <a:pt x="3594252" y="0"/>
                  </a:lnTo>
                  <a:lnTo>
                    <a:pt x="3452828" y="0"/>
                  </a:lnTo>
                  <a:lnTo>
                    <a:pt x="3471070" y="3012"/>
                  </a:lnTo>
                  <a:lnTo>
                    <a:pt x="3519459" y="11593"/>
                  </a:lnTo>
                  <a:lnTo>
                    <a:pt x="3567744" y="20748"/>
                  </a:lnTo>
                  <a:lnTo>
                    <a:pt x="3615917" y="30479"/>
                  </a:lnTo>
                  <a:lnTo>
                    <a:pt x="3615917" y="30645"/>
                  </a:lnTo>
                  <a:lnTo>
                    <a:pt x="3706595" y="50291"/>
                  </a:lnTo>
                  <a:lnTo>
                    <a:pt x="3706595" y="50479"/>
                  </a:lnTo>
                  <a:lnTo>
                    <a:pt x="3795749" y="72389"/>
                  </a:lnTo>
                  <a:lnTo>
                    <a:pt x="3795749" y="72602"/>
                  </a:lnTo>
                  <a:lnTo>
                    <a:pt x="3882617" y="96773"/>
                  </a:lnTo>
                  <a:lnTo>
                    <a:pt x="3882617" y="97005"/>
                  </a:lnTo>
                  <a:lnTo>
                    <a:pt x="3967199" y="122681"/>
                  </a:lnTo>
                  <a:lnTo>
                    <a:pt x="3967199" y="121919"/>
                  </a:lnTo>
                  <a:lnTo>
                    <a:pt x="4050257" y="150113"/>
                  </a:lnTo>
                  <a:lnTo>
                    <a:pt x="4131029" y="179069"/>
                  </a:lnTo>
                  <a:lnTo>
                    <a:pt x="4131029" y="179370"/>
                  </a:lnTo>
                  <a:lnTo>
                    <a:pt x="4208753" y="210011"/>
                  </a:lnTo>
                  <a:lnTo>
                    <a:pt x="4208753" y="209549"/>
                  </a:lnTo>
                  <a:lnTo>
                    <a:pt x="4254433" y="228873"/>
                  </a:lnTo>
                  <a:lnTo>
                    <a:pt x="4299747" y="249034"/>
                  </a:lnTo>
                  <a:lnTo>
                    <a:pt x="4344666" y="270050"/>
                  </a:lnTo>
                  <a:lnTo>
                    <a:pt x="4389160" y="291941"/>
                  </a:lnTo>
                  <a:lnTo>
                    <a:pt x="4433201" y="314724"/>
                  </a:lnTo>
                  <a:lnTo>
                    <a:pt x="4476758" y="338419"/>
                  </a:lnTo>
                  <a:lnTo>
                    <a:pt x="4519804" y="363045"/>
                  </a:lnTo>
                  <a:lnTo>
                    <a:pt x="4562309" y="388619"/>
                  </a:lnTo>
                  <a:lnTo>
                    <a:pt x="4562309" y="389104"/>
                  </a:lnTo>
                  <a:lnTo>
                    <a:pt x="4624043" y="429005"/>
                  </a:lnTo>
                  <a:lnTo>
                    <a:pt x="4624043" y="428243"/>
                  </a:lnTo>
                  <a:lnTo>
                    <a:pt x="4653749" y="449046"/>
                  </a:lnTo>
                  <a:lnTo>
                    <a:pt x="4653749" y="448817"/>
                  </a:lnTo>
                  <a:lnTo>
                    <a:pt x="4683479" y="470153"/>
                  </a:lnTo>
                  <a:lnTo>
                    <a:pt x="4711661" y="491489"/>
                  </a:lnTo>
                  <a:lnTo>
                    <a:pt x="4739105" y="512825"/>
                  </a:lnTo>
                  <a:lnTo>
                    <a:pt x="4766525" y="534923"/>
                  </a:lnTo>
                  <a:lnTo>
                    <a:pt x="4766525" y="535555"/>
                  </a:lnTo>
                  <a:lnTo>
                    <a:pt x="4792445" y="557021"/>
                  </a:lnTo>
                  <a:lnTo>
                    <a:pt x="4792445" y="557694"/>
                  </a:lnTo>
                  <a:lnTo>
                    <a:pt x="4817591" y="579881"/>
                  </a:lnTo>
                  <a:lnTo>
                    <a:pt x="4817591" y="580575"/>
                  </a:lnTo>
                  <a:lnTo>
                    <a:pt x="4841963" y="602741"/>
                  </a:lnTo>
                  <a:lnTo>
                    <a:pt x="4841963" y="603479"/>
                  </a:lnTo>
                  <a:lnTo>
                    <a:pt x="4864835" y="625601"/>
                  </a:lnTo>
                  <a:lnTo>
                    <a:pt x="4887695" y="649223"/>
                  </a:lnTo>
                  <a:lnTo>
                    <a:pt x="4909031" y="672845"/>
                  </a:lnTo>
                  <a:lnTo>
                    <a:pt x="4930367" y="697229"/>
                  </a:lnTo>
                  <a:lnTo>
                    <a:pt x="4930367" y="698133"/>
                  </a:lnTo>
                  <a:lnTo>
                    <a:pt x="4950179" y="721613"/>
                  </a:lnTo>
                  <a:lnTo>
                    <a:pt x="4969229" y="745997"/>
                  </a:lnTo>
                  <a:lnTo>
                    <a:pt x="4969229" y="747045"/>
                  </a:lnTo>
                  <a:lnTo>
                    <a:pt x="4986755" y="771143"/>
                  </a:lnTo>
                  <a:lnTo>
                    <a:pt x="4986755" y="770381"/>
                  </a:lnTo>
                  <a:lnTo>
                    <a:pt x="5004281" y="796289"/>
                  </a:lnTo>
                  <a:lnTo>
                    <a:pt x="5004281" y="795527"/>
                  </a:lnTo>
                  <a:lnTo>
                    <a:pt x="5020283" y="821435"/>
                  </a:lnTo>
                  <a:lnTo>
                    <a:pt x="5035511" y="847343"/>
                  </a:lnTo>
                  <a:lnTo>
                    <a:pt x="5035511" y="846581"/>
                  </a:lnTo>
                  <a:lnTo>
                    <a:pt x="5041302" y="857249"/>
                  </a:lnTo>
                  <a:lnTo>
                    <a:pt x="5069898" y="857249"/>
                  </a:lnTo>
                  <a:close/>
                </a:path>
                <a:path w="5070475" h="857250">
                  <a:moveTo>
                    <a:pt x="3615917" y="30645"/>
                  </a:moveTo>
                  <a:lnTo>
                    <a:pt x="3615917" y="30479"/>
                  </a:lnTo>
                  <a:lnTo>
                    <a:pt x="3615155" y="30479"/>
                  </a:lnTo>
                  <a:lnTo>
                    <a:pt x="3615917" y="30645"/>
                  </a:lnTo>
                  <a:close/>
                </a:path>
                <a:path w="5070475" h="857250">
                  <a:moveTo>
                    <a:pt x="3706595" y="50479"/>
                  </a:moveTo>
                  <a:lnTo>
                    <a:pt x="3706595" y="50291"/>
                  </a:lnTo>
                  <a:lnTo>
                    <a:pt x="3705833" y="50291"/>
                  </a:lnTo>
                  <a:lnTo>
                    <a:pt x="3706595" y="50479"/>
                  </a:lnTo>
                  <a:close/>
                </a:path>
                <a:path w="5070475" h="857250">
                  <a:moveTo>
                    <a:pt x="3795749" y="72602"/>
                  </a:moveTo>
                  <a:lnTo>
                    <a:pt x="3795749" y="72389"/>
                  </a:lnTo>
                  <a:lnTo>
                    <a:pt x="3794987" y="72389"/>
                  </a:lnTo>
                  <a:lnTo>
                    <a:pt x="3795749" y="72602"/>
                  </a:lnTo>
                  <a:close/>
                </a:path>
                <a:path w="5070475" h="857250">
                  <a:moveTo>
                    <a:pt x="3882617" y="97005"/>
                  </a:moveTo>
                  <a:lnTo>
                    <a:pt x="3882617" y="96773"/>
                  </a:lnTo>
                  <a:lnTo>
                    <a:pt x="3881855" y="96773"/>
                  </a:lnTo>
                  <a:lnTo>
                    <a:pt x="3882617" y="97005"/>
                  </a:lnTo>
                  <a:close/>
                </a:path>
                <a:path w="5070475" h="857250">
                  <a:moveTo>
                    <a:pt x="3890237" y="243429"/>
                  </a:moveTo>
                  <a:lnTo>
                    <a:pt x="3890237" y="243077"/>
                  </a:lnTo>
                  <a:lnTo>
                    <a:pt x="3889475" y="243077"/>
                  </a:lnTo>
                  <a:lnTo>
                    <a:pt x="3890237" y="243429"/>
                  </a:lnTo>
                  <a:close/>
                </a:path>
                <a:path w="5070475" h="857250">
                  <a:moveTo>
                    <a:pt x="4089881" y="343661"/>
                  </a:moveTo>
                  <a:lnTo>
                    <a:pt x="4089119" y="342899"/>
                  </a:lnTo>
                  <a:lnTo>
                    <a:pt x="4089119" y="343249"/>
                  </a:lnTo>
                  <a:lnTo>
                    <a:pt x="4089881" y="343661"/>
                  </a:lnTo>
                  <a:close/>
                </a:path>
                <a:path w="5070475" h="857250">
                  <a:moveTo>
                    <a:pt x="4131029" y="179370"/>
                  </a:moveTo>
                  <a:lnTo>
                    <a:pt x="4131029" y="179069"/>
                  </a:lnTo>
                  <a:lnTo>
                    <a:pt x="4130267" y="179069"/>
                  </a:lnTo>
                  <a:lnTo>
                    <a:pt x="4131029" y="179370"/>
                  </a:lnTo>
                  <a:close/>
                </a:path>
                <a:path w="5070475" h="857250">
                  <a:moveTo>
                    <a:pt x="4151603" y="379954"/>
                  </a:moveTo>
                  <a:lnTo>
                    <a:pt x="4151603" y="379475"/>
                  </a:lnTo>
                  <a:lnTo>
                    <a:pt x="4150841" y="379475"/>
                  </a:lnTo>
                  <a:lnTo>
                    <a:pt x="4151603" y="379954"/>
                  </a:lnTo>
                  <a:close/>
                </a:path>
                <a:path w="5070475" h="857250">
                  <a:moveTo>
                    <a:pt x="4209515" y="210311"/>
                  </a:moveTo>
                  <a:lnTo>
                    <a:pt x="4208753" y="209549"/>
                  </a:lnTo>
                  <a:lnTo>
                    <a:pt x="4208753" y="210011"/>
                  </a:lnTo>
                  <a:lnTo>
                    <a:pt x="4209515" y="210311"/>
                  </a:lnTo>
                  <a:close/>
                </a:path>
                <a:path w="5070475" h="857250">
                  <a:moveTo>
                    <a:pt x="4320767" y="495299"/>
                  </a:moveTo>
                  <a:lnTo>
                    <a:pt x="4320005" y="494537"/>
                  </a:lnTo>
                  <a:lnTo>
                    <a:pt x="4320005" y="494731"/>
                  </a:lnTo>
                  <a:lnTo>
                    <a:pt x="4320767" y="495299"/>
                  </a:lnTo>
                  <a:close/>
                </a:path>
                <a:path w="5070475" h="857250">
                  <a:moveTo>
                    <a:pt x="4562309" y="389104"/>
                  </a:moveTo>
                  <a:lnTo>
                    <a:pt x="4562309" y="388619"/>
                  </a:lnTo>
                  <a:lnTo>
                    <a:pt x="4561559" y="388619"/>
                  </a:lnTo>
                  <a:lnTo>
                    <a:pt x="4562309" y="389104"/>
                  </a:lnTo>
                  <a:close/>
                </a:path>
                <a:path w="5070475" h="857250">
                  <a:moveTo>
                    <a:pt x="4580609" y="756995"/>
                  </a:moveTo>
                  <a:lnTo>
                    <a:pt x="4580609" y="755903"/>
                  </a:lnTo>
                  <a:lnTo>
                    <a:pt x="4579835" y="755903"/>
                  </a:lnTo>
                  <a:lnTo>
                    <a:pt x="4580609" y="756995"/>
                  </a:lnTo>
                  <a:close/>
                </a:path>
                <a:path w="5070475" h="857250">
                  <a:moveTo>
                    <a:pt x="4627853" y="827291"/>
                  </a:moveTo>
                  <a:lnTo>
                    <a:pt x="4627853" y="826769"/>
                  </a:lnTo>
                  <a:lnTo>
                    <a:pt x="4627091" y="826007"/>
                  </a:lnTo>
                  <a:lnTo>
                    <a:pt x="4627853" y="827291"/>
                  </a:lnTo>
                  <a:close/>
                </a:path>
                <a:path w="5070475" h="857250">
                  <a:moveTo>
                    <a:pt x="4654511" y="449579"/>
                  </a:moveTo>
                  <a:lnTo>
                    <a:pt x="4653749" y="448817"/>
                  </a:lnTo>
                  <a:lnTo>
                    <a:pt x="4653749" y="449046"/>
                  </a:lnTo>
                  <a:lnTo>
                    <a:pt x="4654511" y="449579"/>
                  </a:lnTo>
                  <a:close/>
                </a:path>
                <a:path w="5070475" h="857250">
                  <a:moveTo>
                    <a:pt x="4766525" y="535555"/>
                  </a:moveTo>
                  <a:lnTo>
                    <a:pt x="4766525" y="534923"/>
                  </a:lnTo>
                  <a:lnTo>
                    <a:pt x="4765763" y="534923"/>
                  </a:lnTo>
                  <a:lnTo>
                    <a:pt x="4766525" y="535555"/>
                  </a:lnTo>
                  <a:close/>
                </a:path>
                <a:path w="5070475" h="857250">
                  <a:moveTo>
                    <a:pt x="4792445" y="557694"/>
                  </a:moveTo>
                  <a:lnTo>
                    <a:pt x="4792445" y="557021"/>
                  </a:lnTo>
                  <a:lnTo>
                    <a:pt x="4791683" y="557021"/>
                  </a:lnTo>
                  <a:lnTo>
                    <a:pt x="4792445" y="557694"/>
                  </a:lnTo>
                  <a:close/>
                </a:path>
                <a:path w="5070475" h="857250">
                  <a:moveTo>
                    <a:pt x="4817591" y="580575"/>
                  </a:moveTo>
                  <a:lnTo>
                    <a:pt x="4817591" y="579881"/>
                  </a:lnTo>
                  <a:lnTo>
                    <a:pt x="4816829" y="579881"/>
                  </a:lnTo>
                  <a:lnTo>
                    <a:pt x="4817591" y="580575"/>
                  </a:lnTo>
                  <a:close/>
                </a:path>
                <a:path w="5070475" h="857250">
                  <a:moveTo>
                    <a:pt x="4841963" y="603479"/>
                  </a:moveTo>
                  <a:lnTo>
                    <a:pt x="4841963" y="602741"/>
                  </a:lnTo>
                  <a:lnTo>
                    <a:pt x="4841201" y="602741"/>
                  </a:lnTo>
                  <a:lnTo>
                    <a:pt x="4841963" y="603479"/>
                  </a:lnTo>
                  <a:close/>
                </a:path>
                <a:path w="5070475" h="857250">
                  <a:moveTo>
                    <a:pt x="4930367" y="698133"/>
                  </a:moveTo>
                  <a:lnTo>
                    <a:pt x="4930367" y="697229"/>
                  </a:lnTo>
                  <a:lnTo>
                    <a:pt x="4929605" y="697229"/>
                  </a:lnTo>
                  <a:lnTo>
                    <a:pt x="4930367" y="698133"/>
                  </a:lnTo>
                  <a:close/>
                </a:path>
                <a:path w="5070475" h="857250">
                  <a:moveTo>
                    <a:pt x="4969229" y="747045"/>
                  </a:moveTo>
                  <a:lnTo>
                    <a:pt x="4969229" y="745997"/>
                  </a:lnTo>
                  <a:lnTo>
                    <a:pt x="4968467" y="745997"/>
                  </a:lnTo>
                  <a:lnTo>
                    <a:pt x="4969229" y="747045"/>
                  </a:lnTo>
                  <a:close/>
                </a:path>
              </a:pathLst>
            </a:custGeom>
            <a:solidFill>
              <a:srgbClr val="89A4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49334" y="3777995"/>
              <a:ext cx="4431404" cy="85725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07243" y="3777995"/>
              <a:ext cx="2999238" cy="85725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550787" y="3777995"/>
              <a:ext cx="791210" cy="357505"/>
            </a:xfrm>
            <a:custGeom>
              <a:avLst/>
              <a:gdLst/>
              <a:ahLst/>
              <a:cxnLst/>
              <a:rect l="l" t="t" r="r" b="b"/>
              <a:pathLst>
                <a:path w="791209" h="357504">
                  <a:moveTo>
                    <a:pt x="197370" y="170153"/>
                  </a:moveTo>
                  <a:lnTo>
                    <a:pt x="197370" y="35813"/>
                  </a:lnTo>
                  <a:lnTo>
                    <a:pt x="0" y="35813"/>
                  </a:lnTo>
                  <a:lnTo>
                    <a:pt x="197370" y="170153"/>
                  </a:lnTo>
                  <a:close/>
                </a:path>
                <a:path w="791209" h="357504">
                  <a:moveTo>
                    <a:pt x="790968" y="35813"/>
                  </a:moveTo>
                  <a:lnTo>
                    <a:pt x="593610" y="35813"/>
                  </a:lnTo>
                  <a:lnTo>
                    <a:pt x="577987" y="5185"/>
                  </a:lnTo>
                  <a:lnTo>
                    <a:pt x="575085" y="0"/>
                  </a:lnTo>
                  <a:lnTo>
                    <a:pt x="178874" y="0"/>
                  </a:lnTo>
                  <a:lnTo>
                    <a:pt x="181241" y="4212"/>
                  </a:lnTo>
                  <a:lnTo>
                    <a:pt x="197370" y="35813"/>
                  </a:lnTo>
                  <a:lnTo>
                    <a:pt x="197370" y="170153"/>
                  </a:lnTo>
                  <a:lnTo>
                    <a:pt x="472440" y="357377"/>
                  </a:lnTo>
                  <a:lnTo>
                    <a:pt x="790968" y="35813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989467" y="3777995"/>
              <a:ext cx="491490" cy="357505"/>
            </a:xfrm>
            <a:custGeom>
              <a:avLst/>
              <a:gdLst/>
              <a:ahLst/>
              <a:cxnLst/>
              <a:rect l="l" t="t" r="r" b="b"/>
              <a:pathLst>
                <a:path w="491489" h="357504">
                  <a:moveTo>
                    <a:pt x="490936" y="0"/>
                  </a:moveTo>
                  <a:lnTo>
                    <a:pt x="94753" y="0"/>
                  </a:lnTo>
                  <a:lnTo>
                    <a:pt x="91744" y="5378"/>
                  </a:lnTo>
                  <a:lnTo>
                    <a:pt x="61928" y="66995"/>
                  </a:lnTo>
                  <a:lnTo>
                    <a:pt x="37773" y="129765"/>
                  </a:lnTo>
                  <a:lnTo>
                    <a:pt x="19430" y="193608"/>
                  </a:lnTo>
                  <a:lnTo>
                    <a:pt x="7052" y="258442"/>
                  </a:lnTo>
                  <a:lnTo>
                    <a:pt x="789" y="324188"/>
                  </a:lnTo>
                  <a:lnTo>
                    <a:pt x="0" y="357377"/>
                  </a:lnTo>
                  <a:lnTo>
                    <a:pt x="396239" y="357377"/>
                  </a:lnTo>
                  <a:lnTo>
                    <a:pt x="397029" y="324188"/>
                  </a:lnTo>
                  <a:lnTo>
                    <a:pt x="399384" y="291206"/>
                  </a:lnTo>
                  <a:lnTo>
                    <a:pt x="408717" y="225906"/>
                  </a:lnTo>
                  <a:lnTo>
                    <a:pt x="424087" y="161557"/>
                  </a:lnTo>
                  <a:lnTo>
                    <a:pt x="445342" y="98241"/>
                  </a:lnTo>
                  <a:lnTo>
                    <a:pt x="472331" y="36037"/>
                  </a:lnTo>
                  <a:lnTo>
                    <a:pt x="487928" y="5378"/>
                  </a:lnTo>
                  <a:lnTo>
                    <a:pt x="490936" y="0"/>
                  </a:lnTo>
                  <a:close/>
                </a:path>
              </a:pathLst>
            </a:custGeom>
            <a:solidFill>
              <a:srgbClr val="4068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976513" y="3777995"/>
              <a:ext cx="5396865" cy="374650"/>
            </a:xfrm>
            <a:custGeom>
              <a:avLst/>
              <a:gdLst/>
              <a:ahLst/>
              <a:cxnLst/>
              <a:rect l="l" t="t" r="r" b="b"/>
              <a:pathLst>
                <a:path w="5396865" h="374650">
                  <a:moveTo>
                    <a:pt x="122271" y="0"/>
                  </a:moveTo>
                  <a:lnTo>
                    <a:pt x="93498" y="0"/>
                  </a:lnTo>
                  <a:lnTo>
                    <a:pt x="73670" y="39411"/>
                  </a:lnTo>
                  <a:lnTo>
                    <a:pt x="54600" y="83331"/>
                  </a:lnTo>
                  <a:lnTo>
                    <a:pt x="38100" y="128494"/>
                  </a:lnTo>
                  <a:lnTo>
                    <a:pt x="24416" y="174554"/>
                  </a:lnTo>
                  <a:lnTo>
                    <a:pt x="13597" y="221843"/>
                  </a:lnTo>
                  <a:lnTo>
                    <a:pt x="5823" y="270240"/>
                  </a:lnTo>
                  <a:lnTo>
                    <a:pt x="1241" y="319738"/>
                  </a:lnTo>
                  <a:lnTo>
                    <a:pt x="0" y="370332"/>
                  </a:lnTo>
                  <a:lnTo>
                    <a:pt x="12954" y="370332"/>
                  </a:lnTo>
                  <a:lnTo>
                    <a:pt x="12954" y="345186"/>
                  </a:lnTo>
                  <a:lnTo>
                    <a:pt x="26202" y="345186"/>
                  </a:lnTo>
                  <a:lnTo>
                    <a:pt x="26669" y="324612"/>
                  </a:lnTo>
                  <a:lnTo>
                    <a:pt x="26669" y="325374"/>
                  </a:lnTo>
                  <a:lnTo>
                    <a:pt x="28956" y="292608"/>
                  </a:lnTo>
                  <a:lnTo>
                    <a:pt x="32766" y="259842"/>
                  </a:lnTo>
                  <a:lnTo>
                    <a:pt x="32766" y="260604"/>
                  </a:lnTo>
                  <a:lnTo>
                    <a:pt x="38100" y="227838"/>
                  </a:lnTo>
                  <a:lnTo>
                    <a:pt x="38100" y="228600"/>
                  </a:lnTo>
                  <a:lnTo>
                    <a:pt x="44957" y="196596"/>
                  </a:lnTo>
                  <a:lnTo>
                    <a:pt x="44957" y="197358"/>
                  </a:lnTo>
                  <a:lnTo>
                    <a:pt x="53339" y="165354"/>
                  </a:lnTo>
                  <a:lnTo>
                    <a:pt x="62483" y="135811"/>
                  </a:lnTo>
                  <a:lnTo>
                    <a:pt x="62483" y="134112"/>
                  </a:lnTo>
                  <a:lnTo>
                    <a:pt x="73913" y="102870"/>
                  </a:lnTo>
                  <a:lnTo>
                    <a:pt x="86868" y="71628"/>
                  </a:lnTo>
                  <a:lnTo>
                    <a:pt x="86868" y="72390"/>
                  </a:lnTo>
                  <a:lnTo>
                    <a:pt x="100583" y="41148"/>
                  </a:lnTo>
                  <a:lnTo>
                    <a:pt x="100583" y="41910"/>
                  </a:lnTo>
                  <a:lnTo>
                    <a:pt x="115824" y="11430"/>
                  </a:lnTo>
                  <a:lnTo>
                    <a:pt x="122271" y="0"/>
                  </a:lnTo>
                  <a:close/>
                </a:path>
                <a:path w="5396865" h="374650">
                  <a:moveTo>
                    <a:pt x="26202" y="345186"/>
                  </a:moveTo>
                  <a:lnTo>
                    <a:pt x="12954" y="345186"/>
                  </a:lnTo>
                  <a:lnTo>
                    <a:pt x="25907" y="358140"/>
                  </a:lnTo>
                  <a:lnTo>
                    <a:pt x="26202" y="345186"/>
                  </a:lnTo>
                  <a:close/>
                </a:path>
                <a:path w="5396865" h="374650">
                  <a:moveTo>
                    <a:pt x="396658" y="345186"/>
                  </a:moveTo>
                  <a:lnTo>
                    <a:pt x="26202" y="345186"/>
                  </a:lnTo>
                  <a:lnTo>
                    <a:pt x="25907" y="358140"/>
                  </a:lnTo>
                  <a:lnTo>
                    <a:pt x="12954" y="345186"/>
                  </a:lnTo>
                  <a:lnTo>
                    <a:pt x="12954" y="370332"/>
                  </a:lnTo>
                  <a:lnTo>
                    <a:pt x="396239" y="370332"/>
                  </a:lnTo>
                  <a:lnTo>
                    <a:pt x="396239" y="357378"/>
                  </a:lnTo>
                  <a:lnTo>
                    <a:pt x="396658" y="345186"/>
                  </a:lnTo>
                  <a:close/>
                </a:path>
                <a:path w="5396865" h="374650">
                  <a:moveTo>
                    <a:pt x="63245" y="133350"/>
                  </a:moveTo>
                  <a:lnTo>
                    <a:pt x="62483" y="134112"/>
                  </a:lnTo>
                  <a:lnTo>
                    <a:pt x="62483" y="135811"/>
                  </a:lnTo>
                  <a:lnTo>
                    <a:pt x="63245" y="133350"/>
                  </a:lnTo>
                  <a:close/>
                </a:path>
                <a:path w="5396865" h="374650">
                  <a:moveTo>
                    <a:pt x="409194" y="345186"/>
                  </a:moveTo>
                  <a:lnTo>
                    <a:pt x="396658" y="345186"/>
                  </a:lnTo>
                  <a:lnTo>
                    <a:pt x="396239" y="357378"/>
                  </a:lnTo>
                  <a:lnTo>
                    <a:pt x="409194" y="345186"/>
                  </a:lnTo>
                  <a:close/>
                </a:path>
                <a:path w="5396865" h="374650">
                  <a:moveTo>
                    <a:pt x="409194" y="370332"/>
                  </a:moveTo>
                  <a:lnTo>
                    <a:pt x="409194" y="345186"/>
                  </a:lnTo>
                  <a:lnTo>
                    <a:pt x="396239" y="357378"/>
                  </a:lnTo>
                  <a:lnTo>
                    <a:pt x="396239" y="370332"/>
                  </a:lnTo>
                  <a:lnTo>
                    <a:pt x="409194" y="370332"/>
                  </a:lnTo>
                  <a:close/>
                </a:path>
                <a:path w="5396865" h="374650">
                  <a:moveTo>
                    <a:pt x="518511" y="0"/>
                  </a:moveTo>
                  <a:lnTo>
                    <a:pt x="489337" y="0"/>
                  </a:lnTo>
                  <a:lnTo>
                    <a:pt x="470128" y="37934"/>
                  </a:lnTo>
                  <a:lnTo>
                    <a:pt x="451395" y="80593"/>
                  </a:lnTo>
                  <a:lnTo>
                    <a:pt x="435150" y="124268"/>
                  </a:lnTo>
                  <a:lnTo>
                    <a:pt x="421537" y="168945"/>
                  </a:lnTo>
                  <a:lnTo>
                    <a:pt x="410696" y="214609"/>
                  </a:lnTo>
                  <a:lnTo>
                    <a:pt x="402772" y="261245"/>
                  </a:lnTo>
                  <a:lnTo>
                    <a:pt x="397905" y="308840"/>
                  </a:lnTo>
                  <a:lnTo>
                    <a:pt x="396658" y="345186"/>
                  </a:lnTo>
                  <a:lnTo>
                    <a:pt x="409194" y="345186"/>
                  </a:lnTo>
                  <a:lnTo>
                    <a:pt x="409194" y="370332"/>
                  </a:lnTo>
                  <a:lnTo>
                    <a:pt x="421386" y="370332"/>
                  </a:lnTo>
                  <a:lnTo>
                    <a:pt x="422148" y="324612"/>
                  </a:lnTo>
                  <a:lnTo>
                    <a:pt x="422148" y="325374"/>
                  </a:lnTo>
                  <a:lnTo>
                    <a:pt x="424433" y="292608"/>
                  </a:lnTo>
                  <a:lnTo>
                    <a:pt x="428244" y="265303"/>
                  </a:lnTo>
                  <a:lnTo>
                    <a:pt x="428244" y="260604"/>
                  </a:lnTo>
                  <a:lnTo>
                    <a:pt x="433577" y="231933"/>
                  </a:lnTo>
                  <a:lnTo>
                    <a:pt x="433577" y="228600"/>
                  </a:lnTo>
                  <a:lnTo>
                    <a:pt x="440436" y="199796"/>
                  </a:lnTo>
                  <a:lnTo>
                    <a:pt x="440436" y="197358"/>
                  </a:lnTo>
                  <a:lnTo>
                    <a:pt x="448818" y="165354"/>
                  </a:lnTo>
                  <a:lnTo>
                    <a:pt x="458724" y="133350"/>
                  </a:lnTo>
                  <a:lnTo>
                    <a:pt x="458724" y="134112"/>
                  </a:lnTo>
                  <a:lnTo>
                    <a:pt x="470154" y="102870"/>
                  </a:lnTo>
                  <a:lnTo>
                    <a:pt x="482345" y="71628"/>
                  </a:lnTo>
                  <a:lnTo>
                    <a:pt x="482345" y="72390"/>
                  </a:lnTo>
                  <a:lnTo>
                    <a:pt x="496062" y="42792"/>
                  </a:lnTo>
                  <a:lnTo>
                    <a:pt x="496062" y="41910"/>
                  </a:lnTo>
                  <a:lnTo>
                    <a:pt x="512063" y="11430"/>
                  </a:lnTo>
                  <a:lnTo>
                    <a:pt x="518511" y="0"/>
                  </a:lnTo>
                  <a:close/>
                </a:path>
                <a:path w="5396865" h="374650">
                  <a:moveTo>
                    <a:pt x="429006" y="259842"/>
                  </a:moveTo>
                  <a:lnTo>
                    <a:pt x="428244" y="260604"/>
                  </a:lnTo>
                  <a:lnTo>
                    <a:pt x="428244" y="265303"/>
                  </a:lnTo>
                  <a:lnTo>
                    <a:pt x="429006" y="259842"/>
                  </a:lnTo>
                  <a:close/>
                </a:path>
                <a:path w="5396865" h="374650">
                  <a:moveTo>
                    <a:pt x="434339" y="227838"/>
                  </a:moveTo>
                  <a:lnTo>
                    <a:pt x="433577" y="228600"/>
                  </a:lnTo>
                  <a:lnTo>
                    <a:pt x="433577" y="231933"/>
                  </a:lnTo>
                  <a:lnTo>
                    <a:pt x="434339" y="227838"/>
                  </a:lnTo>
                  <a:close/>
                </a:path>
                <a:path w="5396865" h="374650">
                  <a:moveTo>
                    <a:pt x="441198" y="196596"/>
                  </a:moveTo>
                  <a:lnTo>
                    <a:pt x="440436" y="197358"/>
                  </a:lnTo>
                  <a:lnTo>
                    <a:pt x="440436" y="199796"/>
                  </a:lnTo>
                  <a:lnTo>
                    <a:pt x="441198" y="196596"/>
                  </a:lnTo>
                  <a:close/>
                </a:path>
                <a:path w="5396865" h="374650">
                  <a:moveTo>
                    <a:pt x="496824" y="41148"/>
                  </a:moveTo>
                  <a:lnTo>
                    <a:pt x="496062" y="41910"/>
                  </a:lnTo>
                  <a:lnTo>
                    <a:pt x="496062" y="42792"/>
                  </a:lnTo>
                  <a:lnTo>
                    <a:pt x="496824" y="41148"/>
                  </a:lnTo>
                  <a:close/>
                </a:path>
                <a:path w="5396865" h="374650">
                  <a:moveTo>
                    <a:pt x="4771644" y="48767"/>
                  </a:moveTo>
                  <a:lnTo>
                    <a:pt x="4771644" y="23621"/>
                  </a:lnTo>
                  <a:lnTo>
                    <a:pt x="4760214" y="41909"/>
                  </a:lnTo>
                  <a:lnTo>
                    <a:pt x="4751337" y="23621"/>
                  </a:lnTo>
                  <a:lnTo>
                    <a:pt x="4533125" y="23621"/>
                  </a:lnTo>
                  <a:lnTo>
                    <a:pt x="4574273" y="51622"/>
                  </a:lnTo>
                  <a:lnTo>
                    <a:pt x="4574273" y="48767"/>
                  </a:lnTo>
                  <a:lnTo>
                    <a:pt x="4581144" y="25907"/>
                  </a:lnTo>
                  <a:lnTo>
                    <a:pt x="4614729" y="48767"/>
                  </a:lnTo>
                  <a:lnTo>
                    <a:pt x="4771644" y="48767"/>
                  </a:lnTo>
                  <a:close/>
                </a:path>
                <a:path w="5396865" h="374650">
                  <a:moveTo>
                    <a:pt x="4614729" y="48767"/>
                  </a:moveTo>
                  <a:lnTo>
                    <a:pt x="4581144" y="25907"/>
                  </a:lnTo>
                  <a:lnTo>
                    <a:pt x="4574273" y="48767"/>
                  </a:lnTo>
                  <a:lnTo>
                    <a:pt x="4614729" y="48767"/>
                  </a:lnTo>
                  <a:close/>
                </a:path>
                <a:path w="5396865" h="374650">
                  <a:moveTo>
                    <a:pt x="5044938" y="341587"/>
                  </a:moveTo>
                  <a:lnTo>
                    <a:pt x="4614729" y="48767"/>
                  </a:lnTo>
                  <a:lnTo>
                    <a:pt x="4574273" y="48767"/>
                  </a:lnTo>
                  <a:lnTo>
                    <a:pt x="4574273" y="51622"/>
                  </a:lnTo>
                  <a:lnTo>
                    <a:pt x="5037582" y="366891"/>
                  </a:lnTo>
                  <a:lnTo>
                    <a:pt x="5037582" y="348995"/>
                  </a:lnTo>
                  <a:lnTo>
                    <a:pt x="5044938" y="341587"/>
                  </a:lnTo>
                  <a:close/>
                </a:path>
                <a:path w="5396865" h="374650">
                  <a:moveTo>
                    <a:pt x="4792218" y="48767"/>
                  </a:moveTo>
                  <a:lnTo>
                    <a:pt x="4772060" y="8903"/>
                  </a:lnTo>
                  <a:lnTo>
                    <a:pt x="4767053" y="0"/>
                  </a:lnTo>
                  <a:lnTo>
                    <a:pt x="4738707" y="0"/>
                  </a:lnTo>
                  <a:lnTo>
                    <a:pt x="4748009" y="17525"/>
                  </a:lnTo>
                  <a:lnTo>
                    <a:pt x="4748009" y="16763"/>
                  </a:lnTo>
                  <a:lnTo>
                    <a:pt x="4751337" y="23621"/>
                  </a:lnTo>
                  <a:lnTo>
                    <a:pt x="4771644" y="23621"/>
                  </a:lnTo>
                  <a:lnTo>
                    <a:pt x="4771644" y="48767"/>
                  </a:lnTo>
                  <a:lnTo>
                    <a:pt x="4792218" y="48767"/>
                  </a:lnTo>
                  <a:close/>
                </a:path>
                <a:path w="5396865" h="374650">
                  <a:moveTo>
                    <a:pt x="4771644" y="23621"/>
                  </a:moveTo>
                  <a:lnTo>
                    <a:pt x="4751337" y="23621"/>
                  </a:lnTo>
                  <a:lnTo>
                    <a:pt x="4760214" y="41909"/>
                  </a:lnTo>
                  <a:lnTo>
                    <a:pt x="4771644" y="23621"/>
                  </a:lnTo>
                  <a:close/>
                </a:path>
                <a:path w="5396865" h="374650">
                  <a:moveTo>
                    <a:pt x="5053584" y="347471"/>
                  </a:moveTo>
                  <a:lnTo>
                    <a:pt x="5044938" y="341587"/>
                  </a:lnTo>
                  <a:lnTo>
                    <a:pt x="5037582" y="348995"/>
                  </a:lnTo>
                  <a:lnTo>
                    <a:pt x="5053584" y="347471"/>
                  </a:lnTo>
                  <a:close/>
                </a:path>
                <a:path w="5396865" h="374650">
                  <a:moveTo>
                    <a:pt x="5053584" y="368760"/>
                  </a:moveTo>
                  <a:lnTo>
                    <a:pt x="5053584" y="347471"/>
                  </a:lnTo>
                  <a:lnTo>
                    <a:pt x="5037582" y="348995"/>
                  </a:lnTo>
                  <a:lnTo>
                    <a:pt x="5037582" y="366891"/>
                  </a:lnTo>
                  <a:lnTo>
                    <a:pt x="5048237" y="374141"/>
                  </a:lnTo>
                  <a:lnTo>
                    <a:pt x="5053584" y="368760"/>
                  </a:lnTo>
                  <a:close/>
                </a:path>
                <a:path w="5396865" h="374650">
                  <a:moveTo>
                    <a:pt x="5366003" y="54300"/>
                  </a:moveTo>
                  <a:lnTo>
                    <a:pt x="5366003" y="48767"/>
                  </a:lnTo>
                  <a:lnTo>
                    <a:pt x="5335675" y="48767"/>
                  </a:lnTo>
                  <a:lnTo>
                    <a:pt x="5044938" y="341587"/>
                  </a:lnTo>
                  <a:lnTo>
                    <a:pt x="5053584" y="347471"/>
                  </a:lnTo>
                  <a:lnTo>
                    <a:pt x="5053584" y="368760"/>
                  </a:lnTo>
                  <a:lnTo>
                    <a:pt x="5366003" y="54300"/>
                  </a:lnTo>
                  <a:close/>
                </a:path>
                <a:path w="5396865" h="374650">
                  <a:moveTo>
                    <a:pt x="5175732" y="23621"/>
                  </a:moveTo>
                  <a:lnTo>
                    <a:pt x="5163396" y="0"/>
                  </a:lnTo>
                  <a:lnTo>
                    <a:pt x="5134800" y="0"/>
                  </a:lnTo>
                  <a:lnTo>
                    <a:pt x="5143487" y="16001"/>
                  </a:lnTo>
                  <a:lnTo>
                    <a:pt x="5143487" y="16696"/>
                  </a:lnTo>
                  <a:lnTo>
                    <a:pt x="5160264" y="48767"/>
                  </a:lnTo>
                  <a:lnTo>
                    <a:pt x="5167884" y="48767"/>
                  </a:lnTo>
                  <a:lnTo>
                    <a:pt x="5167884" y="23621"/>
                  </a:lnTo>
                  <a:lnTo>
                    <a:pt x="5175732" y="23621"/>
                  </a:lnTo>
                  <a:close/>
                </a:path>
                <a:path w="5396865" h="374650">
                  <a:moveTo>
                    <a:pt x="5143487" y="16696"/>
                  </a:moveTo>
                  <a:lnTo>
                    <a:pt x="5143487" y="16001"/>
                  </a:lnTo>
                  <a:lnTo>
                    <a:pt x="5142725" y="15239"/>
                  </a:lnTo>
                  <a:lnTo>
                    <a:pt x="5143487" y="16696"/>
                  </a:lnTo>
                  <a:close/>
                </a:path>
                <a:path w="5396865" h="374650">
                  <a:moveTo>
                    <a:pt x="5179314" y="30479"/>
                  </a:moveTo>
                  <a:lnTo>
                    <a:pt x="5175732" y="23621"/>
                  </a:lnTo>
                  <a:lnTo>
                    <a:pt x="5167884" y="23621"/>
                  </a:lnTo>
                  <a:lnTo>
                    <a:pt x="5179314" y="30479"/>
                  </a:lnTo>
                  <a:close/>
                </a:path>
                <a:path w="5396865" h="374650">
                  <a:moveTo>
                    <a:pt x="5179314" y="48767"/>
                  </a:moveTo>
                  <a:lnTo>
                    <a:pt x="5179314" y="30479"/>
                  </a:lnTo>
                  <a:lnTo>
                    <a:pt x="5167884" y="23621"/>
                  </a:lnTo>
                  <a:lnTo>
                    <a:pt x="5167884" y="48767"/>
                  </a:lnTo>
                  <a:lnTo>
                    <a:pt x="5179314" y="48767"/>
                  </a:lnTo>
                  <a:close/>
                </a:path>
                <a:path w="5396865" h="374650">
                  <a:moveTo>
                    <a:pt x="5396484" y="23621"/>
                  </a:moveTo>
                  <a:lnTo>
                    <a:pt x="5175732" y="23621"/>
                  </a:lnTo>
                  <a:lnTo>
                    <a:pt x="5179314" y="30479"/>
                  </a:lnTo>
                  <a:lnTo>
                    <a:pt x="5179314" y="48767"/>
                  </a:lnTo>
                  <a:lnTo>
                    <a:pt x="5335675" y="48767"/>
                  </a:lnTo>
                  <a:lnTo>
                    <a:pt x="5356860" y="27431"/>
                  </a:lnTo>
                  <a:lnTo>
                    <a:pt x="5366003" y="48767"/>
                  </a:lnTo>
                  <a:lnTo>
                    <a:pt x="5366003" y="54300"/>
                  </a:lnTo>
                  <a:lnTo>
                    <a:pt x="5396484" y="23621"/>
                  </a:lnTo>
                  <a:close/>
                </a:path>
                <a:path w="5396865" h="374650">
                  <a:moveTo>
                    <a:pt x="5366003" y="48767"/>
                  </a:moveTo>
                  <a:lnTo>
                    <a:pt x="5356860" y="27431"/>
                  </a:lnTo>
                  <a:lnTo>
                    <a:pt x="5335675" y="48767"/>
                  </a:lnTo>
                  <a:lnTo>
                    <a:pt x="5366003" y="48767"/>
                  </a:lnTo>
                  <a:close/>
                </a:path>
              </a:pathLst>
            </a:custGeom>
            <a:solidFill>
              <a:srgbClr val="89A4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601609" y="4636007"/>
              <a:ext cx="1645920" cy="749808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346839" y="4635245"/>
              <a:ext cx="4533900" cy="1822704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839353" y="5385816"/>
              <a:ext cx="1005840" cy="14630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848497" y="5513831"/>
              <a:ext cx="996696" cy="420623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040521" y="5916167"/>
              <a:ext cx="749808" cy="528827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41" name="object 41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839" y="3777998"/>
            <a:ext cx="9144000" cy="857250"/>
          </a:xfrm>
          <a:custGeom>
            <a:avLst/>
            <a:gdLst/>
            <a:ahLst/>
            <a:cxnLst/>
            <a:rect l="l" t="t" r="r" b="b"/>
            <a:pathLst>
              <a:path w="9144000" h="857250">
                <a:moveTo>
                  <a:pt x="9144000" y="857250"/>
                </a:moveTo>
                <a:lnTo>
                  <a:pt x="9144000" y="0"/>
                </a:lnTo>
                <a:lnTo>
                  <a:pt x="0" y="0"/>
                </a:lnTo>
                <a:lnTo>
                  <a:pt x="0" y="857250"/>
                </a:lnTo>
                <a:lnTo>
                  <a:pt x="9144000" y="8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44131" y="1172214"/>
            <a:ext cx="7736840" cy="437350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281814" marR="342112" indent="-269755">
              <a:lnSpc>
                <a:spcPct val="140000"/>
              </a:lnSpc>
              <a:spcBef>
                <a:spcPts val="100"/>
              </a:spcBef>
              <a:buFont typeface="Wingdings"/>
              <a:buChar char=""/>
              <a:tabLst>
                <a:tab pos="281814" algn="l"/>
                <a:tab pos="282450" algn="l"/>
              </a:tabLst>
            </a:pPr>
            <a:r>
              <a:rPr sz="2400" spc="-135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2400" spc="-1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86" dirty="0">
                <a:solidFill>
                  <a:srgbClr val="FF0000"/>
                </a:solidFill>
                <a:latin typeface="Trebuchet MS"/>
                <a:cs typeface="Trebuchet MS"/>
              </a:rPr>
              <a:t>word</a:t>
            </a:r>
            <a:r>
              <a:rPr sz="2400" spc="-191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70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86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z="2400" spc="-1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derived</a:t>
            </a:r>
            <a:r>
              <a:rPr sz="2400"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00" dirty="0">
                <a:solidFill>
                  <a:srgbClr val="FF0000"/>
                </a:solidFill>
                <a:latin typeface="Trebuchet MS"/>
                <a:cs typeface="Trebuchet MS"/>
              </a:rPr>
              <a:t>from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00" dirty="0">
                <a:solidFill>
                  <a:srgbClr val="FF0000"/>
                </a:solidFill>
                <a:latin typeface="Trebuchet MS"/>
                <a:cs typeface="Trebuchet MS"/>
              </a:rPr>
              <a:t>Sanskrit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75" dirty="0">
                <a:solidFill>
                  <a:srgbClr val="FF0000"/>
                </a:solidFill>
                <a:latin typeface="Trebuchet MS"/>
                <a:cs typeface="Trebuchet MS"/>
              </a:rPr>
              <a:t>words  </a:t>
            </a:r>
            <a:r>
              <a:rPr sz="2400" b="1" i="1" dirty="0">
                <a:solidFill>
                  <a:srgbClr val="FF0000"/>
                </a:solidFill>
                <a:latin typeface="Carlito"/>
                <a:cs typeface="Carlito"/>
              </a:rPr>
              <a:t>Maha </a:t>
            </a:r>
            <a:r>
              <a:rPr sz="2400" spc="-90" dirty="0">
                <a:solidFill>
                  <a:srgbClr val="FF0000"/>
                </a:solidFill>
                <a:latin typeface="Trebuchet MS"/>
                <a:cs typeface="Trebuchet MS"/>
              </a:rPr>
              <a:t>meaning </a:t>
            </a:r>
            <a:r>
              <a:rPr sz="2400" i="1" dirty="0">
                <a:solidFill>
                  <a:srgbClr val="FF0000"/>
                </a:solidFill>
                <a:latin typeface="Carlito"/>
                <a:cs typeface="Carlito"/>
              </a:rPr>
              <a:t>Great </a:t>
            </a:r>
            <a:r>
              <a:rPr sz="2400" spc="-8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z="2400" b="1" i="1" spc="-5" dirty="0">
                <a:solidFill>
                  <a:srgbClr val="FF0000"/>
                </a:solidFill>
                <a:latin typeface="Carlito"/>
                <a:cs typeface="Carlito"/>
              </a:rPr>
              <a:t>Rashtra </a:t>
            </a:r>
            <a:r>
              <a:rPr sz="2400" spc="-90" dirty="0">
                <a:solidFill>
                  <a:srgbClr val="FF0000"/>
                </a:solidFill>
                <a:latin typeface="Trebuchet MS"/>
                <a:cs typeface="Trebuchet MS"/>
              </a:rPr>
              <a:t>meaning </a:t>
            </a:r>
            <a:r>
              <a:rPr sz="2400" i="1" spc="-44" dirty="0">
                <a:solidFill>
                  <a:srgbClr val="FF0000"/>
                </a:solidFill>
                <a:latin typeface="Carlito"/>
                <a:cs typeface="Carlito"/>
              </a:rPr>
              <a:t>Nation</a:t>
            </a:r>
            <a:r>
              <a:rPr sz="2400" spc="-44" dirty="0">
                <a:solidFill>
                  <a:srgbClr val="FF0000"/>
                </a:solidFill>
                <a:latin typeface="Trebuchet MS"/>
                <a:cs typeface="Trebuchet MS"/>
              </a:rPr>
              <a:t>, </a:t>
            </a:r>
            <a:r>
              <a:rPr sz="2400" spc="-80" dirty="0">
                <a:solidFill>
                  <a:srgbClr val="FF0000"/>
                </a:solidFill>
                <a:latin typeface="Trebuchet MS"/>
                <a:cs typeface="Trebuchet MS"/>
              </a:rPr>
              <a:t>thus  </a:t>
            </a:r>
            <a:r>
              <a:rPr sz="2400" spc="-100" dirty="0">
                <a:solidFill>
                  <a:srgbClr val="FF0000"/>
                </a:solidFill>
                <a:latin typeface="Trebuchet MS"/>
                <a:cs typeface="Trebuchet MS"/>
              </a:rPr>
              <a:t>rendering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z="2400" spc="-90" dirty="0">
                <a:solidFill>
                  <a:srgbClr val="FF0000"/>
                </a:solidFill>
                <a:latin typeface="Trebuchet MS"/>
                <a:cs typeface="Trebuchet MS"/>
              </a:rPr>
              <a:t>name </a:t>
            </a:r>
            <a:r>
              <a:rPr sz="2400" b="1" i="1" spc="-5" dirty="0">
                <a:solidFill>
                  <a:srgbClr val="FF0000"/>
                </a:solidFill>
                <a:latin typeface="Carlito"/>
                <a:cs typeface="Carlito"/>
              </a:rPr>
              <a:t>Maharashtra </a:t>
            </a:r>
            <a:r>
              <a:rPr sz="2400" b="1" spc="-145" dirty="0">
                <a:solidFill>
                  <a:srgbClr val="FF0000"/>
                </a:solidFill>
                <a:latin typeface="Trebuchet MS"/>
                <a:cs typeface="Trebuchet MS"/>
              </a:rPr>
              <a:t>(Great</a:t>
            </a:r>
            <a:r>
              <a:rPr sz="2400" b="1" spc="-4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b="1" spc="-125" dirty="0">
                <a:solidFill>
                  <a:srgbClr val="FF0000"/>
                </a:solidFill>
                <a:latin typeface="Trebuchet MS"/>
                <a:cs typeface="Trebuchet MS"/>
              </a:rPr>
              <a:t>Nation).</a:t>
            </a:r>
            <a:endParaRPr sz="2400">
              <a:latin typeface="Trebuchet MS"/>
              <a:cs typeface="Trebuchet MS"/>
            </a:endParaRPr>
          </a:p>
          <a:p>
            <a:pPr marL="281814" marR="5080" indent="-269755">
              <a:lnSpc>
                <a:spcPct val="140000"/>
              </a:lnSpc>
              <a:spcBef>
                <a:spcPts val="575"/>
              </a:spcBef>
              <a:buFont typeface="Wingdings"/>
              <a:buChar char=""/>
              <a:tabLst>
                <a:tab pos="281814" algn="l"/>
                <a:tab pos="282450" algn="l"/>
              </a:tabLst>
            </a:pPr>
            <a:r>
              <a:rPr sz="2400" b="1" spc="-145" dirty="0">
                <a:solidFill>
                  <a:srgbClr val="FF0000"/>
                </a:solidFill>
                <a:latin typeface="Trebuchet MS"/>
                <a:cs typeface="Trebuchet MS"/>
              </a:rPr>
              <a:t>2nd</a:t>
            </a:r>
            <a:r>
              <a:rPr sz="2400" b="1" spc="-20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80" dirty="0">
                <a:solidFill>
                  <a:srgbClr val="FF0000"/>
                </a:solidFill>
                <a:latin typeface="Trebuchet MS"/>
                <a:cs typeface="Trebuchet MS"/>
              </a:rPr>
              <a:t>most</a:t>
            </a:r>
            <a:r>
              <a:rPr sz="2400" spc="-20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b="1" spc="-105" dirty="0">
                <a:solidFill>
                  <a:srgbClr val="FF0000"/>
                </a:solidFill>
                <a:latin typeface="Trebuchet MS"/>
                <a:cs typeface="Trebuchet MS"/>
              </a:rPr>
              <a:t>populous</a:t>
            </a:r>
            <a:r>
              <a:rPr sz="2400" b="1" spc="-20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35" dirty="0">
                <a:solidFill>
                  <a:srgbClr val="FF0000"/>
                </a:solidFill>
                <a:latin typeface="Trebuchet MS"/>
                <a:cs typeface="Trebuchet MS"/>
              </a:rPr>
              <a:t>after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20" dirty="0">
                <a:solidFill>
                  <a:srgbClr val="FF0000"/>
                </a:solidFill>
                <a:latin typeface="Trebuchet MS"/>
                <a:cs typeface="Trebuchet MS"/>
              </a:rPr>
              <a:t>Uttar</a:t>
            </a:r>
            <a:r>
              <a:rPr sz="2400" spc="-20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90" dirty="0">
                <a:solidFill>
                  <a:srgbClr val="FF0000"/>
                </a:solidFill>
                <a:latin typeface="Trebuchet MS"/>
                <a:cs typeface="Trebuchet MS"/>
              </a:rPr>
              <a:t>Pradesh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8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86" dirty="0">
                <a:solidFill>
                  <a:srgbClr val="FF0000"/>
                </a:solidFill>
                <a:latin typeface="Trebuchet MS"/>
                <a:cs typeface="Trebuchet MS"/>
              </a:rPr>
              <a:t>3rd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20" dirty="0">
                <a:solidFill>
                  <a:srgbClr val="FF0000"/>
                </a:solidFill>
                <a:latin typeface="Trebuchet MS"/>
                <a:cs typeface="Trebuchet MS"/>
              </a:rPr>
              <a:t>largest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45" dirty="0">
                <a:solidFill>
                  <a:srgbClr val="FF0000"/>
                </a:solidFill>
                <a:latin typeface="Trebuchet MS"/>
                <a:cs typeface="Trebuchet MS"/>
              </a:rPr>
              <a:t>state  </a:t>
            </a: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by </a:t>
            </a:r>
            <a:r>
              <a:rPr sz="2400" spc="-120" dirty="0">
                <a:solidFill>
                  <a:srgbClr val="FF0000"/>
                </a:solidFill>
                <a:latin typeface="Trebuchet MS"/>
                <a:cs typeface="Trebuchet MS"/>
              </a:rPr>
              <a:t>area </a:t>
            </a: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z="2400" spc="-3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90" dirty="0">
                <a:solidFill>
                  <a:srgbClr val="FF0000"/>
                </a:solidFill>
                <a:latin typeface="Trebuchet MS"/>
                <a:cs typeface="Trebuchet MS"/>
              </a:rPr>
              <a:t>India</a:t>
            </a:r>
            <a:endParaRPr sz="2400">
              <a:latin typeface="Trebuchet MS"/>
              <a:cs typeface="Trebuchet MS"/>
            </a:endParaRPr>
          </a:p>
          <a:p>
            <a:pPr marL="281814" indent="-269755">
              <a:spcBef>
                <a:spcPts val="1728"/>
              </a:spcBef>
              <a:buFont typeface="Wingdings"/>
              <a:buChar char=""/>
              <a:tabLst>
                <a:tab pos="281814" algn="l"/>
                <a:tab pos="282450" algn="l"/>
              </a:tabLst>
            </a:pP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It</a:t>
            </a:r>
            <a:r>
              <a:rPr sz="2400" spc="-2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b="1" spc="-160" dirty="0">
                <a:solidFill>
                  <a:srgbClr val="FF0000"/>
                </a:solidFill>
                <a:latin typeface="Trebuchet MS"/>
                <a:cs typeface="Trebuchet MS"/>
              </a:rPr>
              <a:t>covers</a:t>
            </a:r>
            <a:r>
              <a:rPr sz="2400" b="1"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b="1" spc="-95" dirty="0">
                <a:solidFill>
                  <a:srgbClr val="FF0000"/>
                </a:solidFill>
                <a:latin typeface="Trebuchet MS"/>
                <a:cs typeface="Trebuchet MS"/>
              </a:rPr>
              <a:t>10%</a:t>
            </a:r>
            <a:r>
              <a:rPr sz="2400" b="1" spc="-20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30" dirty="0">
                <a:solidFill>
                  <a:srgbClr val="FF0000"/>
                </a:solidFill>
                <a:latin typeface="Trebuchet MS"/>
                <a:cs typeface="Trebuchet MS"/>
              </a:rPr>
              <a:t>total</a:t>
            </a:r>
            <a:r>
              <a:rPr sz="2400" spc="-1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geographical</a:t>
            </a:r>
            <a:r>
              <a:rPr sz="2400" spc="-191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20" dirty="0">
                <a:solidFill>
                  <a:srgbClr val="FF0000"/>
                </a:solidFill>
                <a:latin typeface="Trebuchet MS"/>
                <a:cs typeface="Trebuchet MS"/>
              </a:rPr>
              <a:t>area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90" dirty="0">
                <a:solidFill>
                  <a:srgbClr val="FF0000"/>
                </a:solidFill>
                <a:latin typeface="Trebuchet MS"/>
                <a:cs typeface="Trebuchet MS"/>
              </a:rPr>
              <a:t>India</a:t>
            </a:r>
            <a:endParaRPr sz="2400">
              <a:latin typeface="Trebuchet MS"/>
              <a:cs typeface="Trebuchet MS"/>
            </a:endParaRPr>
          </a:p>
          <a:p>
            <a:pPr marL="281814" marR="227227" indent="-269755">
              <a:lnSpc>
                <a:spcPct val="140000"/>
              </a:lnSpc>
              <a:spcBef>
                <a:spcPts val="575"/>
              </a:spcBef>
              <a:buClr>
                <a:srgbClr val="FF0000"/>
              </a:buClr>
              <a:buFont typeface="Wingdings"/>
              <a:buChar char=""/>
              <a:tabLst>
                <a:tab pos="349730" algn="l"/>
                <a:tab pos="350362" algn="l"/>
              </a:tabLst>
            </a:pPr>
            <a:r>
              <a:rPr dirty="0"/>
              <a:t>	</a:t>
            </a:r>
            <a:r>
              <a:rPr sz="2400" b="1" spc="-86" dirty="0">
                <a:solidFill>
                  <a:srgbClr val="FF0000"/>
                </a:solidFill>
                <a:latin typeface="Trebuchet MS"/>
                <a:cs typeface="Trebuchet MS"/>
              </a:rPr>
              <a:t>Mumbai</a:t>
            </a:r>
            <a:r>
              <a:rPr sz="2400" spc="-86" dirty="0">
                <a:solidFill>
                  <a:srgbClr val="FF0000"/>
                </a:solidFill>
                <a:latin typeface="Trebuchet MS"/>
                <a:cs typeface="Trebuchet MS"/>
              </a:rPr>
              <a:t>,</a:t>
            </a:r>
            <a:r>
              <a:rPr sz="2400" spc="-191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2400" spc="-17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40" dirty="0">
                <a:solidFill>
                  <a:srgbClr val="FF0000"/>
                </a:solidFill>
                <a:latin typeface="Trebuchet MS"/>
                <a:cs typeface="Trebuchet MS"/>
              </a:rPr>
              <a:t>capital</a:t>
            </a:r>
            <a:r>
              <a:rPr sz="2400" spc="-1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40" dirty="0">
                <a:solidFill>
                  <a:srgbClr val="FF0000"/>
                </a:solidFill>
                <a:latin typeface="Trebuchet MS"/>
                <a:cs typeface="Trebuchet MS"/>
              </a:rPr>
              <a:t>city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2400" spc="-1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2400" spc="-1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65" dirty="0">
                <a:solidFill>
                  <a:srgbClr val="FF0000"/>
                </a:solidFill>
                <a:latin typeface="Trebuchet MS"/>
                <a:cs typeface="Trebuchet MS"/>
              </a:rPr>
              <a:t>state,</a:t>
            </a:r>
            <a:r>
              <a:rPr sz="2400" spc="-17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86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z="2400" spc="-191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b="1" spc="-80" dirty="0">
                <a:solidFill>
                  <a:srgbClr val="FF0000"/>
                </a:solidFill>
                <a:latin typeface="Trebuchet MS"/>
                <a:cs typeface="Trebuchet MS"/>
              </a:rPr>
              <a:t>India's</a:t>
            </a:r>
            <a:r>
              <a:rPr sz="2400" b="1" spc="-191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b="1" spc="-135" dirty="0">
                <a:solidFill>
                  <a:srgbClr val="FF0000"/>
                </a:solidFill>
                <a:latin typeface="Trebuchet MS"/>
                <a:cs typeface="Trebuchet MS"/>
              </a:rPr>
              <a:t>largest</a:t>
            </a:r>
            <a:r>
              <a:rPr sz="2400" b="1"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40" dirty="0">
                <a:solidFill>
                  <a:srgbClr val="FF0000"/>
                </a:solidFill>
                <a:latin typeface="Trebuchet MS"/>
                <a:cs typeface="Trebuchet MS"/>
              </a:rPr>
              <a:t>city  </a:t>
            </a:r>
            <a:r>
              <a:rPr sz="2400" spc="-8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z="2400" b="1" spc="-135" dirty="0">
                <a:solidFill>
                  <a:srgbClr val="FF0000"/>
                </a:solidFill>
                <a:latin typeface="Trebuchet MS"/>
                <a:cs typeface="Trebuchet MS"/>
              </a:rPr>
              <a:t>financial </a:t>
            </a:r>
            <a:r>
              <a:rPr sz="2400" b="1" spc="-140" dirty="0">
                <a:solidFill>
                  <a:srgbClr val="FF0000"/>
                </a:solidFill>
                <a:latin typeface="Trebuchet MS"/>
                <a:cs typeface="Trebuchet MS"/>
              </a:rPr>
              <a:t>capital </a:t>
            </a: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2400" spc="-5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25" dirty="0">
                <a:solidFill>
                  <a:srgbClr val="FF0000"/>
                </a:solidFill>
                <a:latin typeface="Trebuchet MS"/>
                <a:cs typeface="Trebuchet MS"/>
              </a:rPr>
              <a:t>nation.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4839" y="5492501"/>
            <a:ext cx="9144000" cy="857250"/>
          </a:xfrm>
          <a:custGeom>
            <a:avLst/>
            <a:gdLst/>
            <a:ahLst/>
            <a:cxnLst/>
            <a:rect l="l" t="t" r="r" b="b"/>
            <a:pathLst>
              <a:path w="9144000" h="857250">
                <a:moveTo>
                  <a:pt x="9143999" y="857250"/>
                </a:moveTo>
                <a:lnTo>
                  <a:pt x="9143999" y="0"/>
                </a:lnTo>
                <a:lnTo>
                  <a:pt x="0" y="0"/>
                </a:lnTo>
                <a:lnTo>
                  <a:pt x="0" y="857250"/>
                </a:lnTo>
                <a:lnTo>
                  <a:pt x="9143999" y="8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6" name="object 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728" y="490220"/>
            <a:ext cx="8867772" cy="115159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91" smtClean="0"/>
              <a:t>History</a:t>
            </a:r>
            <a:r>
              <a:rPr lang="en-IN" spc="-191" dirty="0" smtClean="0"/>
              <a:t> -</a:t>
            </a:r>
            <a:r>
              <a:rPr spc="-191" smtClean="0"/>
              <a:t> </a:t>
            </a:r>
            <a:r>
              <a:rPr spc="-5" dirty="0">
                <a:latin typeface="Carlito"/>
                <a:cs typeface="Carlito"/>
              </a:rPr>
              <a:t>The </a:t>
            </a:r>
            <a:r>
              <a:rPr dirty="0">
                <a:latin typeface="Carlito"/>
                <a:cs typeface="Carlito"/>
              </a:rPr>
              <a:t>brave Heroes </a:t>
            </a:r>
            <a:r>
              <a:rPr spc="-5" dirty="0">
                <a:latin typeface="Carlito"/>
                <a:cs typeface="Carlito"/>
              </a:rPr>
              <a:t>of</a:t>
            </a:r>
            <a:r>
              <a:rPr spc="-260" dirty="0">
                <a:latin typeface="Carlito"/>
                <a:cs typeface="Carlito"/>
              </a:rPr>
              <a:t> </a:t>
            </a:r>
            <a:r>
              <a:rPr spc="-10" dirty="0">
                <a:latin typeface="Carlito"/>
                <a:cs typeface="Carlito"/>
              </a:rPr>
              <a:t>Maharashtra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568196"/>
            <a:ext cx="9144000" cy="5638801"/>
            <a:chOff x="774839" y="1568197"/>
            <a:chExt cx="9144000" cy="5638800"/>
          </a:xfrm>
        </p:grpSpPr>
        <p:sp>
          <p:nvSpPr>
            <p:cNvPr id="4" name="object 4"/>
            <p:cNvSpPr/>
            <p:nvPr/>
          </p:nvSpPr>
          <p:spPr>
            <a:xfrm>
              <a:off x="1132211" y="1568197"/>
              <a:ext cx="2344673" cy="22097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377799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709027" y="3904491"/>
              <a:ext cx="1980438" cy="73075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4839" y="46352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709027" y="4635246"/>
              <a:ext cx="1981200" cy="192938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74839" y="6564629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893452" y="1571625"/>
            <a:ext cx="8639175" cy="4782713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2970481" marR="114249" indent="-180260">
              <a:spcBef>
                <a:spcPts val="95"/>
              </a:spcBef>
              <a:buClr>
                <a:srgbClr val="FF0000"/>
              </a:buClr>
              <a:buFont typeface="Wingdings"/>
              <a:buChar char=""/>
              <a:tabLst>
                <a:tab pos="3019353" algn="l"/>
                <a:tab pos="3019990" algn="l"/>
              </a:tabLst>
            </a:pPr>
            <a:r>
              <a:rPr dirty="0"/>
              <a:t>	</a:t>
            </a:r>
            <a:r>
              <a:rPr sz="1700" spc="-35" dirty="0">
                <a:solidFill>
                  <a:srgbClr val="FF0000"/>
                </a:solidFill>
                <a:latin typeface="Trebuchet MS"/>
                <a:cs typeface="Trebuchet MS"/>
              </a:rPr>
              <a:t>17</a:t>
            </a:r>
            <a:r>
              <a:rPr sz="1600" spc="-52" baseline="25252" dirty="0">
                <a:solidFill>
                  <a:srgbClr val="FF0000"/>
                </a:solidFill>
                <a:latin typeface="Trebuchet MS"/>
                <a:cs typeface="Trebuchet MS"/>
              </a:rPr>
              <a:t>th </a:t>
            </a: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Century </a:t>
            </a:r>
            <a:r>
              <a:rPr sz="1700" spc="-105" dirty="0">
                <a:solidFill>
                  <a:srgbClr val="FF0000"/>
                </a:solidFill>
                <a:latin typeface="Trebuchet MS"/>
                <a:cs typeface="Trebuchet MS"/>
              </a:rPr>
              <a:t>‐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z="1700" spc="-40" dirty="0">
                <a:solidFill>
                  <a:srgbClr val="FF0000"/>
                </a:solidFill>
                <a:latin typeface="Trebuchet MS"/>
                <a:cs typeface="Trebuchet MS"/>
              </a:rPr>
              <a:t>Marathas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rose under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the leadership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of 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Chhatrapati</a:t>
            </a:r>
            <a:r>
              <a:rPr sz="1700"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95" dirty="0">
                <a:solidFill>
                  <a:srgbClr val="FF0000"/>
                </a:solidFill>
                <a:latin typeface="Trebuchet MS"/>
                <a:cs typeface="Trebuchet MS"/>
              </a:rPr>
              <a:t>Shivaji</a:t>
            </a:r>
            <a:r>
              <a:rPr sz="1700"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against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700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15" dirty="0">
                <a:solidFill>
                  <a:srgbClr val="FF0000"/>
                </a:solidFill>
                <a:latin typeface="Trebuchet MS"/>
                <a:cs typeface="Trebuchet MS"/>
              </a:rPr>
              <a:t>Mughals</a:t>
            </a:r>
            <a:r>
              <a:rPr sz="1700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40" dirty="0">
                <a:solidFill>
                  <a:srgbClr val="FF0000"/>
                </a:solidFill>
                <a:latin typeface="Trebuchet MS"/>
                <a:cs typeface="Trebuchet MS"/>
              </a:rPr>
              <a:t>who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were</a:t>
            </a:r>
            <a:r>
              <a:rPr sz="1700"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ruling</a:t>
            </a:r>
            <a:r>
              <a:rPr sz="1700"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z="1700"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90" dirty="0">
                <a:solidFill>
                  <a:srgbClr val="FF0000"/>
                </a:solidFill>
                <a:latin typeface="Trebuchet MS"/>
                <a:cs typeface="Trebuchet MS"/>
              </a:rPr>
              <a:t>large  </a:t>
            </a: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part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700" spc="-1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India.</a:t>
            </a:r>
            <a:endParaRPr sz="1700">
              <a:latin typeface="Trebuchet MS"/>
              <a:cs typeface="Trebuchet MS"/>
            </a:endParaRPr>
          </a:p>
          <a:p>
            <a:pPr>
              <a:spcBef>
                <a:spcPts val="10"/>
              </a:spcBef>
              <a:buClr>
                <a:srgbClr val="FF0000"/>
              </a:buClr>
              <a:buFont typeface="Wingdings"/>
              <a:buChar char=""/>
            </a:pPr>
            <a:endParaRPr sz="1700">
              <a:latin typeface="Trebuchet MS"/>
              <a:cs typeface="Trebuchet MS"/>
            </a:endParaRPr>
          </a:p>
          <a:p>
            <a:pPr marL="2970481" marR="68548" indent="-180260" algn="just">
              <a:buClr>
                <a:srgbClr val="FF0000"/>
              </a:buClr>
              <a:buFont typeface="Wingdings"/>
              <a:buChar char=""/>
              <a:tabLst>
                <a:tab pos="3019990" algn="l"/>
              </a:tabLst>
            </a:pPr>
            <a:r>
              <a:rPr dirty="0"/>
              <a:t>	</a:t>
            </a:r>
            <a:r>
              <a:rPr sz="1700" spc="-35" dirty="0">
                <a:solidFill>
                  <a:srgbClr val="FF0000"/>
                </a:solidFill>
                <a:latin typeface="Trebuchet MS"/>
                <a:cs typeface="Trebuchet MS"/>
              </a:rPr>
              <a:t>1760</a:t>
            </a:r>
            <a:r>
              <a:rPr sz="1700"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105" dirty="0">
                <a:solidFill>
                  <a:srgbClr val="FF0000"/>
                </a:solidFill>
                <a:latin typeface="Trebuchet MS"/>
                <a:cs typeface="Trebuchet MS"/>
              </a:rPr>
              <a:t>‐</a:t>
            </a:r>
            <a:r>
              <a:rPr sz="1700"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40" dirty="0">
                <a:solidFill>
                  <a:srgbClr val="FF0000"/>
                </a:solidFill>
                <a:latin typeface="Trebuchet MS"/>
                <a:cs typeface="Trebuchet MS"/>
              </a:rPr>
              <a:t>Maratha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5" dirty="0">
                <a:solidFill>
                  <a:srgbClr val="FF0000"/>
                </a:solidFill>
                <a:latin typeface="Trebuchet MS"/>
                <a:cs typeface="Trebuchet MS"/>
              </a:rPr>
              <a:t>power</a:t>
            </a:r>
            <a:r>
              <a:rPr sz="1700"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had</a:t>
            </a:r>
            <a:r>
              <a:rPr sz="1700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reached</a:t>
            </a:r>
            <a:r>
              <a:rPr sz="1700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its</a:t>
            </a:r>
            <a:r>
              <a:rPr sz="1700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90" dirty="0">
                <a:solidFill>
                  <a:srgbClr val="FF0000"/>
                </a:solidFill>
                <a:latin typeface="Trebuchet MS"/>
                <a:cs typeface="Trebuchet MS"/>
              </a:rPr>
              <a:t>zenith</a:t>
            </a:r>
            <a:r>
              <a:rPr sz="1700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with</a:t>
            </a:r>
            <a:r>
              <a:rPr sz="1700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z="1700"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territory</a:t>
            </a:r>
            <a:r>
              <a:rPr sz="1700"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of  over </a:t>
            </a:r>
            <a:r>
              <a:rPr sz="1700" spc="-35" dirty="0">
                <a:solidFill>
                  <a:srgbClr val="FF0000"/>
                </a:solidFill>
                <a:latin typeface="Trebuchet MS"/>
                <a:cs typeface="Trebuchet MS"/>
              </a:rPr>
              <a:t>250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million </a:t>
            </a: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acres(1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million </a:t>
            </a:r>
            <a:r>
              <a:rPr sz="1700" spc="-114" dirty="0">
                <a:solidFill>
                  <a:srgbClr val="FF0000"/>
                </a:solidFill>
                <a:latin typeface="Trebuchet MS"/>
                <a:cs typeface="Trebuchet MS"/>
              </a:rPr>
              <a:t>km²) </a:t>
            </a:r>
            <a:r>
              <a:rPr sz="1700" spc="-50" dirty="0">
                <a:solidFill>
                  <a:srgbClr val="FF0000"/>
                </a:solidFill>
                <a:latin typeface="Trebuchet MS"/>
                <a:cs typeface="Trebuchet MS"/>
              </a:rPr>
              <a:t>or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one‐third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Indian  </a:t>
            </a: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sub‐continent.</a:t>
            </a:r>
            <a:endParaRPr sz="1700">
              <a:latin typeface="Trebuchet MS"/>
              <a:cs typeface="Trebuchet MS"/>
            </a:endParaRPr>
          </a:p>
          <a:p>
            <a:pPr marL="2970481" marR="87592" indent="-180260" algn="just">
              <a:buClr>
                <a:srgbClr val="FF0000"/>
              </a:buClr>
              <a:tabLst>
                <a:tab pos="3019990" algn="l"/>
              </a:tabLst>
            </a:pPr>
            <a:endParaRPr sz="1700">
              <a:latin typeface="Trebuchet MS"/>
              <a:cs typeface="Trebuchet MS"/>
            </a:endParaRPr>
          </a:p>
          <a:p>
            <a:pPr>
              <a:spcBef>
                <a:spcPts val="35"/>
              </a:spcBef>
            </a:pPr>
            <a:endParaRPr sz="2100">
              <a:latin typeface="Trebuchet MS"/>
              <a:cs typeface="Trebuchet MS"/>
            </a:endParaRPr>
          </a:p>
          <a:p>
            <a:pPr marL="152333" marR="2371308" indent="-89495">
              <a:buFont typeface="Wingdings"/>
              <a:buChar char=""/>
              <a:tabLst>
                <a:tab pos="210727" algn="l"/>
              </a:tabLst>
            </a:pP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After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Indian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independence, </a:t>
            </a: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Samyukta </a:t>
            </a:r>
            <a:r>
              <a:rPr sz="1700" spc="-50" dirty="0">
                <a:solidFill>
                  <a:srgbClr val="FF0000"/>
                </a:solidFill>
                <a:latin typeface="Trebuchet MS"/>
                <a:cs typeface="Trebuchet MS"/>
              </a:rPr>
              <a:t>Maharashtra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Samiti</a:t>
            </a:r>
            <a:r>
              <a:rPr sz="1700" spc="-39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5" dirty="0">
                <a:solidFill>
                  <a:srgbClr val="FF0000"/>
                </a:solidFill>
                <a:latin typeface="Trebuchet MS"/>
                <a:cs typeface="Trebuchet MS"/>
              </a:rPr>
              <a:t>demanded 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unification</a:t>
            </a:r>
            <a:r>
              <a:rPr sz="1700"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700"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105" dirty="0">
                <a:solidFill>
                  <a:srgbClr val="FF0000"/>
                </a:solidFill>
                <a:latin typeface="Trebuchet MS"/>
                <a:cs typeface="Trebuchet MS"/>
              </a:rPr>
              <a:t>all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40" dirty="0">
                <a:solidFill>
                  <a:srgbClr val="FF0000"/>
                </a:solidFill>
                <a:latin typeface="Trebuchet MS"/>
                <a:cs typeface="Trebuchet MS"/>
              </a:rPr>
              <a:t>Marathi</a:t>
            </a:r>
            <a:r>
              <a:rPr sz="1700"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5" dirty="0">
                <a:solidFill>
                  <a:srgbClr val="FF0000"/>
                </a:solidFill>
                <a:latin typeface="Trebuchet MS"/>
                <a:cs typeface="Trebuchet MS"/>
              </a:rPr>
              <a:t>speaking</a:t>
            </a:r>
            <a:r>
              <a:rPr sz="1700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5" dirty="0">
                <a:solidFill>
                  <a:srgbClr val="FF0000"/>
                </a:solidFill>
                <a:latin typeface="Trebuchet MS"/>
                <a:cs typeface="Trebuchet MS"/>
              </a:rPr>
              <a:t>regions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under</a:t>
            </a:r>
            <a:r>
              <a:rPr sz="1700"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50" dirty="0">
                <a:solidFill>
                  <a:srgbClr val="FF0000"/>
                </a:solidFill>
                <a:latin typeface="Trebuchet MS"/>
                <a:cs typeface="Trebuchet MS"/>
              </a:rPr>
              <a:t>one</a:t>
            </a:r>
            <a:r>
              <a:rPr sz="1700" spc="-114" dirty="0">
                <a:solidFill>
                  <a:srgbClr val="FF0000"/>
                </a:solidFill>
                <a:latin typeface="Trebuchet MS"/>
                <a:cs typeface="Trebuchet MS"/>
              </a:rPr>
              <a:t> state.</a:t>
            </a:r>
            <a:endParaRPr sz="1700">
              <a:latin typeface="Trebuchet MS"/>
              <a:cs typeface="Trebuchet MS"/>
            </a:endParaRPr>
          </a:p>
          <a:p>
            <a:pPr>
              <a:spcBef>
                <a:spcPts val="10"/>
              </a:spcBef>
              <a:buClr>
                <a:srgbClr val="FF0000"/>
              </a:buClr>
              <a:buFont typeface="Wingdings"/>
              <a:buChar char=""/>
            </a:pPr>
            <a:endParaRPr sz="1700">
              <a:latin typeface="Trebuchet MS"/>
              <a:cs typeface="Trebuchet MS"/>
            </a:endParaRPr>
          </a:p>
          <a:p>
            <a:pPr marL="152333" marR="2323069" indent="-89495">
              <a:buFont typeface="Wingdings"/>
              <a:buChar char=""/>
              <a:tabLst>
                <a:tab pos="210727" algn="l"/>
              </a:tabLst>
            </a:pPr>
            <a:r>
              <a:rPr sz="1700" spc="-80" dirty="0">
                <a:solidFill>
                  <a:srgbClr val="FF0000"/>
                </a:solidFill>
                <a:latin typeface="Trebuchet MS"/>
                <a:cs typeface="Trebuchet MS"/>
              </a:rPr>
              <a:t>Bharat Ratna </a:t>
            </a:r>
            <a:r>
              <a:rPr sz="1700" spc="-149" dirty="0">
                <a:solidFill>
                  <a:srgbClr val="FF0000"/>
                </a:solidFill>
                <a:latin typeface="Trebuchet MS"/>
                <a:cs typeface="Trebuchet MS"/>
              </a:rPr>
              <a:t>Dr.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Babasaheb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Ambedkar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was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z="1700" spc="-55" dirty="0">
                <a:solidFill>
                  <a:srgbClr val="FF0000"/>
                </a:solidFill>
                <a:latin typeface="Trebuchet MS"/>
                <a:cs typeface="Trebuchet MS"/>
              </a:rPr>
              <a:t>opinion </a:t>
            </a:r>
            <a:r>
              <a:rPr sz="1700" spc="-90" dirty="0">
                <a:solidFill>
                  <a:srgbClr val="FF0000"/>
                </a:solidFill>
                <a:latin typeface="Trebuchet MS"/>
                <a:cs typeface="Trebuchet MS"/>
              </a:rPr>
              <a:t>that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linguistic  reorganization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states </a:t>
            </a:r>
            <a:r>
              <a:rPr sz="1700" spc="-50" dirty="0">
                <a:solidFill>
                  <a:srgbClr val="FF0000"/>
                </a:solidFill>
                <a:latin typeface="Trebuchet MS"/>
                <a:cs typeface="Trebuchet MS"/>
              </a:rPr>
              <a:t>should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be </a:t>
            </a:r>
            <a:r>
              <a:rPr sz="1700" spc="-50" dirty="0">
                <a:solidFill>
                  <a:srgbClr val="FF0000"/>
                </a:solidFill>
                <a:latin typeface="Trebuchet MS"/>
                <a:cs typeface="Trebuchet MS"/>
              </a:rPr>
              <a:t>done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with </a:t>
            </a:r>
            <a:r>
              <a:rPr sz="1700" spc="-105" dirty="0">
                <a:solidFill>
                  <a:srgbClr val="FF0000"/>
                </a:solidFill>
                <a:latin typeface="Trebuchet MS"/>
                <a:cs typeface="Trebuchet MS"/>
              </a:rPr>
              <a:t>‐ </a:t>
            </a:r>
            <a:r>
              <a:rPr sz="1700" spc="-10" dirty="0">
                <a:solidFill>
                  <a:srgbClr val="FF0000"/>
                </a:solidFill>
                <a:latin typeface="Trebuchet MS"/>
                <a:cs typeface="Trebuchet MS"/>
              </a:rPr>
              <a:t>"One </a:t>
            </a:r>
            <a:r>
              <a:rPr sz="1700" spc="-100" dirty="0">
                <a:solidFill>
                  <a:srgbClr val="FF0000"/>
                </a:solidFill>
                <a:latin typeface="Trebuchet MS"/>
                <a:cs typeface="Trebuchet MS"/>
              </a:rPr>
              <a:t>state </a:t>
            </a:r>
            <a:r>
              <a:rPr sz="1700" spc="-105" dirty="0">
                <a:solidFill>
                  <a:srgbClr val="FF0000"/>
                </a:solidFill>
                <a:latin typeface="Trebuchet MS"/>
                <a:cs typeface="Trebuchet MS"/>
              </a:rPr>
              <a:t>‐ </a:t>
            </a:r>
            <a:r>
              <a:rPr sz="1700" spc="-55" dirty="0">
                <a:solidFill>
                  <a:srgbClr val="FF0000"/>
                </a:solidFill>
                <a:latin typeface="Trebuchet MS"/>
                <a:cs typeface="Trebuchet MS"/>
              </a:rPr>
              <a:t>One  </a:t>
            </a:r>
            <a:r>
              <a:rPr sz="1700" spc="-50" dirty="0">
                <a:solidFill>
                  <a:srgbClr val="FF0000"/>
                </a:solidFill>
                <a:latin typeface="Trebuchet MS"/>
                <a:cs typeface="Trebuchet MS"/>
              </a:rPr>
              <a:t>language"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principle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not</a:t>
            </a:r>
            <a:r>
              <a:rPr sz="1700" spc="-1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with</a:t>
            </a:r>
            <a:r>
              <a:rPr sz="1700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rebuchet MS"/>
                <a:cs typeface="Trebuchet MS"/>
              </a:rPr>
              <a:t>"One</a:t>
            </a:r>
            <a:r>
              <a:rPr sz="1700" spc="-1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70" dirty="0">
                <a:solidFill>
                  <a:srgbClr val="FF0000"/>
                </a:solidFill>
                <a:latin typeface="Trebuchet MS"/>
                <a:cs typeface="Trebuchet MS"/>
              </a:rPr>
              <a:t>language</a:t>
            </a:r>
            <a:r>
              <a:rPr sz="1700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105" dirty="0">
                <a:solidFill>
                  <a:srgbClr val="FF0000"/>
                </a:solidFill>
                <a:latin typeface="Trebuchet MS"/>
                <a:cs typeface="Trebuchet MS"/>
              </a:rPr>
              <a:t>‐</a:t>
            </a:r>
            <a:r>
              <a:rPr sz="1700"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55" dirty="0">
                <a:solidFill>
                  <a:srgbClr val="FF0000"/>
                </a:solidFill>
                <a:latin typeface="Trebuchet MS"/>
                <a:cs typeface="Trebuchet MS"/>
              </a:rPr>
              <a:t>One</a:t>
            </a:r>
            <a:r>
              <a:rPr sz="1700"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state"</a:t>
            </a:r>
            <a:r>
              <a:rPr sz="1700" spc="-10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95" dirty="0">
                <a:solidFill>
                  <a:srgbClr val="FF0000"/>
                </a:solidFill>
                <a:latin typeface="Trebuchet MS"/>
                <a:cs typeface="Trebuchet MS"/>
              </a:rPr>
              <a:t>principle.</a:t>
            </a:r>
            <a:endParaRPr sz="1700">
              <a:latin typeface="Trebuchet MS"/>
              <a:cs typeface="Trebuchet MS"/>
            </a:endParaRPr>
          </a:p>
          <a:p>
            <a:pPr>
              <a:spcBef>
                <a:spcPts val="5"/>
              </a:spcBef>
              <a:buClr>
                <a:srgbClr val="FF0000"/>
              </a:buClr>
              <a:buFont typeface="Wingdings"/>
              <a:buChar char=""/>
            </a:pPr>
            <a:endParaRPr sz="1700">
              <a:latin typeface="Trebuchet MS"/>
              <a:cs typeface="Trebuchet MS"/>
            </a:endParaRPr>
          </a:p>
          <a:p>
            <a:pPr marL="152333" marR="2752138" indent="-89495">
              <a:buFont typeface="Wingdings"/>
              <a:buChar char=""/>
              <a:tabLst>
                <a:tab pos="210727" algn="l"/>
              </a:tabLst>
            </a:pPr>
            <a:r>
              <a:rPr sz="1700" spc="-95" dirty="0">
                <a:solidFill>
                  <a:srgbClr val="FF0000"/>
                </a:solidFill>
                <a:latin typeface="Trebuchet MS"/>
                <a:cs typeface="Trebuchet MS"/>
              </a:rPr>
              <a:t>Created</a:t>
            </a:r>
            <a:r>
              <a:rPr sz="1700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75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700"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86" dirty="0">
                <a:solidFill>
                  <a:srgbClr val="FF0000"/>
                </a:solidFill>
                <a:latin typeface="Trebuchet MS"/>
                <a:cs typeface="Trebuchet MS"/>
              </a:rPr>
              <a:t>current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50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r>
              <a:rPr sz="1700"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100" dirty="0">
                <a:solidFill>
                  <a:srgbClr val="FF0000"/>
                </a:solidFill>
                <a:latin typeface="Trebuchet MS"/>
                <a:cs typeface="Trebuchet MS"/>
              </a:rPr>
              <a:t>state</a:t>
            </a:r>
            <a:r>
              <a:rPr sz="1700"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30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z="1700"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35" dirty="0">
                <a:solidFill>
                  <a:srgbClr val="FF0000"/>
                </a:solidFill>
                <a:latin typeface="Trebuchet MS"/>
                <a:cs typeface="Trebuchet MS"/>
              </a:rPr>
              <a:t>1</a:t>
            </a:r>
            <a:r>
              <a:rPr sz="1700"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21" dirty="0">
                <a:solidFill>
                  <a:srgbClr val="FF0000"/>
                </a:solidFill>
                <a:latin typeface="Trebuchet MS"/>
                <a:cs typeface="Trebuchet MS"/>
              </a:rPr>
              <a:t>May</a:t>
            </a:r>
            <a:r>
              <a:rPr sz="1700"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35" dirty="0">
                <a:solidFill>
                  <a:srgbClr val="FF0000"/>
                </a:solidFill>
                <a:latin typeface="Trebuchet MS"/>
                <a:cs typeface="Trebuchet MS"/>
              </a:rPr>
              <a:t>1960</a:t>
            </a:r>
            <a:r>
              <a:rPr sz="1700"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60" dirty="0">
                <a:solidFill>
                  <a:srgbClr val="FF0000"/>
                </a:solidFill>
                <a:latin typeface="Trebuchet MS"/>
                <a:cs typeface="Trebuchet MS"/>
              </a:rPr>
              <a:t>(known</a:t>
            </a:r>
            <a:r>
              <a:rPr sz="1700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55" dirty="0">
                <a:solidFill>
                  <a:srgbClr val="FF0000"/>
                </a:solidFill>
                <a:latin typeface="Trebuchet MS"/>
                <a:cs typeface="Trebuchet MS"/>
              </a:rPr>
              <a:t>as  </a:t>
            </a:r>
            <a:r>
              <a:rPr sz="1700" spc="-50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r>
              <a:rPr sz="17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700" spc="-100" dirty="0">
                <a:solidFill>
                  <a:srgbClr val="FF0000"/>
                </a:solidFill>
                <a:latin typeface="Trebuchet MS"/>
                <a:cs typeface="Trebuchet MS"/>
              </a:rPr>
              <a:t>Day).</a:t>
            </a:r>
            <a:endParaRPr sz="17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75955" y="3857628"/>
            <a:ext cx="3084945" cy="335342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2100" b="0" spc="-30" smtClean="0"/>
              <a:t>MAHARASHTRA</a:t>
            </a:r>
            <a:endParaRPr sz="210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/>
          <p:nvPr/>
        </p:nvSpPr>
        <p:spPr>
          <a:xfrm>
            <a:off x="774701" y="4695827"/>
            <a:ext cx="9144000" cy="857250"/>
          </a:xfrm>
          <a:custGeom>
            <a:avLst/>
            <a:gdLst/>
            <a:ahLst/>
            <a:cxnLst/>
            <a:rect l="l" t="t" r="r" b="b"/>
            <a:pathLst>
              <a:path w="9144000" h="857250">
                <a:moveTo>
                  <a:pt x="9144000" y="857250"/>
                </a:moveTo>
                <a:lnTo>
                  <a:pt x="9144000" y="0"/>
                </a:lnTo>
                <a:lnTo>
                  <a:pt x="0" y="0"/>
                </a:lnTo>
                <a:lnTo>
                  <a:pt x="0" y="857250"/>
                </a:lnTo>
                <a:lnTo>
                  <a:pt x="9144000" y="8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75957" y="4755897"/>
            <a:ext cx="1920874" cy="62837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4000" b="1" spc="-340" dirty="0">
                <a:solidFill>
                  <a:srgbClr val="FF0000"/>
                </a:solidFill>
                <a:latin typeface="Trebuchet MS"/>
                <a:cs typeface="Trebuchet MS"/>
              </a:rPr>
              <a:t>CULTURE</a:t>
            </a:r>
            <a:endParaRPr sz="40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6" name="object 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4986" y="796548"/>
            <a:ext cx="4582160" cy="382151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2400" b="0" spc="-55" dirty="0"/>
              <a:t>Marathi</a:t>
            </a:r>
            <a:r>
              <a:rPr sz="2400" b="0" spc="-550" dirty="0"/>
              <a:t> </a:t>
            </a:r>
            <a:r>
              <a:rPr sz="2400" b="0" spc="-86" dirty="0"/>
              <a:t>is </a:t>
            </a:r>
            <a:r>
              <a:rPr sz="2400" b="0" spc="-110" dirty="0"/>
              <a:t>the </a:t>
            </a:r>
            <a:r>
              <a:rPr sz="2400" b="0" spc="-135" dirty="0"/>
              <a:t>official state </a:t>
            </a:r>
            <a:r>
              <a:rPr sz="2400" b="0" spc="-120" dirty="0"/>
              <a:t>language.</a:t>
            </a:r>
            <a:endParaRPr sz="2400"/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779903" y="1163067"/>
            <a:ext cx="5134610" cy="382151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68.89</a:t>
            </a:r>
            <a:r>
              <a:rPr sz="2400" spc="-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275" dirty="0">
                <a:solidFill>
                  <a:srgbClr val="FF0000"/>
                </a:solidFill>
                <a:latin typeface="Trebuchet MS"/>
                <a:cs typeface="Trebuchet MS"/>
              </a:rPr>
              <a:t>%</a:t>
            </a:r>
            <a:r>
              <a:rPr sz="2400" spc="-191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110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population</a:t>
            </a:r>
            <a:r>
              <a:rPr sz="2400" spc="-191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95" dirty="0">
                <a:solidFill>
                  <a:srgbClr val="FF0000"/>
                </a:solidFill>
                <a:latin typeface="Trebuchet MS"/>
                <a:cs typeface="Trebuchet MS"/>
              </a:rPr>
              <a:t>speak</a:t>
            </a:r>
            <a:r>
              <a:rPr sz="2400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400" spc="-86" dirty="0">
                <a:solidFill>
                  <a:srgbClr val="FF0000"/>
                </a:solidFill>
                <a:latin typeface="Trebuchet MS"/>
                <a:cs typeface="Trebuchet MS"/>
              </a:rPr>
              <a:t>Marathi.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451239" y="2296670"/>
            <a:ext cx="4675632" cy="6240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536569" y="2747263"/>
            <a:ext cx="254635" cy="16513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b="1" spc="-86" dirty="0">
                <a:latin typeface="Trebuchet MS"/>
                <a:cs typeface="Trebuchet MS"/>
              </a:rPr>
              <a:t>8.81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48050" y="2359406"/>
            <a:ext cx="189865" cy="16513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b="1" spc="-90" dirty="0">
                <a:latin typeface="Trebuchet MS"/>
                <a:cs typeface="Trebuchet MS"/>
              </a:rPr>
              <a:t>2.5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42183" y="2330456"/>
            <a:ext cx="254635" cy="16513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b="1" spc="-86" dirty="0">
                <a:latin typeface="Trebuchet MS"/>
                <a:cs typeface="Trebuchet MS"/>
              </a:rPr>
              <a:t>2.39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66384" y="2092709"/>
            <a:ext cx="511175" cy="16512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500" b="1" spc="-127" baseline="5555" dirty="0">
                <a:latin typeface="Trebuchet MS"/>
                <a:cs typeface="Trebuchet MS"/>
              </a:rPr>
              <a:t>1.31</a:t>
            </a:r>
            <a:r>
              <a:rPr sz="1500" b="1" spc="-209" baseline="5555" dirty="0">
                <a:latin typeface="Trebuchet MS"/>
                <a:cs typeface="Trebuchet MS"/>
              </a:rPr>
              <a:t> </a:t>
            </a:r>
            <a:r>
              <a:rPr sz="1000" b="1" spc="-86" dirty="0">
                <a:latin typeface="Trebuchet MS"/>
                <a:cs typeface="Trebuchet MS"/>
              </a:rPr>
              <a:t>1.04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963561" y="2920746"/>
            <a:ext cx="5727954" cy="8572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379097" y="3308858"/>
            <a:ext cx="319405" cy="16513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b="1" spc="-86" dirty="0">
                <a:latin typeface="Trebuchet MS"/>
                <a:cs typeface="Trebuchet MS"/>
              </a:rPr>
              <a:t>15.06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276730" y="3112770"/>
            <a:ext cx="70485" cy="70485"/>
          </a:xfrm>
          <a:custGeom>
            <a:avLst/>
            <a:gdLst/>
            <a:ahLst/>
            <a:cxnLst/>
            <a:rect l="l" t="t" r="r" b="b"/>
            <a:pathLst>
              <a:path w="70484" h="70485">
                <a:moveTo>
                  <a:pt x="70103" y="70104"/>
                </a:moveTo>
                <a:lnTo>
                  <a:pt x="70103" y="0"/>
                </a:lnTo>
                <a:lnTo>
                  <a:pt x="0" y="0"/>
                </a:lnTo>
                <a:lnTo>
                  <a:pt x="0" y="70104"/>
                </a:lnTo>
                <a:lnTo>
                  <a:pt x="70103" y="70104"/>
                </a:lnTo>
                <a:close/>
              </a:path>
            </a:pathLst>
          </a:custGeom>
          <a:solidFill>
            <a:srgbClr val="4572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363851" y="3044444"/>
            <a:ext cx="440055" cy="16670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spc="-21" dirty="0">
                <a:latin typeface="Trebuchet MS"/>
                <a:cs typeface="Trebuchet MS"/>
              </a:rPr>
              <a:t>Marathi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276730" y="3412998"/>
            <a:ext cx="70485" cy="70485"/>
          </a:xfrm>
          <a:custGeom>
            <a:avLst/>
            <a:gdLst/>
            <a:ahLst/>
            <a:cxnLst/>
            <a:rect l="l" t="t" r="r" b="b"/>
            <a:pathLst>
              <a:path w="70484" h="70485">
                <a:moveTo>
                  <a:pt x="70103" y="70103"/>
                </a:moveTo>
                <a:lnTo>
                  <a:pt x="70103" y="0"/>
                </a:lnTo>
                <a:lnTo>
                  <a:pt x="0" y="0"/>
                </a:lnTo>
                <a:lnTo>
                  <a:pt x="0" y="70103"/>
                </a:lnTo>
                <a:lnTo>
                  <a:pt x="70103" y="70103"/>
                </a:lnTo>
                <a:close/>
              </a:path>
            </a:pathLst>
          </a:custGeom>
          <a:solidFill>
            <a:srgbClr val="AA46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363851" y="3344673"/>
            <a:ext cx="297180" cy="16670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spc="-40" dirty="0">
                <a:latin typeface="Trebuchet MS"/>
                <a:cs typeface="Trebuchet MS"/>
              </a:rPr>
              <a:t>Hindi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276730" y="3713231"/>
            <a:ext cx="70485" cy="64769"/>
          </a:xfrm>
          <a:custGeom>
            <a:avLst/>
            <a:gdLst/>
            <a:ahLst/>
            <a:cxnLst/>
            <a:rect l="l" t="t" r="r" b="b"/>
            <a:pathLst>
              <a:path w="70484" h="64770">
                <a:moveTo>
                  <a:pt x="70103" y="64770"/>
                </a:moveTo>
                <a:lnTo>
                  <a:pt x="70103" y="0"/>
                </a:lnTo>
                <a:lnTo>
                  <a:pt x="0" y="0"/>
                </a:lnTo>
                <a:lnTo>
                  <a:pt x="0" y="64770"/>
                </a:lnTo>
                <a:lnTo>
                  <a:pt x="70103" y="64770"/>
                </a:lnTo>
                <a:close/>
              </a:path>
            </a:pathLst>
          </a:custGeom>
          <a:solidFill>
            <a:srgbClr val="89A5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8363855" y="3644901"/>
            <a:ext cx="487681" cy="16670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spc="-21" dirty="0">
                <a:latin typeface="Trebuchet MS"/>
                <a:cs typeface="Trebuchet MS"/>
              </a:rPr>
              <a:t>Marwadi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774839" y="3777998"/>
            <a:ext cx="9144000" cy="857250"/>
            <a:chOff x="774839" y="3777996"/>
            <a:chExt cx="9144000" cy="857250"/>
          </a:xfrm>
        </p:grpSpPr>
        <p:sp>
          <p:nvSpPr>
            <p:cNvPr id="18" name="object 18"/>
            <p:cNvSpPr/>
            <p:nvPr/>
          </p:nvSpPr>
          <p:spPr>
            <a:xfrm>
              <a:off x="774839" y="377799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974989" y="3777996"/>
              <a:ext cx="5705855" cy="85725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783712" y="3862832"/>
            <a:ext cx="319405" cy="16513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b="1" spc="-86" dirty="0">
                <a:latin typeface="Trebuchet MS"/>
                <a:cs typeface="Trebuchet MS"/>
              </a:rPr>
              <a:t>68.89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8276730" y="3777996"/>
            <a:ext cx="70485" cy="306070"/>
            <a:chOff x="8276729" y="3777996"/>
            <a:chExt cx="70485" cy="306070"/>
          </a:xfrm>
        </p:grpSpPr>
        <p:sp>
          <p:nvSpPr>
            <p:cNvPr id="22" name="object 22"/>
            <p:cNvSpPr/>
            <p:nvPr/>
          </p:nvSpPr>
          <p:spPr>
            <a:xfrm>
              <a:off x="8276729" y="3777996"/>
              <a:ext cx="70485" cy="5715"/>
            </a:xfrm>
            <a:custGeom>
              <a:avLst/>
              <a:gdLst/>
              <a:ahLst/>
              <a:cxnLst/>
              <a:rect l="l" t="t" r="r" b="b"/>
              <a:pathLst>
                <a:path w="70484" h="5714">
                  <a:moveTo>
                    <a:pt x="70103" y="5333"/>
                  </a:moveTo>
                  <a:lnTo>
                    <a:pt x="70103" y="0"/>
                  </a:lnTo>
                  <a:lnTo>
                    <a:pt x="0" y="0"/>
                  </a:lnTo>
                  <a:lnTo>
                    <a:pt x="0" y="5333"/>
                  </a:lnTo>
                  <a:lnTo>
                    <a:pt x="70103" y="5333"/>
                  </a:lnTo>
                  <a:close/>
                </a:path>
              </a:pathLst>
            </a:custGeom>
            <a:solidFill>
              <a:srgbClr val="89A5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276729" y="4014216"/>
              <a:ext cx="70485" cy="69850"/>
            </a:xfrm>
            <a:custGeom>
              <a:avLst/>
              <a:gdLst/>
              <a:ahLst/>
              <a:cxnLst/>
              <a:rect l="l" t="t" r="r" b="b"/>
              <a:pathLst>
                <a:path w="70484" h="69850">
                  <a:moveTo>
                    <a:pt x="70103" y="69341"/>
                  </a:moveTo>
                  <a:lnTo>
                    <a:pt x="70103" y="0"/>
                  </a:lnTo>
                  <a:lnTo>
                    <a:pt x="0" y="0"/>
                  </a:lnTo>
                  <a:lnTo>
                    <a:pt x="0" y="69341"/>
                  </a:lnTo>
                  <a:lnTo>
                    <a:pt x="70103" y="69341"/>
                  </a:lnTo>
                  <a:close/>
                </a:path>
              </a:pathLst>
            </a:custGeom>
            <a:solidFill>
              <a:srgbClr val="7158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363852" y="3945130"/>
            <a:ext cx="476884" cy="16670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spc="-40" dirty="0">
                <a:latin typeface="Trebuchet MS"/>
                <a:cs typeface="Trebuchet MS"/>
              </a:rPr>
              <a:t>Kannada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527441" y="4314444"/>
            <a:ext cx="5819775" cy="1248410"/>
            <a:chOff x="2527439" y="4314444"/>
            <a:chExt cx="5819775" cy="1248410"/>
          </a:xfrm>
        </p:grpSpPr>
        <p:sp>
          <p:nvSpPr>
            <p:cNvPr id="26" name="object 26"/>
            <p:cNvSpPr/>
            <p:nvPr/>
          </p:nvSpPr>
          <p:spPr>
            <a:xfrm>
              <a:off x="8276729" y="4314444"/>
              <a:ext cx="70485" cy="69850"/>
            </a:xfrm>
            <a:custGeom>
              <a:avLst/>
              <a:gdLst/>
              <a:ahLst/>
              <a:cxnLst/>
              <a:rect l="l" t="t" r="r" b="b"/>
              <a:pathLst>
                <a:path w="70484" h="69850">
                  <a:moveTo>
                    <a:pt x="70103" y="69341"/>
                  </a:moveTo>
                  <a:lnTo>
                    <a:pt x="70103" y="0"/>
                  </a:lnTo>
                  <a:lnTo>
                    <a:pt x="0" y="0"/>
                  </a:lnTo>
                  <a:lnTo>
                    <a:pt x="0" y="69341"/>
                  </a:lnTo>
                  <a:lnTo>
                    <a:pt x="70103" y="69341"/>
                  </a:lnTo>
                  <a:close/>
                </a:path>
              </a:pathLst>
            </a:custGeom>
            <a:solidFill>
              <a:srgbClr val="4198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276729" y="4614672"/>
              <a:ext cx="70485" cy="20955"/>
            </a:xfrm>
            <a:custGeom>
              <a:avLst/>
              <a:gdLst/>
              <a:ahLst/>
              <a:cxnLst/>
              <a:rect l="l" t="t" r="r" b="b"/>
              <a:pathLst>
                <a:path w="70484" h="20954">
                  <a:moveTo>
                    <a:pt x="70103" y="20574"/>
                  </a:moveTo>
                  <a:lnTo>
                    <a:pt x="70103" y="0"/>
                  </a:lnTo>
                  <a:lnTo>
                    <a:pt x="0" y="0"/>
                  </a:lnTo>
                  <a:lnTo>
                    <a:pt x="0" y="20574"/>
                  </a:lnTo>
                  <a:lnTo>
                    <a:pt x="70103" y="20574"/>
                  </a:lnTo>
                  <a:close/>
                </a:path>
              </a:pathLst>
            </a:custGeom>
            <a:solidFill>
              <a:srgbClr val="DB84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527439" y="4635246"/>
              <a:ext cx="4980432" cy="92735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276729" y="4635246"/>
              <a:ext cx="70485" cy="49530"/>
            </a:xfrm>
            <a:custGeom>
              <a:avLst/>
              <a:gdLst/>
              <a:ahLst/>
              <a:cxnLst/>
              <a:rect l="l" t="t" r="r" b="b"/>
              <a:pathLst>
                <a:path w="70484" h="49529">
                  <a:moveTo>
                    <a:pt x="70103" y="49529"/>
                  </a:moveTo>
                  <a:lnTo>
                    <a:pt x="70103" y="0"/>
                  </a:lnTo>
                  <a:lnTo>
                    <a:pt x="0" y="0"/>
                  </a:lnTo>
                  <a:lnTo>
                    <a:pt x="0" y="49529"/>
                  </a:lnTo>
                  <a:lnTo>
                    <a:pt x="70103" y="49529"/>
                  </a:lnTo>
                  <a:close/>
                </a:path>
              </a:pathLst>
            </a:custGeom>
            <a:solidFill>
              <a:srgbClr val="DB84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276729" y="4914900"/>
              <a:ext cx="70485" cy="70485"/>
            </a:xfrm>
            <a:custGeom>
              <a:avLst/>
              <a:gdLst/>
              <a:ahLst/>
              <a:cxnLst/>
              <a:rect l="l" t="t" r="r" b="b"/>
              <a:pathLst>
                <a:path w="70484" h="70485">
                  <a:moveTo>
                    <a:pt x="70103" y="70103"/>
                  </a:moveTo>
                  <a:lnTo>
                    <a:pt x="70103" y="0"/>
                  </a:lnTo>
                  <a:lnTo>
                    <a:pt x="0" y="0"/>
                  </a:lnTo>
                  <a:lnTo>
                    <a:pt x="0" y="70103"/>
                  </a:lnTo>
                  <a:lnTo>
                    <a:pt x="70103" y="70103"/>
                  </a:lnTo>
                  <a:close/>
                </a:path>
              </a:pathLst>
            </a:custGeom>
            <a:solidFill>
              <a:srgbClr val="93A9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8363851" y="4246118"/>
            <a:ext cx="441325" cy="82073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000" spc="-55" dirty="0">
                <a:latin typeface="Trebuchet MS"/>
                <a:cs typeface="Trebuchet MS"/>
              </a:rPr>
              <a:t>Gujarati</a:t>
            </a:r>
            <a:endParaRPr sz="1000">
              <a:latin typeface="Trebuchet MS"/>
              <a:cs typeface="Trebuchet MS"/>
            </a:endParaRPr>
          </a:p>
          <a:p>
            <a:pPr marL="12695" marR="72358">
              <a:lnSpc>
                <a:spcPts val="2368"/>
              </a:lnSpc>
              <a:spcBef>
                <a:spcPts val="270"/>
              </a:spcBef>
            </a:pPr>
            <a:r>
              <a:rPr sz="1000" spc="-65" dirty="0">
                <a:latin typeface="Trebuchet MS"/>
                <a:cs typeface="Trebuchet MS"/>
              </a:rPr>
              <a:t>Tamil  </a:t>
            </a:r>
            <a:r>
              <a:rPr sz="1000" spc="-55" dirty="0">
                <a:latin typeface="Trebuchet MS"/>
                <a:cs typeface="Trebuchet MS"/>
              </a:rPr>
              <a:t>Telugu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727576" y="6053584"/>
            <a:ext cx="1478915" cy="28981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b="1" spc="80" dirty="0">
                <a:latin typeface="Trebuchet MS"/>
                <a:cs typeface="Trebuchet MS"/>
              </a:rPr>
              <a:t>% </a:t>
            </a:r>
            <a:r>
              <a:rPr b="1" spc="-80" dirty="0">
                <a:latin typeface="Trebuchet MS"/>
                <a:cs typeface="Trebuchet MS"/>
              </a:rPr>
              <a:t>of</a:t>
            </a:r>
            <a:r>
              <a:rPr b="1" spc="-405" dirty="0">
                <a:latin typeface="Trebuchet MS"/>
                <a:cs typeface="Trebuchet MS"/>
              </a:rPr>
              <a:t> </a:t>
            </a:r>
            <a:r>
              <a:rPr b="1" spc="-105" dirty="0">
                <a:latin typeface="Trebuchet MS"/>
                <a:cs typeface="Trebuchet MS"/>
              </a:rPr>
              <a:t>Languages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34" name="object 34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9502" y="426214"/>
            <a:ext cx="6700141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214" dirty="0"/>
              <a:t>Attires </a:t>
            </a:r>
            <a:r>
              <a:rPr spc="-149" dirty="0"/>
              <a:t>of</a:t>
            </a:r>
            <a:r>
              <a:rPr spc="-390" dirty="0"/>
              <a:t> </a:t>
            </a:r>
            <a:r>
              <a:rPr spc="-140" dirty="0"/>
              <a:t>Maharashtrians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563629"/>
            <a:ext cx="9144000" cy="4500881"/>
            <a:chOff x="774839" y="1563624"/>
            <a:chExt cx="9144000" cy="4500880"/>
          </a:xfrm>
        </p:grpSpPr>
        <p:sp>
          <p:nvSpPr>
            <p:cNvPr id="4" name="object 4"/>
            <p:cNvSpPr/>
            <p:nvPr/>
          </p:nvSpPr>
          <p:spPr>
            <a:xfrm>
              <a:off x="918095" y="1563624"/>
              <a:ext cx="3403085" cy="221437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377799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18095" y="3777996"/>
              <a:ext cx="3403085" cy="85725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4839" y="46352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18095" y="4635246"/>
              <a:ext cx="3403085" cy="14287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568301" y="1224791"/>
            <a:ext cx="5041265" cy="5086003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354807" marR="51412" indent="-342748">
              <a:spcBef>
                <a:spcPts val="100"/>
              </a:spcBef>
              <a:buFont typeface="Wingdings"/>
              <a:buChar char=""/>
              <a:tabLst>
                <a:tab pos="354807" algn="l"/>
                <a:tab pos="356078" algn="l"/>
              </a:tabLst>
            </a:pPr>
            <a:r>
              <a:rPr b="1" spc="-5" dirty="0">
                <a:solidFill>
                  <a:srgbClr val="FF0000"/>
                </a:solidFill>
                <a:latin typeface="Trebuchet MS"/>
                <a:cs typeface="Trebuchet MS"/>
              </a:rPr>
              <a:t>Men</a:t>
            </a:r>
            <a:r>
              <a:rPr b="1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wear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Dhoti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fine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cotton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cloth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about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two 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half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to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three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metres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long,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with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or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without 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borders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both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sides.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25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freshly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folded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turban 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known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'Rumal',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'Patka'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or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'Pheta‘</a:t>
            </a:r>
            <a:endParaRPr>
              <a:latin typeface="Trebuchet MS"/>
              <a:cs typeface="Trebuchet MS"/>
            </a:endParaRPr>
          </a:p>
          <a:p>
            <a:pPr marL="355440" marR="31102" indent="-342748">
              <a:spcBef>
                <a:spcPts val="1580"/>
              </a:spcBef>
              <a:buFont typeface="Wingdings"/>
              <a:buChar char=""/>
              <a:tabLst>
                <a:tab pos="354807" algn="l"/>
                <a:tab pos="356078" algn="l"/>
              </a:tabLst>
            </a:pP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Women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wear the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Maratha </a:t>
            </a:r>
            <a:r>
              <a:rPr spc="-10" dirty="0">
                <a:solidFill>
                  <a:srgbClr val="FF0000"/>
                </a:solidFill>
                <a:latin typeface="Trebuchet MS"/>
                <a:cs typeface="Trebuchet MS"/>
              </a:rPr>
              <a:t>'Sadi'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(saree)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nine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yards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short‐sleeved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'Choli'</a:t>
            </a:r>
            <a:r>
              <a:rPr spc="-408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(blouse)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covering 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only about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half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length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408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back</a:t>
            </a:r>
            <a:endParaRPr>
              <a:latin typeface="Trebuchet MS"/>
              <a:cs typeface="Trebuchet MS"/>
            </a:endParaRPr>
          </a:p>
          <a:p>
            <a:pPr marL="355440" indent="-343382">
              <a:spcBef>
                <a:spcPts val="1585"/>
              </a:spcBef>
              <a:buFont typeface="Wingdings"/>
              <a:buChar char=""/>
              <a:tabLst>
                <a:tab pos="354807" algn="l"/>
                <a:tab pos="356078" algn="l"/>
              </a:tabLst>
            </a:pPr>
            <a:r>
              <a:rPr b="1" spc="-114" dirty="0">
                <a:solidFill>
                  <a:srgbClr val="FF0000"/>
                </a:solidFill>
                <a:latin typeface="Trebuchet MS"/>
                <a:cs typeface="Trebuchet MS"/>
              </a:rPr>
              <a:t>Foot</a:t>
            </a:r>
            <a:r>
              <a:rPr b="1"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95" dirty="0">
                <a:solidFill>
                  <a:srgbClr val="FF0000"/>
                </a:solidFill>
                <a:latin typeface="Trebuchet MS"/>
                <a:cs typeface="Trebuchet MS"/>
              </a:rPr>
              <a:t>Wear</a:t>
            </a:r>
            <a:endParaRPr>
              <a:latin typeface="Trebuchet MS"/>
              <a:cs typeface="Trebuchet MS"/>
            </a:endParaRPr>
          </a:p>
          <a:p>
            <a:pPr marL="355440" marR="5080">
              <a:spcBef>
                <a:spcPts val="434"/>
              </a:spcBef>
            </a:pP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Kolhapuri Chappals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manufactured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Kolhapur</a:t>
            </a:r>
            <a:r>
              <a:rPr spc="-3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its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surrounding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towns and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villages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famous 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worldwide.</a:t>
            </a:r>
            <a:endParaRPr>
              <a:latin typeface="Trebuchet MS"/>
              <a:cs typeface="Trebuchet MS"/>
            </a:endParaRPr>
          </a:p>
          <a:p>
            <a:pPr marL="355440" indent="-342748">
              <a:spcBef>
                <a:spcPts val="1585"/>
              </a:spcBef>
              <a:buFont typeface="Wingdings"/>
              <a:buChar char=""/>
              <a:tabLst>
                <a:tab pos="354807" algn="l"/>
                <a:tab pos="355440" algn="l"/>
              </a:tabLst>
            </a:pPr>
            <a:r>
              <a:rPr b="1" spc="-145" dirty="0">
                <a:solidFill>
                  <a:srgbClr val="FF0000"/>
                </a:solidFill>
                <a:latin typeface="Trebuchet MS"/>
                <a:cs typeface="Trebuchet MS"/>
              </a:rPr>
              <a:t>Jewellery</a:t>
            </a:r>
            <a:endParaRPr>
              <a:latin typeface="Trebuchet MS"/>
              <a:cs typeface="Trebuchet MS"/>
            </a:endParaRPr>
          </a:p>
          <a:p>
            <a:pPr marL="355440" marR="129482" indent="-635"/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Maharashtrian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women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wear traditional</a:t>
            </a:r>
            <a:r>
              <a:rPr spc="-3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jewellery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patterns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Marathas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Peshwas.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The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Kolhapuri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'Saaj',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special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type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necklace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most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famous</a:t>
            </a:r>
            <a:r>
              <a:rPr spc="-2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jewellery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1" name="object 11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02588" y="353060"/>
            <a:ext cx="4888865" cy="115159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45" dirty="0"/>
              <a:t>Maharashtrian </a:t>
            </a:r>
            <a:r>
              <a:rPr spc="-195" dirty="0"/>
              <a:t>folk</a:t>
            </a:r>
            <a:r>
              <a:rPr spc="-420" dirty="0"/>
              <a:t> </a:t>
            </a:r>
            <a:r>
              <a:rPr spc="-220" dirty="0"/>
              <a:t>dance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5017" y="2082041"/>
            <a:ext cx="4982845" cy="56681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80">
              <a:spcBef>
                <a:spcPts val="100"/>
              </a:spcBef>
            </a:pPr>
            <a:r>
              <a:rPr b="1" spc="-95" dirty="0">
                <a:solidFill>
                  <a:srgbClr val="FF0000"/>
                </a:solidFill>
                <a:latin typeface="Trebuchet MS"/>
                <a:cs typeface="Trebuchet MS"/>
              </a:rPr>
              <a:t>Povada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dance form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that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showcases</a:t>
            </a:r>
            <a:r>
              <a:rPr spc="-4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lifetime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achievements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Maratha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ruler</a:t>
            </a:r>
            <a:r>
              <a:rPr spc="-4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Shivaji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Maharaj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516509" y="1610108"/>
            <a:ext cx="2688324" cy="18653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774839" y="3779520"/>
            <a:ext cx="9144000" cy="1713230"/>
            <a:chOff x="774839" y="3779520"/>
            <a:chExt cx="9144000" cy="1713230"/>
          </a:xfrm>
        </p:grpSpPr>
        <p:sp>
          <p:nvSpPr>
            <p:cNvPr id="6" name="object 6"/>
            <p:cNvSpPr/>
            <p:nvPr/>
          </p:nvSpPr>
          <p:spPr>
            <a:xfrm>
              <a:off x="1052963" y="3779520"/>
              <a:ext cx="2936754" cy="85572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4839" y="46352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210937" y="4153916"/>
            <a:ext cx="4448175" cy="84382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80">
              <a:spcBef>
                <a:spcPts val="100"/>
              </a:spcBef>
            </a:pPr>
            <a:r>
              <a:rPr b="1" spc="-120" dirty="0">
                <a:solidFill>
                  <a:srgbClr val="FF0000"/>
                </a:solidFill>
                <a:latin typeface="Trebuchet MS"/>
                <a:cs typeface="Trebuchet MS"/>
              </a:rPr>
              <a:t>Lavani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b="1" spc="-105" dirty="0">
                <a:solidFill>
                  <a:srgbClr val="FF0000"/>
                </a:solidFill>
                <a:latin typeface="Trebuchet MS"/>
                <a:cs typeface="Trebuchet MS"/>
              </a:rPr>
              <a:t>Koli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dance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forms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entertain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Maharashtrians</a:t>
            </a:r>
            <a:r>
              <a:rPr spc="-40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with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its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mesmerizing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music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rhythmic</a:t>
            </a:r>
            <a:r>
              <a:rPr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movements.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52965" y="4635246"/>
            <a:ext cx="2936754" cy="7833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1" name="object 11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02588" y="353060"/>
            <a:ext cx="4888865" cy="115159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45" dirty="0"/>
              <a:t>Maharashtrian </a:t>
            </a:r>
            <a:r>
              <a:rPr spc="-195" dirty="0"/>
              <a:t>folk</a:t>
            </a:r>
            <a:r>
              <a:rPr spc="-420" dirty="0"/>
              <a:t> </a:t>
            </a:r>
            <a:r>
              <a:rPr spc="-220" dirty="0"/>
              <a:t>dance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491999"/>
            <a:ext cx="9144000" cy="1428750"/>
            <a:chOff x="774839" y="1491999"/>
            <a:chExt cx="9144000" cy="1428750"/>
          </a:xfrm>
        </p:grpSpPr>
        <p:sp>
          <p:nvSpPr>
            <p:cNvPr id="4" name="object 4"/>
            <p:cNvSpPr/>
            <p:nvPr/>
          </p:nvSpPr>
          <p:spPr>
            <a:xfrm>
              <a:off x="6775576" y="1491999"/>
              <a:ext cx="2637282" cy="57149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206349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853310" y="1796289"/>
            <a:ext cx="4531360" cy="566821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80">
              <a:spcBef>
                <a:spcPts val="100"/>
              </a:spcBef>
            </a:pP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Dhangri</a:t>
            </a:r>
            <a:r>
              <a:rPr b="1"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05" dirty="0">
                <a:solidFill>
                  <a:srgbClr val="FF0000"/>
                </a:solidFill>
                <a:latin typeface="Trebuchet MS"/>
                <a:cs typeface="Trebuchet MS"/>
              </a:rPr>
              <a:t>Gaja</a:t>
            </a:r>
            <a:r>
              <a:rPr b="1"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dance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pays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respect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their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God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by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Dhangars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2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Sholapur.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74839" y="2063495"/>
            <a:ext cx="9144000" cy="4286250"/>
            <a:chOff x="774839" y="2063495"/>
            <a:chExt cx="9144000" cy="4286250"/>
          </a:xfrm>
        </p:grpSpPr>
        <p:sp>
          <p:nvSpPr>
            <p:cNvPr id="8" name="object 8"/>
            <p:cNvSpPr/>
            <p:nvPr/>
          </p:nvSpPr>
          <p:spPr>
            <a:xfrm>
              <a:off x="6775576" y="2063495"/>
              <a:ext cx="2637282" cy="92887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75473" y="2920745"/>
              <a:ext cx="2388870" cy="173202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418717" y="4430267"/>
              <a:ext cx="2077973" cy="1062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74839" y="5492495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3999" y="857250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3999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854325" y="3439161"/>
            <a:ext cx="4704715" cy="56681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80">
              <a:spcBef>
                <a:spcPts val="100"/>
              </a:spcBef>
            </a:pP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Dindi</a:t>
            </a:r>
            <a:r>
              <a:rPr b="1"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b="1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00" dirty="0">
                <a:solidFill>
                  <a:srgbClr val="FF0000"/>
                </a:solidFill>
                <a:latin typeface="Trebuchet MS"/>
                <a:cs typeface="Trebuchet MS"/>
              </a:rPr>
              <a:t>Kala</a:t>
            </a:r>
            <a:r>
              <a:rPr b="1"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religious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folk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dances,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which  expresses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religious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ecstasy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408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Lord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Krishna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25445" y="5225292"/>
            <a:ext cx="4086860" cy="566821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80">
              <a:spcBef>
                <a:spcPts val="100"/>
              </a:spcBef>
            </a:pPr>
            <a:r>
              <a:rPr b="1" spc="-120" dirty="0">
                <a:solidFill>
                  <a:srgbClr val="FF0000"/>
                </a:solidFill>
                <a:latin typeface="Trebuchet MS"/>
                <a:cs typeface="Trebuchet MS"/>
              </a:rPr>
              <a:t>Tamasha</a:t>
            </a:r>
            <a:r>
              <a:rPr b="1" spc="-16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folk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dance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that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25" dirty="0">
                <a:solidFill>
                  <a:srgbClr val="FF0000"/>
                </a:solidFill>
                <a:latin typeface="Trebuchet MS"/>
                <a:cs typeface="Trebuchet MS"/>
              </a:rPr>
              <a:t>so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popular 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all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over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state.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418722" y="5492502"/>
            <a:ext cx="2077973" cy="54787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6" name="object 1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5300" y="390399"/>
            <a:ext cx="7162800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45" dirty="0"/>
              <a:t>Maharashtrian</a:t>
            </a:r>
            <a:r>
              <a:rPr spc="-295" dirty="0"/>
              <a:t> </a:t>
            </a:r>
            <a:r>
              <a:rPr spc="-235" dirty="0"/>
              <a:t>Festival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/>
          <p:nvPr/>
        </p:nvSpPr>
        <p:spPr>
          <a:xfrm>
            <a:off x="2775089" y="1277880"/>
            <a:ext cx="2071877" cy="15537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775576" y="2849891"/>
            <a:ext cx="2466595" cy="1847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53573" y="1438912"/>
            <a:ext cx="8707120" cy="2898224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4225318">
              <a:spcBef>
                <a:spcPts val="100"/>
              </a:spcBef>
            </a:pPr>
            <a:r>
              <a:rPr b="1" spc="-110">
                <a:solidFill>
                  <a:srgbClr val="FF0000"/>
                </a:solidFill>
                <a:latin typeface="Trebuchet MS"/>
                <a:cs typeface="Trebuchet MS"/>
              </a:rPr>
              <a:t>Shivaji </a:t>
            </a:r>
            <a:r>
              <a:rPr b="1" spc="-149" smtClean="0">
                <a:solidFill>
                  <a:srgbClr val="FF0000"/>
                </a:solidFill>
                <a:latin typeface="Trebuchet MS"/>
                <a:cs typeface="Trebuchet MS"/>
              </a:rPr>
              <a:t>Jay</a:t>
            </a:r>
            <a:r>
              <a:rPr lang="en-IN" b="1" spc="-149" dirty="0" smtClean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b="1" spc="-149" smtClean="0">
                <a:solidFill>
                  <a:srgbClr val="FF0000"/>
                </a:solidFill>
                <a:latin typeface="Trebuchet MS"/>
                <a:cs typeface="Trebuchet MS"/>
              </a:rPr>
              <a:t>nti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‐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February</a:t>
            </a:r>
            <a:r>
              <a:rPr spc="-2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19th</a:t>
            </a:r>
            <a:endParaRPr>
              <a:latin typeface="Trebuchet MS"/>
              <a:cs typeface="Trebuchet MS"/>
            </a:endParaRPr>
          </a:p>
          <a:p>
            <a:pPr marL="4225318" marR="267852"/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This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day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celebrated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honour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Shivaji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Maharaj,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great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ruler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3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Maharashtra.</a:t>
            </a:r>
            <a:endParaRPr>
              <a:latin typeface="Trebuchet MS"/>
              <a:cs typeface="Trebuchet MS"/>
            </a:endParaRPr>
          </a:p>
          <a:p>
            <a:pPr marL="4225318"/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Music,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dance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drsama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take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place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this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day.</a:t>
            </a:r>
            <a:endParaRPr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>
              <a:latin typeface="Trebuchet MS"/>
              <a:cs typeface="Trebuchet MS"/>
            </a:endParaRPr>
          </a:p>
          <a:p>
            <a:pPr marL="12695">
              <a:spcBef>
                <a:spcPts val="1080"/>
              </a:spcBef>
            </a:pPr>
            <a:r>
              <a:rPr b="1" spc="-80" dirty="0">
                <a:solidFill>
                  <a:srgbClr val="FF0000"/>
                </a:solidFill>
                <a:latin typeface="Trebuchet MS"/>
                <a:cs typeface="Trebuchet MS"/>
              </a:rPr>
              <a:t>Ganga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Dashahara</a:t>
            </a:r>
            <a:r>
              <a:rPr b="1" spc="-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(May‐June)</a:t>
            </a:r>
            <a:endParaRPr>
              <a:latin typeface="Trebuchet MS"/>
              <a:cs typeface="Trebuchet MS"/>
            </a:endParaRPr>
          </a:p>
          <a:p>
            <a:pPr marL="12695" marR="3263086"/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River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Ganga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known as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Tripathaga,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or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'Three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Path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River',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It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believed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that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river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flows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three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worlds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‐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heaven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it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called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Mandakini,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earth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Ganga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nether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region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2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Bhagirathi.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25053" y="5105654"/>
            <a:ext cx="5067300" cy="139781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b="1" spc="-114" dirty="0">
                <a:solidFill>
                  <a:srgbClr val="FF0000"/>
                </a:solidFill>
                <a:latin typeface="Trebuchet MS"/>
                <a:cs typeface="Trebuchet MS"/>
              </a:rPr>
              <a:t>Vat </a:t>
            </a:r>
            <a:r>
              <a:rPr b="1" spc="-95" dirty="0">
                <a:solidFill>
                  <a:srgbClr val="FF0000"/>
                </a:solidFill>
                <a:latin typeface="Trebuchet MS"/>
                <a:cs typeface="Trebuchet MS"/>
              </a:rPr>
              <a:t>Pournima</a:t>
            </a:r>
            <a:r>
              <a:rPr b="1" spc="-1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(May‐June).</a:t>
            </a:r>
            <a:endParaRPr>
              <a:latin typeface="Trebuchet MS"/>
              <a:cs typeface="Trebuchet MS"/>
            </a:endParaRPr>
          </a:p>
          <a:p>
            <a:pPr marL="12695" marR="5080"/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This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festival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celebrated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by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Maharashtrian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women,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month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Jesht.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Women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observe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fast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tie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threads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around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banyan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tree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pray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for the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same 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husband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every</a:t>
            </a:r>
            <a:r>
              <a:rPr spc="-2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birth.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275223" y="4706873"/>
            <a:ext cx="1857755" cy="17586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9" name="object 9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9900" y="390399"/>
            <a:ext cx="7035294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3329">
              <a:spcBef>
                <a:spcPts val="100"/>
              </a:spcBef>
            </a:pPr>
            <a:r>
              <a:rPr spc="-140" dirty="0"/>
              <a:t>Maharashtra</a:t>
            </a:r>
            <a:r>
              <a:rPr spc="-340" dirty="0"/>
              <a:t> </a:t>
            </a:r>
            <a:r>
              <a:rPr spc="-220" dirty="0"/>
              <a:t>Festival…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/>
          <p:nvPr/>
        </p:nvSpPr>
        <p:spPr>
          <a:xfrm>
            <a:off x="6847218" y="1277873"/>
            <a:ext cx="2144266" cy="16047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32723" y="3135629"/>
            <a:ext cx="1499616" cy="20025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774839" y="4778502"/>
            <a:ext cx="9144000" cy="2428875"/>
            <a:chOff x="774839" y="4778502"/>
            <a:chExt cx="9144000" cy="2428875"/>
          </a:xfrm>
        </p:grpSpPr>
        <p:sp>
          <p:nvSpPr>
            <p:cNvPr id="6" name="object 6"/>
            <p:cNvSpPr/>
            <p:nvPr/>
          </p:nvSpPr>
          <p:spPr>
            <a:xfrm>
              <a:off x="6847217" y="4778502"/>
              <a:ext cx="2419350" cy="17526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53566" y="1368047"/>
            <a:ext cx="8799830" cy="5183465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b="1" spc="-105" dirty="0">
                <a:solidFill>
                  <a:srgbClr val="FF0000"/>
                </a:solidFill>
                <a:latin typeface="Trebuchet MS"/>
                <a:cs typeface="Trebuchet MS"/>
              </a:rPr>
              <a:t>Palki festival‐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Ashadh </a:t>
            </a:r>
            <a:r>
              <a:rPr b="1" spc="-160" dirty="0">
                <a:solidFill>
                  <a:srgbClr val="FF0000"/>
                </a:solidFill>
                <a:latin typeface="Trebuchet MS"/>
                <a:cs typeface="Trebuchet MS"/>
              </a:rPr>
              <a:t>(Jun‐Jul)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b="1" spc="-114" dirty="0">
                <a:solidFill>
                  <a:srgbClr val="FF0000"/>
                </a:solidFill>
                <a:latin typeface="Trebuchet MS"/>
                <a:cs typeface="Trebuchet MS"/>
              </a:rPr>
              <a:t>Karthik</a:t>
            </a:r>
            <a:r>
              <a:rPr b="1" spc="-3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05" dirty="0">
                <a:solidFill>
                  <a:srgbClr val="FF0000"/>
                </a:solidFill>
                <a:latin typeface="Trebuchet MS"/>
                <a:cs typeface="Trebuchet MS"/>
              </a:rPr>
              <a:t>(Nov‐Dec).</a:t>
            </a:r>
            <a:endParaRPr>
              <a:latin typeface="Trebuchet MS"/>
              <a:cs typeface="Trebuchet MS"/>
            </a:endParaRPr>
          </a:p>
          <a:p>
            <a:pPr marL="12695" marR="3233887"/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This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festival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showcases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distinctive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feature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Maharashtrian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culture.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It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pc="-4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1000‐year‐old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tradition,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which 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has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been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following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by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warkaris.</a:t>
            </a:r>
            <a:r>
              <a:rPr spc="-16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They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perform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collective 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singing,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dancing,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chanting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holy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town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Pandharpur.</a:t>
            </a:r>
            <a:endParaRPr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>
              <a:latin typeface="Trebuchet MS"/>
              <a:cs typeface="Trebuchet MS"/>
            </a:endParaRPr>
          </a:p>
          <a:p>
            <a:pPr>
              <a:spcBef>
                <a:spcPts val="15"/>
              </a:spcBef>
            </a:pPr>
            <a:endParaRPr sz="2400">
              <a:latin typeface="Trebuchet MS"/>
              <a:cs typeface="Trebuchet MS"/>
            </a:endParaRPr>
          </a:p>
          <a:p>
            <a:pPr marL="3511260"/>
            <a:r>
              <a:rPr b="1" spc="-140" dirty="0">
                <a:solidFill>
                  <a:srgbClr val="FF0000"/>
                </a:solidFill>
                <a:latin typeface="Trebuchet MS"/>
                <a:cs typeface="Trebuchet MS"/>
              </a:rPr>
              <a:t>Jiviti </a:t>
            </a:r>
            <a:r>
              <a:rPr b="1" spc="-120" dirty="0">
                <a:solidFill>
                  <a:srgbClr val="FF0000"/>
                </a:solidFill>
                <a:latin typeface="Trebuchet MS"/>
                <a:cs typeface="Trebuchet MS"/>
              </a:rPr>
              <a:t>Puja</a:t>
            </a:r>
            <a:r>
              <a:rPr b="1"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20" dirty="0">
                <a:solidFill>
                  <a:srgbClr val="FF0000"/>
                </a:solidFill>
                <a:latin typeface="Trebuchet MS"/>
                <a:cs typeface="Trebuchet MS"/>
              </a:rPr>
              <a:t>(July‐August).</a:t>
            </a:r>
            <a:endParaRPr>
              <a:latin typeface="Trebuchet MS"/>
              <a:cs typeface="Trebuchet MS"/>
            </a:endParaRPr>
          </a:p>
          <a:p>
            <a:pPr marL="3511260" marR="5080"/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Married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Maharashtrian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women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perform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Jivti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Puja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any 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one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Fridays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month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Shravan </a:t>
            </a:r>
            <a:r>
              <a:rPr spc="-210" dirty="0">
                <a:solidFill>
                  <a:srgbClr val="FF0000"/>
                </a:solidFill>
                <a:latin typeface="Trebuchet MS"/>
                <a:cs typeface="Trebuchet MS"/>
              </a:rPr>
              <a:t>. 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Jivti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an 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incarnation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Parvati,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goddess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who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believed to 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protect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children.</a:t>
            </a:r>
            <a:endParaRPr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>
              <a:latin typeface="Trebuchet MS"/>
              <a:cs typeface="Trebuchet MS"/>
            </a:endParaRPr>
          </a:p>
          <a:p>
            <a:pPr>
              <a:spcBef>
                <a:spcPts val="15"/>
              </a:spcBef>
            </a:pPr>
            <a:endParaRPr sz="2400">
              <a:latin typeface="Trebuchet MS"/>
              <a:cs typeface="Trebuchet MS"/>
            </a:endParaRPr>
          </a:p>
          <a:p>
            <a:pPr marL="12695"/>
            <a:r>
              <a:rPr b="1" spc="-50" dirty="0">
                <a:solidFill>
                  <a:srgbClr val="FF0000"/>
                </a:solidFill>
                <a:latin typeface="Trebuchet MS"/>
                <a:cs typeface="Trebuchet MS"/>
              </a:rPr>
              <a:t>Nag </a:t>
            </a:r>
            <a:r>
              <a:rPr b="1" spc="-105" dirty="0">
                <a:solidFill>
                  <a:srgbClr val="FF0000"/>
                </a:solidFill>
                <a:latin typeface="Trebuchet MS"/>
                <a:cs typeface="Trebuchet MS"/>
              </a:rPr>
              <a:t>Panchami</a:t>
            </a:r>
            <a:r>
              <a:rPr b="1" spc="-2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20" dirty="0">
                <a:solidFill>
                  <a:srgbClr val="FF0000"/>
                </a:solidFill>
                <a:latin typeface="Trebuchet MS"/>
                <a:cs typeface="Trebuchet MS"/>
              </a:rPr>
              <a:t>(Jul‐Aug)</a:t>
            </a:r>
            <a:endParaRPr>
              <a:latin typeface="Trebuchet MS"/>
              <a:cs typeface="Trebuchet MS"/>
            </a:endParaRPr>
          </a:p>
          <a:p>
            <a:pPr marL="12695" marR="3310055"/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It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celebrated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to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worship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snake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god,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Shesha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Nag.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Shiva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temples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also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crowded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during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this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festival,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snakes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considered dear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pc="-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him.</a:t>
            </a:r>
            <a:endParaRPr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4670" y="924354"/>
            <a:ext cx="9891395" cy="1221873"/>
          </a:xfrm>
          <a:prstGeom prst="rect">
            <a:avLst/>
          </a:prstGeom>
        </p:spPr>
        <p:txBody>
          <a:bodyPr lIns="104268" tIns="52135" rIns="104268" bIns="52135">
            <a:normAutofit/>
          </a:bodyPr>
          <a:lstStyle/>
          <a:p>
            <a:pPr algn="just"/>
            <a:endParaRPr lang="en-IN" sz="2700" b="1" dirty="0"/>
          </a:p>
        </p:txBody>
      </p:sp>
      <p:pic>
        <p:nvPicPr>
          <p:cNvPr id="5" name="Picture 4" descr="slider_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27102" y="390399"/>
            <a:ext cx="6578093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3329">
              <a:spcBef>
                <a:spcPts val="100"/>
              </a:spcBef>
            </a:pPr>
            <a:r>
              <a:rPr spc="-140" dirty="0"/>
              <a:t>Maharashtra</a:t>
            </a:r>
            <a:r>
              <a:rPr spc="-340" dirty="0"/>
              <a:t> </a:t>
            </a:r>
            <a:r>
              <a:rPr spc="-220" dirty="0"/>
              <a:t>Festival…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39325" y="1368047"/>
            <a:ext cx="5307964" cy="1120815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b="1" spc="-90" dirty="0">
                <a:solidFill>
                  <a:srgbClr val="FF0000"/>
                </a:solidFill>
                <a:latin typeface="Trebuchet MS"/>
                <a:cs typeface="Trebuchet MS"/>
              </a:rPr>
              <a:t>Ganesh </a:t>
            </a:r>
            <a:r>
              <a:rPr b="1" spc="-110" dirty="0">
                <a:solidFill>
                  <a:srgbClr val="FF0000"/>
                </a:solidFill>
                <a:latin typeface="Trebuchet MS"/>
                <a:cs typeface="Trebuchet MS"/>
              </a:rPr>
              <a:t>Chaturthi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(August </a:t>
            </a:r>
            <a:r>
              <a:rPr b="1" spc="-110" dirty="0">
                <a:solidFill>
                  <a:srgbClr val="FF0000"/>
                </a:solidFill>
                <a:latin typeface="Trebuchet MS"/>
                <a:cs typeface="Trebuchet MS"/>
              </a:rPr>
              <a:t>‐</a:t>
            </a:r>
            <a:r>
              <a:rPr b="1" spc="-3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20" dirty="0">
                <a:solidFill>
                  <a:srgbClr val="FF0000"/>
                </a:solidFill>
                <a:latin typeface="Trebuchet MS"/>
                <a:cs typeface="Trebuchet MS"/>
              </a:rPr>
              <a:t>September).</a:t>
            </a:r>
            <a:endParaRPr>
              <a:latin typeface="Trebuchet MS"/>
              <a:cs typeface="Trebuchet MS"/>
            </a:endParaRPr>
          </a:p>
          <a:p>
            <a:pPr marL="12695" marR="5080"/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Lord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Ganesh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most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respected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God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Maharashtra.  Ganesh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idols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worshipped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at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nicely decorated</a:t>
            </a:r>
            <a:r>
              <a:rPr spc="-3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pandals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for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8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10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days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then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immerse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water.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847217" y="1063752"/>
            <a:ext cx="2499360" cy="16664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25165" y="3153411"/>
            <a:ext cx="5711190" cy="1120815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b="1" spc="-90" dirty="0">
                <a:solidFill>
                  <a:srgbClr val="FF0000"/>
                </a:solidFill>
                <a:latin typeface="Trebuchet MS"/>
                <a:cs typeface="Trebuchet MS"/>
              </a:rPr>
              <a:t>Pola </a:t>
            </a:r>
            <a:r>
              <a:rPr b="1" spc="-120" dirty="0">
                <a:solidFill>
                  <a:srgbClr val="FF0000"/>
                </a:solidFill>
                <a:latin typeface="Trebuchet MS"/>
                <a:cs typeface="Trebuchet MS"/>
              </a:rPr>
              <a:t>Festival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(August </a:t>
            </a:r>
            <a:r>
              <a:rPr b="1" spc="235" dirty="0">
                <a:solidFill>
                  <a:srgbClr val="FF0000"/>
                </a:solidFill>
                <a:latin typeface="Trebuchet MS"/>
                <a:cs typeface="Trebuchet MS"/>
              </a:rPr>
              <a:t>–</a:t>
            </a:r>
            <a:r>
              <a:rPr b="1" spc="-27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00" dirty="0">
                <a:solidFill>
                  <a:srgbClr val="FF0000"/>
                </a:solidFill>
                <a:latin typeface="Trebuchet MS"/>
                <a:cs typeface="Trebuchet MS"/>
              </a:rPr>
              <a:t>Sept)</a:t>
            </a:r>
            <a:endParaRPr>
              <a:latin typeface="Trebuchet MS"/>
              <a:cs typeface="Trebuchet MS"/>
            </a:endParaRPr>
          </a:p>
          <a:p>
            <a:pPr marL="12695" marR="5080"/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This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festival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special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facet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for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Hindu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culture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that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marks 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respect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to 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cattle.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Cattle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procession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taken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across</a:t>
            </a:r>
            <a:r>
              <a:rPr spc="-3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endParaRPr>
              <a:latin typeface="Trebuchet MS"/>
              <a:cs typeface="Trebuchet MS"/>
            </a:endParaRPr>
          </a:p>
          <a:p>
            <a:pPr marL="12695"/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village,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accompanied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by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music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drumbeats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lezhim.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21543" y="3064006"/>
            <a:ext cx="2434589" cy="1361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425062" y="5368548"/>
            <a:ext cx="4953635" cy="84382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80">
              <a:spcBef>
                <a:spcPts val="100"/>
              </a:spcBef>
            </a:pPr>
            <a:r>
              <a:rPr b="1" spc="-110" dirty="0">
                <a:solidFill>
                  <a:srgbClr val="FF0000"/>
                </a:solidFill>
                <a:latin typeface="Trebuchet MS"/>
                <a:cs typeface="Trebuchet MS"/>
              </a:rPr>
              <a:t>Kojagiri </a:t>
            </a:r>
            <a:r>
              <a:rPr b="1" spc="-90" dirty="0">
                <a:solidFill>
                  <a:srgbClr val="FF0000"/>
                </a:solidFill>
                <a:latin typeface="Trebuchet MS"/>
                <a:cs typeface="Trebuchet MS"/>
              </a:rPr>
              <a:t>Poornima </a:t>
            </a:r>
            <a:r>
              <a:rPr b="1" spc="-95" dirty="0">
                <a:solidFill>
                  <a:srgbClr val="FF0000"/>
                </a:solidFill>
                <a:latin typeface="Trebuchet MS"/>
                <a:cs typeface="Trebuchet MS"/>
              </a:rPr>
              <a:t>or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Ashwin </a:t>
            </a:r>
            <a:r>
              <a:rPr b="1" spc="-90" dirty="0">
                <a:solidFill>
                  <a:srgbClr val="FF0000"/>
                </a:solidFill>
                <a:latin typeface="Trebuchet MS"/>
                <a:cs typeface="Trebuchet MS"/>
              </a:rPr>
              <a:t>Poornima </a:t>
            </a:r>
            <a:r>
              <a:rPr b="1" spc="-105" dirty="0">
                <a:solidFill>
                  <a:srgbClr val="FF0000"/>
                </a:solidFill>
                <a:latin typeface="Trebuchet MS"/>
                <a:cs typeface="Trebuchet MS"/>
              </a:rPr>
              <a:t>(Sept‐Oct) 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Celebrated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full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moon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day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Ashwin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210" dirty="0">
                <a:solidFill>
                  <a:srgbClr val="FF0000"/>
                </a:solidFill>
                <a:latin typeface="Trebuchet MS"/>
                <a:cs typeface="Trebuchet MS"/>
              </a:rPr>
              <a:t>.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Goddess 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Laxmi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worshipped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this</a:t>
            </a:r>
            <a:r>
              <a:rPr spc="-39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day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704467" y="4564385"/>
            <a:ext cx="1357122" cy="19118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0" name="object 10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41501" y="390399"/>
            <a:ext cx="5537457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45" dirty="0"/>
              <a:t>Maharashtrian</a:t>
            </a:r>
            <a:r>
              <a:rPr spc="-315" dirty="0"/>
              <a:t> </a:t>
            </a:r>
            <a:r>
              <a:rPr spc="-80" dirty="0"/>
              <a:t>Music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81827" y="1442724"/>
            <a:ext cx="7954645" cy="3027481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354807" marR="5712" indent="-342748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354807" algn="l"/>
                <a:tab pos="355440" algn="l"/>
              </a:tabLst>
            </a:pPr>
            <a:r>
              <a:rPr spc="-10" dirty="0">
                <a:solidFill>
                  <a:srgbClr val="FF0000"/>
                </a:solidFill>
                <a:latin typeface="Trebuchet MS"/>
                <a:cs typeface="Trebuchet MS"/>
              </a:rPr>
              <a:t>Music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Maharashtra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like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Marathi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literature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has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an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ancient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tradition,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popularity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classical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music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began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through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Gwalior.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Miraj</a:t>
            </a:r>
            <a:r>
              <a:rPr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town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of  Sangli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district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known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'town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music'.</a:t>
            </a:r>
            <a:endParaRPr>
              <a:latin typeface="Trebuchet MS"/>
              <a:cs typeface="Trebuchet MS"/>
            </a:endParaRPr>
          </a:p>
          <a:p>
            <a:pPr marL="354807" marR="49510" indent="-342748">
              <a:lnSpc>
                <a:spcPct val="150000"/>
              </a:lnSpc>
              <a:spcBef>
                <a:spcPts val="430"/>
              </a:spcBef>
              <a:buFont typeface="Arial"/>
              <a:buChar char="•"/>
              <a:tabLst>
                <a:tab pos="354807" algn="l"/>
                <a:tab pos="355440" algn="l"/>
              </a:tabLst>
            </a:pP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Folk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songs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an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inseparable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part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daily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lives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rural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Maharashtra.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Folk 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forms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like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lavani,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nautanki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tamasha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music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very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famous.</a:t>
            </a:r>
            <a:endParaRPr>
              <a:latin typeface="Trebuchet MS"/>
              <a:cs typeface="Trebuchet MS"/>
            </a:endParaRPr>
          </a:p>
          <a:p>
            <a:pPr marL="355440" marR="5080" indent="-343382">
              <a:lnSpc>
                <a:spcPct val="150000"/>
              </a:lnSpc>
              <a:spcBef>
                <a:spcPts val="430"/>
              </a:spcBef>
              <a:buFont typeface="Arial"/>
              <a:buChar char="•"/>
              <a:tabLst>
                <a:tab pos="354807" algn="l"/>
                <a:tab pos="355440" algn="l"/>
              </a:tabLst>
            </a:pP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Jnandev,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Namdev,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Tukaram,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Jani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Soyara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important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poets.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They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believed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fusion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Bhakti (devotion) with</a:t>
            </a:r>
            <a:r>
              <a:rPr spc="-40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Jnana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(knowledge).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32967" y="4706875"/>
            <a:ext cx="2419350" cy="17525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6" name="object 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68756" y="426214"/>
            <a:ext cx="3756025" cy="115159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45" dirty="0"/>
              <a:t>Mahrashtrian</a:t>
            </a:r>
            <a:r>
              <a:rPr spc="-310" dirty="0"/>
              <a:t> </a:t>
            </a:r>
            <a:r>
              <a:rPr spc="-191" dirty="0"/>
              <a:t>Poets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206246"/>
            <a:ext cx="9144000" cy="3529965"/>
            <a:chOff x="774839" y="1206246"/>
            <a:chExt cx="9144000" cy="3529965"/>
          </a:xfrm>
        </p:grpSpPr>
        <p:sp>
          <p:nvSpPr>
            <p:cNvPr id="4" name="object 4"/>
            <p:cNvSpPr/>
            <p:nvPr/>
          </p:nvSpPr>
          <p:spPr>
            <a:xfrm>
              <a:off x="7276223" y="1206246"/>
              <a:ext cx="1213091" cy="85724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206349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276223" y="2063496"/>
              <a:ext cx="1213091" cy="88773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89467" y="2778252"/>
              <a:ext cx="1565910" cy="195757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639189" y="1510540"/>
            <a:ext cx="7376159" cy="278280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2475403">
              <a:spcBef>
                <a:spcPts val="100"/>
              </a:spcBef>
            </a:pP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Jnandev,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popularly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known </a:t>
            </a:r>
            <a:r>
              <a:rPr b="1" spc="-65" dirty="0">
                <a:solidFill>
                  <a:srgbClr val="FF0000"/>
                </a:solidFill>
                <a:latin typeface="Trebuchet MS"/>
                <a:cs typeface="Trebuchet MS"/>
              </a:rPr>
              <a:t>as </a:t>
            </a:r>
            <a:r>
              <a:rPr b="1" spc="-130" dirty="0">
                <a:solidFill>
                  <a:srgbClr val="FF0000"/>
                </a:solidFill>
                <a:latin typeface="Trebuchet MS"/>
                <a:cs typeface="Trebuchet MS"/>
              </a:rPr>
              <a:t>Jnaneshwara.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His</a:t>
            </a:r>
            <a:r>
              <a:rPr spc="-3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great 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work,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Jnaneshwari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monumental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verse  commentary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Bhagavad 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Gita.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He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also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wrote  Anubhavamrita.</a:t>
            </a:r>
            <a:endParaRPr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>
              <a:latin typeface="Trebuchet MS"/>
              <a:cs typeface="Trebuchet MS"/>
            </a:endParaRPr>
          </a:p>
          <a:p>
            <a:pPr>
              <a:spcBef>
                <a:spcPts val="55"/>
              </a:spcBef>
            </a:pPr>
            <a:endParaRPr>
              <a:latin typeface="Trebuchet MS"/>
              <a:cs typeface="Trebuchet MS"/>
            </a:endParaRPr>
          </a:p>
          <a:p>
            <a:pPr marL="2012060" marR="5080"/>
            <a:r>
              <a:rPr b="1" spc="-110" dirty="0">
                <a:solidFill>
                  <a:srgbClr val="FF0000"/>
                </a:solidFill>
                <a:latin typeface="Trebuchet MS"/>
                <a:cs typeface="Trebuchet MS"/>
              </a:rPr>
              <a:t>Eknaath </a:t>
            </a:r>
            <a:r>
              <a:rPr b="1" spc="-145" dirty="0">
                <a:solidFill>
                  <a:srgbClr val="FF0000"/>
                </a:solidFill>
                <a:latin typeface="Trebuchet MS"/>
                <a:cs typeface="Trebuchet MS"/>
              </a:rPr>
              <a:t>(1533‐99),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taught bhakti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jnana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like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flower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fruit,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inconceivable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separation.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He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succeeded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works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Jnaneshwar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Namdev.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He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also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wrote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religious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songs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like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Abhangas,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Owees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Bharuds.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74839" y="4564382"/>
            <a:ext cx="9144000" cy="1785620"/>
            <a:chOff x="774839" y="4564382"/>
            <a:chExt cx="9144000" cy="1785620"/>
          </a:xfrm>
        </p:grpSpPr>
        <p:sp>
          <p:nvSpPr>
            <p:cNvPr id="10" name="object 10"/>
            <p:cNvSpPr/>
            <p:nvPr/>
          </p:nvSpPr>
          <p:spPr>
            <a:xfrm>
              <a:off x="7286891" y="4564382"/>
              <a:ext cx="1345691" cy="92811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74839" y="549249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3999" y="857250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3999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567550" y="4939542"/>
            <a:ext cx="5557520" cy="139781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80">
              <a:spcBef>
                <a:spcPts val="100"/>
              </a:spcBef>
            </a:pPr>
            <a:r>
              <a:rPr b="1" spc="-125" dirty="0">
                <a:solidFill>
                  <a:srgbClr val="FF0000"/>
                </a:solidFill>
                <a:latin typeface="Trebuchet MS"/>
                <a:cs typeface="Trebuchet MS"/>
              </a:rPr>
              <a:t>Tukaram's, </a:t>
            </a:r>
            <a:r>
              <a:rPr b="1" spc="-120" dirty="0">
                <a:solidFill>
                  <a:srgbClr val="FF0000"/>
                </a:solidFill>
                <a:latin typeface="Trebuchet MS"/>
                <a:cs typeface="Trebuchet MS"/>
              </a:rPr>
              <a:t>(1608‐'50)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secret peculiarity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lies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rustic 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simplicity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utter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frankness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self‐revelation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his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songs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together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with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their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profound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understanding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ardent  devotion.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He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wrote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devotional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songs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like </a:t>
            </a:r>
            <a:r>
              <a:rPr spc="-25" dirty="0">
                <a:solidFill>
                  <a:srgbClr val="FF0000"/>
                </a:solidFill>
                <a:latin typeface="Trebuchet MS"/>
                <a:cs typeface="Trebuchet MS"/>
              </a:rPr>
              <a:t>'Abhangas'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performed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'Keertans'.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286896" y="5492496"/>
            <a:ext cx="1346453" cy="950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object 14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5" name="object 15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80377" y="726443"/>
            <a:ext cx="3931285" cy="115159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40" dirty="0"/>
              <a:t>Maharashtra</a:t>
            </a:r>
            <a:r>
              <a:rPr spc="-325" dirty="0"/>
              <a:t> </a:t>
            </a:r>
            <a:r>
              <a:rPr spc="-214" dirty="0"/>
              <a:t>Cuisine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/>
          <p:nvPr/>
        </p:nvSpPr>
        <p:spPr>
          <a:xfrm>
            <a:off x="774839" y="1206246"/>
            <a:ext cx="9144000" cy="857250"/>
          </a:xfrm>
          <a:custGeom>
            <a:avLst/>
            <a:gdLst/>
            <a:ahLst/>
            <a:cxnLst/>
            <a:rect l="l" t="t" r="r" b="b"/>
            <a:pathLst>
              <a:path w="9144000" h="857250">
                <a:moveTo>
                  <a:pt x="9144000" y="857250"/>
                </a:moveTo>
                <a:lnTo>
                  <a:pt x="9144000" y="0"/>
                </a:lnTo>
                <a:lnTo>
                  <a:pt x="0" y="0"/>
                </a:lnTo>
                <a:lnTo>
                  <a:pt x="0" y="857250"/>
                </a:lnTo>
                <a:lnTo>
                  <a:pt x="9144000" y="8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46864" y="1288033"/>
            <a:ext cx="6599555" cy="658508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2100" spc="-55" dirty="0">
                <a:solidFill>
                  <a:srgbClr val="FF0000"/>
                </a:solidFill>
                <a:latin typeface="Trebuchet MS"/>
                <a:cs typeface="Trebuchet MS"/>
              </a:rPr>
              <a:t>Maharashtrian</a:t>
            </a:r>
            <a:r>
              <a:rPr sz="21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6" dirty="0">
                <a:solidFill>
                  <a:srgbClr val="FF0000"/>
                </a:solidFill>
                <a:latin typeface="Trebuchet MS"/>
                <a:cs typeface="Trebuchet MS"/>
              </a:rPr>
              <a:t>cuisine</a:t>
            </a:r>
            <a:r>
              <a:rPr sz="2100"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55" dirty="0">
                <a:solidFill>
                  <a:srgbClr val="FF0000"/>
                </a:solidFill>
                <a:latin typeface="Trebuchet MS"/>
                <a:cs typeface="Trebuchet MS"/>
              </a:rPr>
              <a:t>has</a:t>
            </a:r>
            <a:r>
              <a:rPr sz="2100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75" dirty="0">
                <a:solidFill>
                  <a:srgbClr val="FF0000"/>
                </a:solidFill>
                <a:latin typeface="Trebuchet MS"/>
                <a:cs typeface="Trebuchet MS"/>
              </a:rPr>
              <a:t>two</a:t>
            </a:r>
            <a:r>
              <a:rPr sz="2100" spc="-16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105" dirty="0">
                <a:solidFill>
                  <a:srgbClr val="FF0000"/>
                </a:solidFill>
                <a:latin typeface="Trebuchet MS"/>
                <a:cs typeface="Trebuchet MS"/>
              </a:rPr>
              <a:t>major</a:t>
            </a:r>
            <a:r>
              <a:rPr sz="2100"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90" dirty="0">
                <a:solidFill>
                  <a:srgbClr val="FF0000"/>
                </a:solidFill>
                <a:latin typeface="Trebuchet MS"/>
                <a:cs typeface="Trebuchet MS"/>
              </a:rPr>
              <a:t>styles</a:t>
            </a:r>
            <a:r>
              <a:rPr sz="21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125" dirty="0">
                <a:solidFill>
                  <a:srgbClr val="FF0000"/>
                </a:solidFill>
                <a:latin typeface="Trebuchet MS"/>
                <a:cs typeface="Trebuchet MS"/>
              </a:rPr>
              <a:t>‐</a:t>
            </a:r>
            <a:r>
              <a:rPr sz="2100"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6" dirty="0">
                <a:solidFill>
                  <a:srgbClr val="FF0000"/>
                </a:solidFill>
                <a:latin typeface="Trebuchet MS"/>
                <a:cs typeface="Trebuchet MS"/>
              </a:rPr>
              <a:t>Konkan</a:t>
            </a:r>
            <a:r>
              <a:rPr sz="2100"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7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z="2100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110" dirty="0">
                <a:solidFill>
                  <a:srgbClr val="FF0000"/>
                </a:solidFill>
                <a:latin typeface="Trebuchet MS"/>
                <a:cs typeface="Trebuchet MS"/>
              </a:rPr>
              <a:t>Varadi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10780" y="2095755"/>
            <a:ext cx="813435" cy="658508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2100" b="1" spc="-140" dirty="0">
                <a:solidFill>
                  <a:srgbClr val="FF0000"/>
                </a:solidFill>
                <a:latin typeface="Trebuchet MS"/>
                <a:cs typeface="Trebuchet MS"/>
              </a:rPr>
              <a:t>K</a:t>
            </a:r>
            <a:r>
              <a:rPr sz="2100" b="1" spc="-100" dirty="0">
                <a:solidFill>
                  <a:srgbClr val="FF0000"/>
                </a:solidFill>
                <a:latin typeface="Trebuchet MS"/>
                <a:cs typeface="Trebuchet MS"/>
              </a:rPr>
              <a:t>o</a:t>
            </a:r>
            <a:r>
              <a:rPr sz="2100" b="1" spc="-110" dirty="0">
                <a:solidFill>
                  <a:srgbClr val="FF0000"/>
                </a:solidFill>
                <a:latin typeface="Trebuchet MS"/>
                <a:cs typeface="Trebuchet MS"/>
              </a:rPr>
              <a:t>n</a:t>
            </a:r>
            <a:r>
              <a:rPr sz="2100" b="1" spc="-165" dirty="0">
                <a:solidFill>
                  <a:srgbClr val="FF0000"/>
                </a:solidFill>
                <a:latin typeface="Trebuchet MS"/>
                <a:cs typeface="Trebuchet MS"/>
              </a:rPr>
              <a:t>k</a:t>
            </a:r>
            <a:r>
              <a:rPr sz="2100" b="1" spc="-86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z="2100" b="1" spc="-110" dirty="0">
                <a:solidFill>
                  <a:srgbClr val="FF0000"/>
                </a:solidFill>
                <a:latin typeface="Trebuchet MS"/>
                <a:cs typeface="Trebuchet MS"/>
              </a:rPr>
              <a:t>n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10774" y="2514855"/>
            <a:ext cx="3834765" cy="1313801"/>
          </a:xfrm>
          <a:prstGeom prst="rect">
            <a:avLst/>
          </a:prstGeom>
        </p:spPr>
        <p:txBody>
          <a:bodyPr vert="horz" wrap="square" lIns="0" tIns="43795" rIns="0" bIns="0" rtlCol="0">
            <a:spAutoFit/>
          </a:bodyPr>
          <a:lstStyle/>
          <a:p>
            <a:pPr marL="354807" marR="5080" indent="-342748">
              <a:lnSpc>
                <a:spcPts val="1939"/>
              </a:lnSpc>
              <a:spcBef>
                <a:spcPts val="345"/>
              </a:spcBef>
              <a:buFont typeface="Arial"/>
              <a:buChar char="•"/>
              <a:tabLst>
                <a:tab pos="354807" algn="l"/>
                <a:tab pos="355440" algn="l"/>
              </a:tabLst>
            </a:pP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cusine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with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combination of 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Malvani,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Gaud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Saraswat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Brahmin</a:t>
            </a:r>
            <a:r>
              <a:rPr spc="-3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Goan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cuisines</a:t>
            </a:r>
            <a:endParaRPr>
              <a:latin typeface="Trebuchet MS"/>
              <a:cs typeface="Trebuchet MS"/>
            </a:endParaRPr>
          </a:p>
          <a:p>
            <a:pPr marL="354807" marR="31102" indent="-342748">
              <a:lnSpc>
                <a:spcPts val="1939"/>
              </a:lnSpc>
              <a:spcBef>
                <a:spcPts val="445"/>
              </a:spcBef>
              <a:buFont typeface="Arial"/>
              <a:buChar char="•"/>
              <a:tabLst>
                <a:tab pos="354807" algn="l"/>
                <a:tab pos="355440" algn="l"/>
              </a:tabLst>
            </a:pP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Konkan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food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has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lot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coconut 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it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strong</a:t>
            </a:r>
            <a:r>
              <a:rPr spc="-426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masalas,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red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98725" y="2109472"/>
            <a:ext cx="695325" cy="335342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2100" b="1" spc="-191" dirty="0">
                <a:solidFill>
                  <a:srgbClr val="FF0000"/>
                </a:solidFill>
                <a:latin typeface="Trebuchet MS"/>
                <a:cs typeface="Trebuchet MS"/>
              </a:rPr>
              <a:t>V</a:t>
            </a:r>
            <a:r>
              <a:rPr sz="2100" b="1" spc="-70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z="2100" b="1" spc="-195" dirty="0">
                <a:solidFill>
                  <a:srgbClr val="FF0000"/>
                </a:solidFill>
                <a:latin typeface="Trebuchet MS"/>
                <a:cs typeface="Trebuchet MS"/>
              </a:rPr>
              <a:t>r</a:t>
            </a:r>
            <a:r>
              <a:rPr sz="2100" b="1" spc="-86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z="2100" b="1" spc="-90" dirty="0">
                <a:solidFill>
                  <a:srgbClr val="FF0000"/>
                </a:solidFill>
                <a:latin typeface="Trebuchet MS"/>
                <a:cs typeface="Trebuchet MS"/>
              </a:rPr>
              <a:t>d</a:t>
            </a:r>
            <a:r>
              <a:rPr sz="2100" b="1" spc="-110" dirty="0">
                <a:solidFill>
                  <a:srgbClr val="FF0000"/>
                </a:solidFill>
                <a:latin typeface="Trebuchet MS"/>
                <a:cs typeface="Trebuchet MS"/>
              </a:rPr>
              <a:t>i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98725" y="2542288"/>
            <a:ext cx="3788409" cy="1172111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355440" marR="264677" indent="-342748">
              <a:spcBef>
                <a:spcPts val="100"/>
              </a:spcBef>
              <a:buFont typeface="Arial"/>
              <a:buChar char="•"/>
              <a:tabLst>
                <a:tab pos="354807" algn="l"/>
                <a:tab pos="355440" algn="l"/>
              </a:tabLst>
            </a:pP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cuisine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for the interior 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Maharashtra or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Vidarbha</a:t>
            </a:r>
            <a:r>
              <a:rPr spc="-408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area</a:t>
            </a:r>
            <a:endParaRPr>
              <a:latin typeface="Trebuchet MS"/>
              <a:cs typeface="Trebuchet MS"/>
            </a:endParaRPr>
          </a:p>
          <a:p>
            <a:pPr marL="355440" marR="5080" indent="-342748">
              <a:spcBef>
                <a:spcPts val="430"/>
              </a:spcBef>
              <a:buFont typeface="Arial"/>
              <a:buChar char="•"/>
              <a:tabLst>
                <a:tab pos="354807" algn="l"/>
                <a:tab pos="355440" algn="l"/>
              </a:tabLst>
            </a:pP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spicy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Kolhapuri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food</a:t>
            </a:r>
            <a:r>
              <a:rPr spc="-30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emphasizes 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mutton.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food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40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Vidarbha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74839" y="3777998"/>
            <a:ext cx="9144000" cy="857250"/>
          </a:xfrm>
          <a:custGeom>
            <a:avLst/>
            <a:gdLst/>
            <a:ahLst/>
            <a:cxnLst/>
            <a:rect l="l" t="t" r="r" b="b"/>
            <a:pathLst>
              <a:path w="9144000" h="857250">
                <a:moveTo>
                  <a:pt x="9144000" y="857250"/>
                </a:moveTo>
                <a:lnTo>
                  <a:pt x="9144000" y="0"/>
                </a:lnTo>
                <a:lnTo>
                  <a:pt x="0" y="0"/>
                </a:lnTo>
                <a:lnTo>
                  <a:pt x="0" y="857250"/>
                </a:lnTo>
                <a:lnTo>
                  <a:pt x="9144000" y="8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653664" y="3804163"/>
            <a:ext cx="2002789" cy="28981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chillies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coriander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41611" y="3694430"/>
            <a:ext cx="3538853" cy="566821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80" indent="-635">
              <a:spcBef>
                <a:spcPts val="100"/>
              </a:spcBef>
            </a:pP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region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prepared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strong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red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chillie 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powder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91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garlic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74839" y="4423412"/>
            <a:ext cx="9144000" cy="2783840"/>
            <a:chOff x="774839" y="4423409"/>
            <a:chExt cx="9144000" cy="2783840"/>
          </a:xfrm>
        </p:grpSpPr>
        <p:sp>
          <p:nvSpPr>
            <p:cNvPr id="13" name="object 13"/>
            <p:cNvSpPr/>
            <p:nvPr/>
          </p:nvSpPr>
          <p:spPr>
            <a:xfrm>
              <a:off x="3918089" y="4423409"/>
              <a:ext cx="2357628" cy="12230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921899" y="5634989"/>
              <a:ext cx="2353818" cy="457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344809" y="5674994"/>
              <a:ext cx="11430" cy="0"/>
            </a:xfrm>
            <a:custGeom>
              <a:avLst/>
              <a:gdLst/>
              <a:ahLst/>
              <a:cxnLst/>
              <a:rect l="l" t="t" r="r" b="b"/>
              <a:pathLst>
                <a:path w="11429">
                  <a:moveTo>
                    <a:pt x="0" y="0"/>
                  </a:moveTo>
                  <a:lnTo>
                    <a:pt x="11429" y="0"/>
                  </a:lnTo>
                </a:path>
              </a:pathLst>
            </a:custGeom>
            <a:ln w="11429">
              <a:solidFill>
                <a:srgbClr val="FCEA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918089" y="5669279"/>
              <a:ext cx="2357628" cy="77723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74839" y="6564629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216787" y="6750557"/>
              <a:ext cx="2631948" cy="27584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464949" y="6446519"/>
              <a:ext cx="731519" cy="14325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75955" y="4376423"/>
            <a:ext cx="1664970" cy="658508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2100" spc="-30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839" y="4635250"/>
            <a:ext cx="9144000" cy="857250"/>
          </a:xfrm>
          <a:custGeom>
            <a:avLst/>
            <a:gdLst/>
            <a:ahLst/>
            <a:cxnLst/>
            <a:rect l="l" t="t" r="r" b="b"/>
            <a:pathLst>
              <a:path w="9144000" h="857250">
                <a:moveTo>
                  <a:pt x="9144000" y="857250"/>
                </a:moveTo>
                <a:lnTo>
                  <a:pt x="9144000" y="0"/>
                </a:lnTo>
                <a:lnTo>
                  <a:pt x="0" y="0"/>
                </a:lnTo>
                <a:lnTo>
                  <a:pt x="0" y="857250"/>
                </a:lnTo>
                <a:lnTo>
                  <a:pt x="9144000" y="8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75958" y="4759706"/>
            <a:ext cx="4456543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3700" b="1" spc="-210" dirty="0">
                <a:solidFill>
                  <a:srgbClr val="FF0000"/>
                </a:solidFill>
                <a:latin typeface="Trebuchet MS"/>
                <a:cs typeface="Trebuchet MS"/>
              </a:rPr>
              <a:t>INFRASTRUCTURE</a:t>
            </a:r>
            <a:endParaRPr sz="37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6" name="object 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18053" y="640337"/>
            <a:ext cx="4260850" cy="115159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214" dirty="0"/>
              <a:t>Physical</a:t>
            </a:r>
            <a:r>
              <a:rPr spc="-330" dirty="0"/>
              <a:t> </a:t>
            </a:r>
            <a:r>
              <a:rPr spc="-214" dirty="0"/>
              <a:t>Infrastructure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206246"/>
            <a:ext cx="9144000" cy="1393190"/>
            <a:chOff x="774839" y="1206246"/>
            <a:chExt cx="9144000" cy="1393190"/>
          </a:xfrm>
        </p:grpSpPr>
        <p:sp>
          <p:nvSpPr>
            <p:cNvPr id="4" name="object 4"/>
            <p:cNvSpPr/>
            <p:nvPr/>
          </p:nvSpPr>
          <p:spPr>
            <a:xfrm>
              <a:off x="774839" y="12062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016875" y="1415796"/>
              <a:ext cx="1901951" cy="6476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004810" y="1403616"/>
              <a:ext cx="1914525" cy="660400"/>
            </a:xfrm>
            <a:custGeom>
              <a:avLst/>
              <a:gdLst/>
              <a:ahLst/>
              <a:cxnLst/>
              <a:rect l="l" t="t" r="r" b="b"/>
              <a:pathLst>
                <a:path w="1914525" h="660400">
                  <a:moveTo>
                    <a:pt x="1913890" y="0"/>
                  </a:moveTo>
                  <a:lnTo>
                    <a:pt x="1913890" y="0"/>
                  </a:lnTo>
                  <a:lnTo>
                    <a:pt x="0" y="0"/>
                  </a:lnTo>
                  <a:lnTo>
                    <a:pt x="0" y="659892"/>
                  </a:lnTo>
                  <a:lnTo>
                    <a:pt x="5981" y="659892"/>
                  </a:lnTo>
                  <a:lnTo>
                    <a:pt x="6350" y="659892"/>
                  </a:lnTo>
                  <a:lnTo>
                    <a:pt x="12065" y="659892"/>
                  </a:lnTo>
                  <a:lnTo>
                    <a:pt x="12065" y="12192"/>
                  </a:lnTo>
                  <a:lnTo>
                    <a:pt x="1913890" y="12192"/>
                  </a:lnTo>
                  <a:lnTo>
                    <a:pt x="1913890" y="0"/>
                  </a:lnTo>
                  <a:close/>
                </a:path>
                <a:path w="1914525" h="660400">
                  <a:moveTo>
                    <a:pt x="1914029" y="6096"/>
                  </a:moveTo>
                  <a:lnTo>
                    <a:pt x="1914017" y="659892"/>
                  </a:lnTo>
                  <a:lnTo>
                    <a:pt x="1914029" y="60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016875" y="2063496"/>
              <a:ext cx="1901951" cy="52273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004696" y="2063496"/>
              <a:ext cx="1914525" cy="535940"/>
            </a:xfrm>
            <a:custGeom>
              <a:avLst/>
              <a:gdLst/>
              <a:ahLst/>
              <a:cxnLst/>
              <a:rect l="l" t="t" r="r" b="b"/>
              <a:pathLst>
                <a:path w="1914525" h="535939">
                  <a:moveTo>
                    <a:pt x="12179" y="522732"/>
                  </a:moveTo>
                  <a:lnTo>
                    <a:pt x="12179" y="0"/>
                  </a:lnTo>
                  <a:lnTo>
                    <a:pt x="0" y="0"/>
                  </a:lnTo>
                  <a:lnTo>
                    <a:pt x="0" y="535686"/>
                  </a:lnTo>
                  <a:lnTo>
                    <a:pt x="6095" y="535686"/>
                  </a:lnTo>
                  <a:lnTo>
                    <a:pt x="6095" y="522732"/>
                  </a:lnTo>
                  <a:lnTo>
                    <a:pt x="12179" y="522732"/>
                  </a:lnTo>
                  <a:close/>
                </a:path>
                <a:path w="1914525" h="535939">
                  <a:moveTo>
                    <a:pt x="1914143" y="522732"/>
                  </a:moveTo>
                  <a:lnTo>
                    <a:pt x="6095" y="522732"/>
                  </a:lnTo>
                  <a:lnTo>
                    <a:pt x="12179" y="528828"/>
                  </a:lnTo>
                  <a:lnTo>
                    <a:pt x="12179" y="535686"/>
                  </a:lnTo>
                  <a:lnTo>
                    <a:pt x="1914131" y="535686"/>
                  </a:lnTo>
                  <a:lnTo>
                    <a:pt x="1914143" y="522732"/>
                  </a:lnTo>
                  <a:close/>
                </a:path>
                <a:path w="1914525" h="535939">
                  <a:moveTo>
                    <a:pt x="12179" y="535686"/>
                  </a:moveTo>
                  <a:lnTo>
                    <a:pt x="12179" y="528828"/>
                  </a:lnTo>
                  <a:lnTo>
                    <a:pt x="6095" y="522732"/>
                  </a:lnTo>
                  <a:lnTo>
                    <a:pt x="6095" y="535686"/>
                  </a:lnTo>
                  <a:lnTo>
                    <a:pt x="12179" y="535686"/>
                  </a:lnTo>
                  <a:close/>
                </a:path>
                <a:path w="1914525" h="535939">
                  <a:moveTo>
                    <a:pt x="1914143" y="522732"/>
                  </a:moveTo>
                  <a:lnTo>
                    <a:pt x="1914143" y="0"/>
                  </a:lnTo>
                  <a:lnTo>
                    <a:pt x="1914131" y="522732"/>
                  </a:lnTo>
                  <a:close/>
                </a:path>
                <a:path w="1914525" h="535939">
                  <a:moveTo>
                    <a:pt x="1914143" y="535686"/>
                  </a:moveTo>
                  <a:lnTo>
                    <a:pt x="1914143" y="522732"/>
                  </a:lnTo>
                  <a:lnTo>
                    <a:pt x="1914131" y="528828"/>
                  </a:lnTo>
                  <a:lnTo>
                    <a:pt x="1914131" y="53568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774839" y="2908553"/>
            <a:ext cx="9144000" cy="869951"/>
            <a:chOff x="774839" y="2908554"/>
            <a:chExt cx="9144000" cy="869950"/>
          </a:xfrm>
        </p:grpSpPr>
        <p:sp>
          <p:nvSpPr>
            <p:cNvPr id="10" name="object 10"/>
            <p:cNvSpPr/>
            <p:nvPr/>
          </p:nvSpPr>
          <p:spPr>
            <a:xfrm>
              <a:off x="7477391" y="2908554"/>
              <a:ext cx="1927860" cy="12700"/>
            </a:xfrm>
            <a:custGeom>
              <a:avLst/>
              <a:gdLst/>
              <a:ahLst/>
              <a:cxnLst/>
              <a:rect l="l" t="t" r="r" b="b"/>
              <a:pathLst>
                <a:path w="1927859" h="12700">
                  <a:moveTo>
                    <a:pt x="1927859" y="12191"/>
                  </a:moveTo>
                  <a:lnTo>
                    <a:pt x="1927859" y="0"/>
                  </a:lnTo>
                  <a:lnTo>
                    <a:pt x="0" y="0"/>
                  </a:lnTo>
                  <a:lnTo>
                    <a:pt x="0" y="12191"/>
                  </a:lnTo>
                  <a:lnTo>
                    <a:pt x="6845" y="12191"/>
                  </a:lnTo>
                  <a:lnTo>
                    <a:pt x="12954" y="6095"/>
                  </a:lnTo>
                  <a:lnTo>
                    <a:pt x="12954" y="12191"/>
                  </a:lnTo>
                  <a:lnTo>
                    <a:pt x="1914906" y="12191"/>
                  </a:lnTo>
                  <a:lnTo>
                    <a:pt x="1914906" y="6095"/>
                  </a:lnTo>
                  <a:lnTo>
                    <a:pt x="1921002" y="12191"/>
                  </a:lnTo>
                  <a:lnTo>
                    <a:pt x="1927859" y="12191"/>
                  </a:lnTo>
                  <a:close/>
                </a:path>
                <a:path w="1927859" h="12700">
                  <a:moveTo>
                    <a:pt x="12954" y="12191"/>
                  </a:moveTo>
                  <a:lnTo>
                    <a:pt x="12954" y="6095"/>
                  </a:lnTo>
                  <a:lnTo>
                    <a:pt x="6845" y="12191"/>
                  </a:lnTo>
                  <a:lnTo>
                    <a:pt x="12954" y="12191"/>
                  </a:lnTo>
                  <a:close/>
                </a:path>
                <a:path w="1927859" h="12700">
                  <a:moveTo>
                    <a:pt x="1921002" y="12191"/>
                  </a:moveTo>
                  <a:lnTo>
                    <a:pt x="1914906" y="6095"/>
                  </a:lnTo>
                  <a:lnTo>
                    <a:pt x="1914906" y="12191"/>
                  </a:lnTo>
                  <a:lnTo>
                    <a:pt x="1921002" y="121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74839" y="29207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490346" y="2920746"/>
              <a:ext cx="1901189" cy="85725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477391" y="2920758"/>
              <a:ext cx="1927860" cy="857250"/>
            </a:xfrm>
            <a:custGeom>
              <a:avLst/>
              <a:gdLst/>
              <a:ahLst/>
              <a:cxnLst/>
              <a:rect l="l" t="t" r="r" b="b"/>
              <a:pathLst>
                <a:path w="1927859" h="857250">
                  <a:moveTo>
                    <a:pt x="12954" y="0"/>
                  </a:moveTo>
                  <a:lnTo>
                    <a:pt x="0" y="0"/>
                  </a:lnTo>
                  <a:lnTo>
                    <a:pt x="0" y="857250"/>
                  </a:lnTo>
                  <a:lnTo>
                    <a:pt x="12954" y="857250"/>
                  </a:lnTo>
                  <a:lnTo>
                    <a:pt x="12954" y="0"/>
                  </a:lnTo>
                  <a:close/>
                </a:path>
                <a:path w="1927859" h="857250">
                  <a:moveTo>
                    <a:pt x="1927847" y="0"/>
                  </a:moveTo>
                  <a:lnTo>
                    <a:pt x="1914906" y="0"/>
                  </a:lnTo>
                  <a:lnTo>
                    <a:pt x="1914906" y="857250"/>
                  </a:lnTo>
                  <a:lnTo>
                    <a:pt x="1927847" y="857250"/>
                  </a:lnTo>
                  <a:lnTo>
                    <a:pt x="192784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082150" y="1669798"/>
            <a:ext cx="5942330" cy="2591705"/>
          </a:xfrm>
          <a:prstGeom prst="rect">
            <a:avLst/>
          </a:prstGeom>
        </p:spPr>
        <p:txBody>
          <a:bodyPr vert="horz" wrap="square" lIns="0" tIns="67280" rIns="0" bIns="0" rtlCol="0">
            <a:spAutoFit/>
          </a:bodyPr>
          <a:lstStyle/>
          <a:p>
            <a:pPr marL="323072" indent="-311011">
              <a:spcBef>
                <a:spcPts val="530"/>
              </a:spcBef>
              <a:buClr>
                <a:srgbClr val="E80000"/>
              </a:buClr>
              <a:buFont typeface="Wingdings"/>
              <a:buChar char=""/>
              <a:tabLst>
                <a:tab pos="323072" algn="l"/>
                <a:tab pos="323708" algn="l"/>
              </a:tabLst>
            </a:pP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2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International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Seaports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&amp;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38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State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Ports</a:t>
            </a:r>
            <a:endParaRPr>
              <a:latin typeface="Trebuchet MS"/>
              <a:cs typeface="Trebuchet MS"/>
            </a:endParaRPr>
          </a:p>
          <a:p>
            <a:pPr marL="323072" indent="-311011">
              <a:spcBef>
                <a:spcPts val="434"/>
              </a:spcBef>
              <a:buClr>
                <a:srgbClr val="E80000"/>
              </a:buClr>
              <a:buFont typeface="Wingdings"/>
              <a:buChar char=""/>
              <a:tabLst>
                <a:tab pos="323072" algn="l"/>
                <a:tab pos="323708" algn="l"/>
              </a:tabLst>
            </a:pP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3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International</a:t>
            </a:r>
            <a:r>
              <a:rPr spc="-2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Airports.</a:t>
            </a:r>
            <a:endParaRPr>
              <a:latin typeface="Trebuchet MS"/>
              <a:cs typeface="Trebuchet MS"/>
            </a:endParaRPr>
          </a:p>
          <a:p>
            <a:pPr marL="323072" indent="-311011">
              <a:spcBef>
                <a:spcPts val="430"/>
              </a:spcBef>
              <a:buClr>
                <a:srgbClr val="E80000"/>
              </a:buClr>
              <a:buFont typeface="Wingdings"/>
              <a:buChar char=""/>
              <a:tabLst>
                <a:tab pos="323072" algn="l"/>
                <a:tab pos="323708" algn="l"/>
              </a:tabLst>
            </a:pP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14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Domestic</a:t>
            </a:r>
            <a:r>
              <a:rPr spc="-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Airport.</a:t>
            </a:r>
            <a:endParaRPr>
              <a:latin typeface="Trebuchet MS"/>
              <a:cs typeface="Trebuchet MS"/>
            </a:endParaRPr>
          </a:p>
          <a:p>
            <a:pPr marL="323072" indent="-311011">
              <a:spcBef>
                <a:spcPts val="430"/>
              </a:spcBef>
              <a:buClr>
                <a:srgbClr val="E80000"/>
              </a:buClr>
              <a:buFont typeface="Wingdings"/>
              <a:buChar char=""/>
              <a:tabLst>
                <a:tab pos="323072" algn="l"/>
                <a:tab pos="323708" algn="l"/>
              </a:tabLst>
            </a:pP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11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204" dirty="0">
                <a:solidFill>
                  <a:srgbClr val="FF0000"/>
                </a:solidFill>
                <a:latin typeface="Trebuchet MS"/>
                <a:cs typeface="Trebuchet MS"/>
              </a:rPr>
              <a:t>%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National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Road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Network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(Road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Length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246,000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Kms)</a:t>
            </a:r>
            <a:endParaRPr>
              <a:latin typeface="Trebuchet MS"/>
              <a:cs typeface="Trebuchet MS"/>
            </a:endParaRPr>
          </a:p>
          <a:p>
            <a:pPr marL="323072" indent="-311011">
              <a:spcBef>
                <a:spcPts val="434"/>
              </a:spcBef>
              <a:buClr>
                <a:srgbClr val="E80000"/>
              </a:buClr>
              <a:buFont typeface="Wingdings"/>
              <a:buChar char=""/>
              <a:tabLst>
                <a:tab pos="323072" algn="l"/>
                <a:tab pos="323708" algn="l"/>
              </a:tabLst>
            </a:pP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9 </a:t>
            </a:r>
            <a:r>
              <a:rPr spc="204" dirty="0">
                <a:solidFill>
                  <a:srgbClr val="FF0000"/>
                </a:solidFill>
                <a:latin typeface="Trebuchet MS"/>
                <a:cs typeface="Trebuchet MS"/>
              </a:rPr>
              <a:t>%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National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Railway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Network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(5,987</a:t>
            </a:r>
            <a:r>
              <a:rPr spc="-38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kms)</a:t>
            </a:r>
            <a:endParaRPr>
              <a:latin typeface="Trebuchet MS"/>
              <a:cs typeface="Trebuchet MS"/>
            </a:endParaRPr>
          </a:p>
          <a:p>
            <a:pPr marL="323072" indent="-311011">
              <a:spcBef>
                <a:spcPts val="430"/>
              </a:spcBef>
              <a:buClr>
                <a:srgbClr val="E80000"/>
              </a:buClr>
              <a:buFont typeface="Wingdings"/>
              <a:buChar char=""/>
              <a:tabLst>
                <a:tab pos="323072" algn="l"/>
                <a:tab pos="323708" algn="l"/>
              </a:tabLst>
            </a:pP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58%</a:t>
            </a:r>
            <a:r>
              <a:rPr spc="-3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Container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traffic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handled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by 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JNPT</a:t>
            </a:r>
            <a:endParaRPr>
              <a:latin typeface="Trebuchet MS"/>
              <a:cs typeface="Trebuchet MS"/>
            </a:endParaRPr>
          </a:p>
          <a:p>
            <a:pPr marL="323072" marR="5080" indent="-311011">
              <a:spcBef>
                <a:spcPts val="434"/>
              </a:spcBef>
              <a:buClr>
                <a:srgbClr val="E80000"/>
              </a:buClr>
              <a:buFont typeface="Wingdings"/>
              <a:buChar char=""/>
              <a:tabLst>
                <a:tab pos="323072" algn="l"/>
                <a:tab pos="323708" algn="l"/>
              </a:tabLst>
            </a:pP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Abundant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availability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Water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(10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billion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cum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live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storage 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capacity)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8004810" y="4296156"/>
            <a:ext cx="1914526" cy="1195070"/>
            <a:chOff x="8004809" y="4296155"/>
            <a:chExt cx="1914525" cy="1195070"/>
          </a:xfrm>
        </p:grpSpPr>
        <p:sp>
          <p:nvSpPr>
            <p:cNvPr id="16" name="object 16"/>
            <p:cNvSpPr/>
            <p:nvPr/>
          </p:nvSpPr>
          <p:spPr>
            <a:xfrm>
              <a:off x="8016874" y="4308353"/>
              <a:ext cx="1901189" cy="3268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004810" y="4296168"/>
              <a:ext cx="1913889" cy="339090"/>
            </a:xfrm>
            <a:custGeom>
              <a:avLst/>
              <a:gdLst/>
              <a:ahLst/>
              <a:cxnLst/>
              <a:rect l="l" t="t" r="r" b="b"/>
              <a:pathLst>
                <a:path w="1913890" h="339089">
                  <a:moveTo>
                    <a:pt x="6350" y="0"/>
                  </a:moveTo>
                  <a:lnTo>
                    <a:pt x="0" y="0"/>
                  </a:lnTo>
                  <a:lnTo>
                    <a:pt x="0" y="339090"/>
                  </a:lnTo>
                  <a:lnTo>
                    <a:pt x="6350" y="339090"/>
                  </a:lnTo>
                  <a:lnTo>
                    <a:pt x="6350" y="0"/>
                  </a:lnTo>
                  <a:close/>
                </a:path>
                <a:path w="1913890" h="339089">
                  <a:moveTo>
                    <a:pt x="1913890" y="0"/>
                  </a:moveTo>
                  <a:lnTo>
                    <a:pt x="11430" y="0"/>
                  </a:lnTo>
                  <a:lnTo>
                    <a:pt x="11430" y="12192"/>
                  </a:lnTo>
                  <a:lnTo>
                    <a:pt x="1913890" y="12192"/>
                  </a:lnTo>
                  <a:lnTo>
                    <a:pt x="191389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016874" y="4635245"/>
              <a:ext cx="1901189" cy="84353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004810" y="4296168"/>
              <a:ext cx="1914525" cy="1195070"/>
            </a:xfrm>
            <a:custGeom>
              <a:avLst/>
              <a:gdLst/>
              <a:ahLst/>
              <a:cxnLst/>
              <a:rect l="l" t="t" r="r" b="b"/>
              <a:pathLst>
                <a:path w="1914525" h="1195070">
                  <a:moveTo>
                    <a:pt x="1913890" y="1182624"/>
                  </a:moveTo>
                  <a:lnTo>
                    <a:pt x="12065" y="1182624"/>
                  </a:lnTo>
                  <a:lnTo>
                    <a:pt x="12065" y="0"/>
                  </a:lnTo>
                  <a:lnTo>
                    <a:pt x="5981" y="0"/>
                  </a:lnTo>
                  <a:lnTo>
                    <a:pt x="5981" y="339090"/>
                  </a:lnTo>
                  <a:lnTo>
                    <a:pt x="0" y="339090"/>
                  </a:lnTo>
                  <a:lnTo>
                    <a:pt x="0" y="1194816"/>
                  </a:lnTo>
                  <a:lnTo>
                    <a:pt x="1913890" y="1194816"/>
                  </a:lnTo>
                  <a:lnTo>
                    <a:pt x="1913890" y="1182624"/>
                  </a:lnTo>
                  <a:close/>
                </a:path>
                <a:path w="1914525" h="1195070">
                  <a:moveTo>
                    <a:pt x="1914029" y="6096"/>
                  </a:moveTo>
                  <a:lnTo>
                    <a:pt x="1914017" y="1194816"/>
                  </a:lnTo>
                  <a:lnTo>
                    <a:pt x="1914029" y="60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7477391" y="3777996"/>
            <a:ext cx="1927860" cy="326390"/>
            <a:chOff x="7477391" y="3777996"/>
            <a:chExt cx="1927860" cy="326390"/>
          </a:xfrm>
        </p:grpSpPr>
        <p:sp>
          <p:nvSpPr>
            <p:cNvPr id="21" name="object 21"/>
            <p:cNvSpPr/>
            <p:nvPr/>
          </p:nvSpPr>
          <p:spPr>
            <a:xfrm>
              <a:off x="7490345" y="3777996"/>
              <a:ext cx="1901189" cy="31318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477391" y="3777996"/>
              <a:ext cx="1927860" cy="326390"/>
            </a:xfrm>
            <a:custGeom>
              <a:avLst/>
              <a:gdLst/>
              <a:ahLst/>
              <a:cxnLst/>
              <a:rect l="l" t="t" r="r" b="b"/>
              <a:pathLst>
                <a:path w="1927859" h="326389">
                  <a:moveTo>
                    <a:pt x="12954" y="313181"/>
                  </a:moveTo>
                  <a:lnTo>
                    <a:pt x="12954" y="0"/>
                  </a:lnTo>
                  <a:lnTo>
                    <a:pt x="0" y="0"/>
                  </a:lnTo>
                  <a:lnTo>
                    <a:pt x="0" y="326136"/>
                  </a:lnTo>
                  <a:lnTo>
                    <a:pt x="6845" y="326136"/>
                  </a:lnTo>
                  <a:lnTo>
                    <a:pt x="6845" y="313181"/>
                  </a:lnTo>
                  <a:lnTo>
                    <a:pt x="12954" y="313181"/>
                  </a:lnTo>
                  <a:close/>
                </a:path>
                <a:path w="1927859" h="326389">
                  <a:moveTo>
                    <a:pt x="1921002" y="313181"/>
                  </a:moveTo>
                  <a:lnTo>
                    <a:pt x="6845" y="313181"/>
                  </a:lnTo>
                  <a:lnTo>
                    <a:pt x="12954" y="319277"/>
                  </a:lnTo>
                  <a:lnTo>
                    <a:pt x="12954" y="326136"/>
                  </a:lnTo>
                  <a:lnTo>
                    <a:pt x="1914906" y="326136"/>
                  </a:lnTo>
                  <a:lnTo>
                    <a:pt x="1914906" y="319277"/>
                  </a:lnTo>
                  <a:lnTo>
                    <a:pt x="1921002" y="313181"/>
                  </a:lnTo>
                  <a:close/>
                </a:path>
                <a:path w="1927859" h="326389">
                  <a:moveTo>
                    <a:pt x="12954" y="326136"/>
                  </a:moveTo>
                  <a:lnTo>
                    <a:pt x="12954" y="319277"/>
                  </a:lnTo>
                  <a:lnTo>
                    <a:pt x="6845" y="313181"/>
                  </a:lnTo>
                  <a:lnTo>
                    <a:pt x="6845" y="326136"/>
                  </a:lnTo>
                  <a:lnTo>
                    <a:pt x="12954" y="326136"/>
                  </a:lnTo>
                  <a:close/>
                </a:path>
                <a:path w="1927859" h="326389">
                  <a:moveTo>
                    <a:pt x="1927859" y="326136"/>
                  </a:moveTo>
                  <a:lnTo>
                    <a:pt x="1927859" y="0"/>
                  </a:lnTo>
                  <a:lnTo>
                    <a:pt x="1914906" y="0"/>
                  </a:lnTo>
                  <a:lnTo>
                    <a:pt x="1914906" y="313181"/>
                  </a:lnTo>
                  <a:lnTo>
                    <a:pt x="1921002" y="313181"/>
                  </a:lnTo>
                  <a:lnTo>
                    <a:pt x="1921002" y="326136"/>
                  </a:lnTo>
                  <a:lnTo>
                    <a:pt x="1927859" y="326136"/>
                  </a:lnTo>
                  <a:close/>
                </a:path>
                <a:path w="1927859" h="326389">
                  <a:moveTo>
                    <a:pt x="1921002" y="326136"/>
                  </a:moveTo>
                  <a:lnTo>
                    <a:pt x="1921002" y="313181"/>
                  </a:lnTo>
                  <a:lnTo>
                    <a:pt x="1914906" y="319277"/>
                  </a:lnTo>
                  <a:lnTo>
                    <a:pt x="1914906" y="326136"/>
                  </a:lnTo>
                  <a:lnTo>
                    <a:pt x="1921002" y="32613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494165" y="6082541"/>
            <a:ext cx="5704840" cy="28981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Maharashtra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well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connected Internationally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&amp;</a:t>
            </a:r>
            <a:r>
              <a:rPr spc="-3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domestically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74839" y="6349746"/>
            <a:ext cx="9144000" cy="857250"/>
            <a:chOff x="774839" y="6349746"/>
            <a:chExt cx="9144000" cy="857250"/>
          </a:xfrm>
        </p:grpSpPr>
        <p:sp>
          <p:nvSpPr>
            <p:cNvPr id="25" name="object 25"/>
            <p:cNvSpPr/>
            <p:nvPr/>
          </p:nvSpPr>
          <p:spPr>
            <a:xfrm>
              <a:off x="774839" y="6349746"/>
              <a:ext cx="9144000" cy="215265"/>
            </a:xfrm>
            <a:custGeom>
              <a:avLst/>
              <a:gdLst/>
              <a:ahLst/>
              <a:cxnLst/>
              <a:rect l="l" t="t" r="r" b="b"/>
              <a:pathLst>
                <a:path w="9144000" h="215265">
                  <a:moveTo>
                    <a:pt x="0" y="214884"/>
                  </a:moveTo>
                  <a:lnTo>
                    <a:pt x="9143999" y="214884"/>
                  </a:lnTo>
                  <a:lnTo>
                    <a:pt x="9143999" y="0"/>
                  </a:lnTo>
                  <a:lnTo>
                    <a:pt x="0" y="0"/>
                  </a:lnTo>
                  <a:lnTo>
                    <a:pt x="0" y="2148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59609" y="353060"/>
            <a:ext cx="3848100" cy="115159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85" dirty="0"/>
              <a:t>Social</a:t>
            </a:r>
            <a:r>
              <a:rPr spc="-340" dirty="0"/>
              <a:t> </a:t>
            </a:r>
            <a:r>
              <a:rPr spc="-214" dirty="0"/>
              <a:t>Infrastructure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763385" y="1551432"/>
            <a:ext cx="2954655" cy="1828800"/>
            <a:chOff x="6763384" y="1551432"/>
            <a:chExt cx="2954655" cy="1828800"/>
          </a:xfrm>
        </p:grpSpPr>
        <p:sp>
          <p:nvSpPr>
            <p:cNvPr id="4" name="object 4"/>
            <p:cNvSpPr/>
            <p:nvPr/>
          </p:nvSpPr>
          <p:spPr>
            <a:xfrm>
              <a:off x="6775576" y="1563627"/>
              <a:ext cx="2928366" cy="49986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763384" y="1551432"/>
              <a:ext cx="2954655" cy="512445"/>
            </a:xfrm>
            <a:custGeom>
              <a:avLst/>
              <a:gdLst/>
              <a:ahLst/>
              <a:cxnLst/>
              <a:rect l="l" t="t" r="r" b="b"/>
              <a:pathLst>
                <a:path w="2954654" h="512444">
                  <a:moveTo>
                    <a:pt x="2954274" y="512063"/>
                  </a:moveTo>
                  <a:lnTo>
                    <a:pt x="2954274" y="0"/>
                  </a:lnTo>
                  <a:lnTo>
                    <a:pt x="0" y="0"/>
                  </a:lnTo>
                  <a:lnTo>
                    <a:pt x="0" y="512063"/>
                  </a:lnTo>
                  <a:lnTo>
                    <a:pt x="6108" y="512063"/>
                  </a:lnTo>
                  <a:lnTo>
                    <a:pt x="6108" y="12192"/>
                  </a:lnTo>
                  <a:lnTo>
                    <a:pt x="12192" y="6096"/>
                  </a:lnTo>
                  <a:lnTo>
                    <a:pt x="12192" y="12192"/>
                  </a:lnTo>
                  <a:lnTo>
                    <a:pt x="2941332" y="12191"/>
                  </a:lnTo>
                  <a:lnTo>
                    <a:pt x="2941332" y="6095"/>
                  </a:lnTo>
                  <a:lnTo>
                    <a:pt x="2948190" y="12191"/>
                  </a:lnTo>
                  <a:lnTo>
                    <a:pt x="2948190" y="512063"/>
                  </a:lnTo>
                  <a:lnTo>
                    <a:pt x="2954274" y="512063"/>
                  </a:lnTo>
                  <a:close/>
                </a:path>
                <a:path w="2954654" h="512444">
                  <a:moveTo>
                    <a:pt x="12192" y="12192"/>
                  </a:moveTo>
                  <a:lnTo>
                    <a:pt x="12192" y="6096"/>
                  </a:lnTo>
                  <a:lnTo>
                    <a:pt x="6108" y="12192"/>
                  </a:lnTo>
                  <a:lnTo>
                    <a:pt x="12192" y="12192"/>
                  </a:lnTo>
                  <a:close/>
                </a:path>
                <a:path w="2954654" h="512444">
                  <a:moveTo>
                    <a:pt x="12192" y="512063"/>
                  </a:moveTo>
                  <a:lnTo>
                    <a:pt x="12192" y="12192"/>
                  </a:lnTo>
                  <a:lnTo>
                    <a:pt x="6108" y="12192"/>
                  </a:lnTo>
                  <a:lnTo>
                    <a:pt x="6108" y="512063"/>
                  </a:lnTo>
                  <a:lnTo>
                    <a:pt x="12192" y="512063"/>
                  </a:lnTo>
                  <a:close/>
                </a:path>
                <a:path w="2954654" h="512444">
                  <a:moveTo>
                    <a:pt x="2948190" y="12191"/>
                  </a:moveTo>
                  <a:lnTo>
                    <a:pt x="2941332" y="6095"/>
                  </a:lnTo>
                  <a:lnTo>
                    <a:pt x="2941332" y="12191"/>
                  </a:lnTo>
                  <a:lnTo>
                    <a:pt x="2948190" y="12191"/>
                  </a:lnTo>
                  <a:close/>
                </a:path>
                <a:path w="2954654" h="512444">
                  <a:moveTo>
                    <a:pt x="2948190" y="512063"/>
                  </a:moveTo>
                  <a:lnTo>
                    <a:pt x="2948190" y="12191"/>
                  </a:lnTo>
                  <a:lnTo>
                    <a:pt x="2941332" y="12191"/>
                  </a:lnTo>
                  <a:lnTo>
                    <a:pt x="2941332" y="512063"/>
                  </a:lnTo>
                  <a:lnTo>
                    <a:pt x="2948190" y="5120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75576" y="2063496"/>
              <a:ext cx="2928366" cy="85725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763385" y="2063508"/>
              <a:ext cx="2954655" cy="857250"/>
            </a:xfrm>
            <a:custGeom>
              <a:avLst/>
              <a:gdLst/>
              <a:ahLst/>
              <a:cxnLst/>
              <a:rect l="l" t="t" r="r" b="b"/>
              <a:pathLst>
                <a:path w="2954654" h="857250">
                  <a:moveTo>
                    <a:pt x="12192" y="0"/>
                  </a:moveTo>
                  <a:lnTo>
                    <a:pt x="0" y="0"/>
                  </a:lnTo>
                  <a:lnTo>
                    <a:pt x="0" y="857250"/>
                  </a:lnTo>
                  <a:lnTo>
                    <a:pt x="12192" y="857250"/>
                  </a:lnTo>
                  <a:lnTo>
                    <a:pt x="12192" y="0"/>
                  </a:lnTo>
                  <a:close/>
                </a:path>
                <a:path w="2954654" h="857250">
                  <a:moveTo>
                    <a:pt x="2954274" y="0"/>
                  </a:moveTo>
                  <a:lnTo>
                    <a:pt x="2941332" y="0"/>
                  </a:lnTo>
                  <a:lnTo>
                    <a:pt x="2941332" y="857250"/>
                  </a:lnTo>
                  <a:lnTo>
                    <a:pt x="2954274" y="857250"/>
                  </a:lnTo>
                  <a:lnTo>
                    <a:pt x="295427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775576" y="2920746"/>
              <a:ext cx="2928366" cy="44653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763384" y="2920746"/>
              <a:ext cx="2954655" cy="459740"/>
            </a:xfrm>
            <a:custGeom>
              <a:avLst/>
              <a:gdLst/>
              <a:ahLst/>
              <a:cxnLst/>
              <a:rect l="l" t="t" r="r" b="b"/>
              <a:pathLst>
                <a:path w="2954654" h="459739">
                  <a:moveTo>
                    <a:pt x="12192" y="446531"/>
                  </a:moveTo>
                  <a:lnTo>
                    <a:pt x="12192" y="0"/>
                  </a:lnTo>
                  <a:lnTo>
                    <a:pt x="0" y="0"/>
                  </a:lnTo>
                  <a:lnTo>
                    <a:pt x="0" y="459486"/>
                  </a:lnTo>
                  <a:lnTo>
                    <a:pt x="6108" y="459486"/>
                  </a:lnTo>
                  <a:lnTo>
                    <a:pt x="6108" y="446531"/>
                  </a:lnTo>
                  <a:lnTo>
                    <a:pt x="12192" y="446531"/>
                  </a:lnTo>
                  <a:close/>
                </a:path>
                <a:path w="2954654" h="459739">
                  <a:moveTo>
                    <a:pt x="2948190" y="446531"/>
                  </a:moveTo>
                  <a:lnTo>
                    <a:pt x="6108" y="446531"/>
                  </a:lnTo>
                  <a:lnTo>
                    <a:pt x="12192" y="452627"/>
                  </a:lnTo>
                  <a:lnTo>
                    <a:pt x="12192" y="459486"/>
                  </a:lnTo>
                  <a:lnTo>
                    <a:pt x="2941332" y="459486"/>
                  </a:lnTo>
                  <a:lnTo>
                    <a:pt x="2941332" y="452627"/>
                  </a:lnTo>
                  <a:lnTo>
                    <a:pt x="2948190" y="446531"/>
                  </a:lnTo>
                  <a:close/>
                </a:path>
                <a:path w="2954654" h="459739">
                  <a:moveTo>
                    <a:pt x="12192" y="459486"/>
                  </a:moveTo>
                  <a:lnTo>
                    <a:pt x="12192" y="452627"/>
                  </a:lnTo>
                  <a:lnTo>
                    <a:pt x="6108" y="446531"/>
                  </a:lnTo>
                  <a:lnTo>
                    <a:pt x="6108" y="459486"/>
                  </a:lnTo>
                  <a:lnTo>
                    <a:pt x="12192" y="459486"/>
                  </a:lnTo>
                  <a:close/>
                </a:path>
                <a:path w="2954654" h="459739">
                  <a:moveTo>
                    <a:pt x="2954274" y="459486"/>
                  </a:moveTo>
                  <a:lnTo>
                    <a:pt x="2954274" y="0"/>
                  </a:lnTo>
                  <a:lnTo>
                    <a:pt x="2941332" y="0"/>
                  </a:lnTo>
                  <a:lnTo>
                    <a:pt x="2941332" y="446531"/>
                  </a:lnTo>
                  <a:lnTo>
                    <a:pt x="2948190" y="446531"/>
                  </a:lnTo>
                  <a:lnTo>
                    <a:pt x="2948190" y="459486"/>
                  </a:lnTo>
                  <a:lnTo>
                    <a:pt x="2954274" y="459486"/>
                  </a:lnTo>
                  <a:close/>
                </a:path>
                <a:path w="2954654" h="459739">
                  <a:moveTo>
                    <a:pt x="2948190" y="459486"/>
                  </a:moveTo>
                  <a:lnTo>
                    <a:pt x="2948190" y="446531"/>
                  </a:lnTo>
                  <a:lnTo>
                    <a:pt x="2941332" y="452627"/>
                  </a:lnTo>
                  <a:lnTo>
                    <a:pt x="2941332" y="459486"/>
                  </a:lnTo>
                  <a:lnTo>
                    <a:pt x="2948190" y="45948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774839" y="3707134"/>
            <a:ext cx="9144000" cy="928369"/>
            <a:chOff x="774839" y="3707134"/>
            <a:chExt cx="9144000" cy="928369"/>
          </a:xfrm>
        </p:grpSpPr>
        <p:sp>
          <p:nvSpPr>
            <p:cNvPr id="11" name="object 11"/>
            <p:cNvSpPr/>
            <p:nvPr/>
          </p:nvSpPr>
          <p:spPr>
            <a:xfrm>
              <a:off x="7204595" y="3707134"/>
              <a:ext cx="2033777" cy="7086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74839" y="3777995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139251" y="2435608"/>
            <a:ext cx="4880610" cy="2320501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526816" indent="-514755">
              <a:spcBef>
                <a:spcPts val="95"/>
              </a:spcBef>
              <a:buFont typeface="Arial"/>
              <a:buChar char="•"/>
              <a:tabLst>
                <a:tab pos="526816" algn="l"/>
                <a:tab pos="527451" algn="l"/>
              </a:tabLst>
            </a:pPr>
            <a:r>
              <a:rPr sz="2100" spc="-40" dirty="0">
                <a:solidFill>
                  <a:srgbClr val="FF0000"/>
                </a:solidFill>
                <a:latin typeface="Trebuchet MS"/>
                <a:cs typeface="Trebuchet MS"/>
              </a:rPr>
              <a:t>12 </a:t>
            </a:r>
            <a:r>
              <a:rPr sz="2100" spc="225" dirty="0">
                <a:solidFill>
                  <a:srgbClr val="FF0000"/>
                </a:solidFill>
                <a:latin typeface="Trebuchet MS"/>
                <a:cs typeface="Trebuchet MS"/>
              </a:rPr>
              <a:t>% </a:t>
            </a:r>
            <a:r>
              <a:rPr sz="2100" spc="-75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z="2100" spc="-100" dirty="0">
                <a:solidFill>
                  <a:srgbClr val="FF0000"/>
                </a:solidFill>
                <a:latin typeface="Trebuchet MS"/>
                <a:cs typeface="Trebuchet MS"/>
              </a:rPr>
              <a:t>Country’s</a:t>
            </a:r>
            <a:r>
              <a:rPr sz="2100" spc="-30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6" dirty="0">
                <a:solidFill>
                  <a:srgbClr val="FF0000"/>
                </a:solidFill>
                <a:latin typeface="Trebuchet MS"/>
                <a:cs typeface="Trebuchet MS"/>
              </a:rPr>
              <a:t>Universities</a:t>
            </a:r>
            <a:endParaRPr sz="2100">
              <a:latin typeface="Trebuchet MS"/>
              <a:cs typeface="Trebuchet MS"/>
            </a:endParaRPr>
          </a:p>
          <a:p>
            <a:pPr marL="526816" indent="-514755">
              <a:spcBef>
                <a:spcPts val="1800"/>
              </a:spcBef>
              <a:buFont typeface="Arial"/>
              <a:buChar char="•"/>
              <a:tabLst>
                <a:tab pos="526816" algn="l"/>
                <a:tab pos="527451" algn="l"/>
              </a:tabLst>
            </a:pPr>
            <a:r>
              <a:rPr sz="2100" spc="-40" dirty="0">
                <a:solidFill>
                  <a:srgbClr val="FF0000"/>
                </a:solidFill>
                <a:latin typeface="Trebuchet MS"/>
                <a:cs typeface="Trebuchet MS"/>
              </a:rPr>
              <a:t>17 </a:t>
            </a:r>
            <a:r>
              <a:rPr sz="2100" spc="225" dirty="0">
                <a:solidFill>
                  <a:srgbClr val="FF0000"/>
                </a:solidFill>
                <a:latin typeface="Trebuchet MS"/>
                <a:cs typeface="Trebuchet MS"/>
              </a:rPr>
              <a:t>% </a:t>
            </a:r>
            <a:r>
              <a:rPr sz="2100" spc="-75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z="2100" spc="-55" dirty="0">
                <a:solidFill>
                  <a:srgbClr val="FF0000"/>
                </a:solidFill>
                <a:latin typeface="Trebuchet MS"/>
                <a:cs typeface="Trebuchet MS"/>
              </a:rPr>
              <a:t>Medical </a:t>
            </a:r>
            <a:r>
              <a:rPr sz="2100" spc="-95" dirty="0">
                <a:solidFill>
                  <a:srgbClr val="FF0000"/>
                </a:solidFill>
                <a:latin typeface="Trebuchet MS"/>
                <a:cs typeface="Trebuchet MS"/>
              </a:rPr>
              <a:t>Education</a:t>
            </a:r>
            <a:r>
              <a:rPr sz="2100" spc="-39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0" dirty="0">
                <a:solidFill>
                  <a:srgbClr val="FF0000"/>
                </a:solidFill>
                <a:latin typeface="Trebuchet MS"/>
                <a:cs typeface="Trebuchet MS"/>
              </a:rPr>
              <a:t>institutions</a:t>
            </a:r>
            <a:endParaRPr sz="2100">
              <a:latin typeface="Trebuchet MS"/>
              <a:cs typeface="Trebuchet MS"/>
            </a:endParaRPr>
          </a:p>
          <a:p>
            <a:pPr marL="526181" indent="-514122">
              <a:spcBef>
                <a:spcPts val="1800"/>
              </a:spcBef>
              <a:buFont typeface="Arial"/>
              <a:buChar char="•"/>
              <a:tabLst>
                <a:tab pos="526181" algn="l"/>
                <a:tab pos="526816" algn="l"/>
              </a:tabLst>
            </a:pPr>
            <a:r>
              <a:rPr sz="2100" spc="-40" dirty="0">
                <a:solidFill>
                  <a:srgbClr val="FF0000"/>
                </a:solidFill>
                <a:latin typeface="Trebuchet MS"/>
                <a:cs typeface="Trebuchet MS"/>
              </a:rPr>
              <a:t>13</a:t>
            </a:r>
            <a:r>
              <a:rPr sz="2100" spc="-1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225" dirty="0">
                <a:solidFill>
                  <a:srgbClr val="FF0000"/>
                </a:solidFill>
                <a:latin typeface="Trebuchet MS"/>
                <a:cs typeface="Trebuchet MS"/>
              </a:rPr>
              <a:t>%</a:t>
            </a:r>
            <a:r>
              <a:rPr sz="2100"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75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2100"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0" dirty="0">
                <a:solidFill>
                  <a:srgbClr val="FF0000"/>
                </a:solidFill>
                <a:latin typeface="Trebuchet MS"/>
                <a:cs typeface="Trebuchet MS"/>
              </a:rPr>
              <a:t>Engineering</a:t>
            </a:r>
            <a:r>
              <a:rPr sz="2100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95" dirty="0">
                <a:solidFill>
                  <a:srgbClr val="FF0000"/>
                </a:solidFill>
                <a:latin typeface="Trebuchet MS"/>
                <a:cs typeface="Trebuchet MS"/>
              </a:rPr>
              <a:t>Education</a:t>
            </a:r>
            <a:r>
              <a:rPr sz="2100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0" dirty="0">
                <a:solidFill>
                  <a:srgbClr val="FF0000"/>
                </a:solidFill>
                <a:latin typeface="Trebuchet MS"/>
                <a:cs typeface="Trebuchet MS"/>
              </a:rPr>
              <a:t>institutions</a:t>
            </a:r>
            <a:endParaRPr sz="2100">
              <a:latin typeface="Trebuchet MS"/>
              <a:cs typeface="Trebuchet MS"/>
            </a:endParaRPr>
          </a:p>
          <a:p>
            <a:pPr marL="526816" indent="-514755">
              <a:spcBef>
                <a:spcPts val="1800"/>
              </a:spcBef>
              <a:buFont typeface="Arial"/>
              <a:buChar char="•"/>
              <a:tabLst>
                <a:tab pos="526816" algn="l"/>
                <a:tab pos="527451" algn="l"/>
              </a:tabLst>
            </a:pPr>
            <a:r>
              <a:rPr sz="2100" spc="-40" dirty="0">
                <a:solidFill>
                  <a:srgbClr val="FF0000"/>
                </a:solidFill>
                <a:latin typeface="Trebuchet MS"/>
                <a:cs typeface="Trebuchet MS"/>
              </a:rPr>
              <a:t>19 </a:t>
            </a:r>
            <a:r>
              <a:rPr sz="2100" spc="225" dirty="0">
                <a:solidFill>
                  <a:srgbClr val="FF0000"/>
                </a:solidFill>
                <a:latin typeface="Trebuchet MS"/>
                <a:cs typeface="Trebuchet MS"/>
              </a:rPr>
              <a:t>%</a:t>
            </a:r>
            <a:r>
              <a:rPr sz="2100" spc="-45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75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z="2100" spc="-50" dirty="0">
                <a:solidFill>
                  <a:srgbClr val="FF0000"/>
                </a:solidFill>
                <a:latin typeface="Trebuchet MS"/>
                <a:cs typeface="Trebuchet MS"/>
              </a:rPr>
              <a:t>Management </a:t>
            </a:r>
            <a:r>
              <a:rPr sz="2100" spc="-80" dirty="0">
                <a:solidFill>
                  <a:srgbClr val="FF0000"/>
                </a:solidFill>
                <a:latin typeface="Trebuchet MS"/>
                <a:cs typeface="Trebuchet MS"/>
              </a:rPr>
              <a:t>institutions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204601" y="3778001"/>
            <a:ext cx="2033777" cy="20802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6" name="object 1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75954" y="4376423"/>
            <a:ext cx="2551545" cy="335342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2100" spc="-30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839" y="4635250"/>
            <a:ext cx="9144000" cy="857250"/>
          </a:xfrm>
          <a:custGeom>
            <a:avLst/>
            <a:gdLst/>
            <a:ahLst/>
            <a:cxnLst/>
            <a:rect l="l" t="t" r="r" b="b"/>
            <a:pathLst>
              <a:path w="9144000" h="857250">
                <a:moveTo>
                  <a:pt x="9144000" y="857250"/>
                </a:moveTo>
                <a:lnTo>
                  <a:pt x="9144000" y="0"/>
                </a:lnTo>
                <a:lnTo>
                  <a:pt x="0" y="0"/>
                </a:lnTo>
                <a:lnTo>
                  <a:pt x="0" y="857250"/>
                </a:lnTo>
                <a:lnTo>
                  <a:pt x="9144000" y="8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75955" y="4759706"/>
            <a:ext cx="7368540" cy="115159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3700" b="1" spc="-149" dirty="0">
                <a:solidFill>
                  <a:srgbClr val="FF0000"/>
                </a:solidFill>
                <a:latin typeface="Trebuchet MS"/>
                <a:cs typeface="Trebuchet MS"/>
              </a:rPr>
              <a:t>IMPORTANT </a:t>
            </a:r>
            <a:r>
              <a:rPr sz="3700" b="1" spc="-220" dirty="0">
                <a:solidFill>
                  <a:srgbClr val="FF0000"/>
                </a:solidFill>
                <a:latin typeface="Trebuchet MS"/>
                <a:cs typeface="Trebuchet MS"/>
              </a:rPr>
              <a:t>CITIES </a:t>
            </a:r>
            <a:r>
              <a:rPr sz="3700" b="1" spc="-275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3700" b="1" spc="-4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3700" b="1" spc="-114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endParaRPr sz="37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6" name="object 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71308" y="417070"/>
            <a:ext cx="7839709" cy="504619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3200" spc="-60" dirty="0"/>
              <a:t>Mumbai</a:t>
            </a:r>
            <a:r>
              <a:rPr sz="3200" spc="-260" dirty="0"/>
              <a:t> </a:t>
            </a:r>
            <a:r>
              <a:rPr sz="3200" spc="415" dirty="0"/>
              <a:t>–</a:t>
            </a:r>
            <a:r>
              <a:rPr sz="3200" spc="-229" dirty="0"/>
              <a:t> </a:t>
            </a:r>
            <a:r>
              <a:rPr sz="3200" spc="-185" dirty="0"/>
              <a:t>India’s</a:t>
            </a:r>
            <a:r>
              <a:rPr sz="3200" spc="-260" dirty="0"/>
              <a:t> </a:t>
            </a:r>
            <a:r>
              <a:rPr sz="3200" spc="-200" dirty="0"/>
              <a:t>Financial</a:t>
            </a:r>
            <a:r>
              <a:rPr sz="3200" spc="-250" dirty="0"/>
              <a:t> </a:t>
            </a:r>
            <a:r>
              <a:rPr sz="3200" spc="-10" dirty="0"/>
              <a:t>&amp;</a:t>
            </a:r>
            <a:r>
              <a:rPr sz="3200" spc="-245" dirty="0"/>
              <a:t> </a:t>
            </a:r>
            <a:r>
              <a:rPr sz="3200" spc="-155" dirty="0"/>
              <a:t>Industrial</a:t>
            </a:r>
            <a:r>
              <a:rPr sz="3200" spc="-265" dirty="0"/>
              <a:t> </a:t>
            </a:r>
            <a:r>
              <a:rPr sz="3200" spc="-175" dirty="0"/>
              <a:t>Capital</a:t>
            </a:r>
            <a:endParaRPr sz="320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072775" y="2161034"/>
            <a:ext cx="3919854" cy="3331845"/>
            <a:chOff x="1072775" y="2161032"/>
            <a:chExt cx="3919854" cy="3331845"/>
          </a:xfrm>
        </p:grpSpPr>
        <p:sp>
          <p:nvSpPr>
            <p:cNvPr id="4" name="object 4"/>
            <p:cNvSpPr/>
            <p:nvPr/>
          </p:nvSpPr>
          <p:spPr>
            <a:xfrm>
              <a:off x="1072775" y="2161032"/>
              <a:ext cx="3917448" cy="75971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74299" y="2920746"/>
              <a:ext cx="3915924" cy="85725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74299" y="3777996"/>
              <a:ext cx="3917740" cy="85725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72775" y="4635245"/>
              <a:ext cx="3917448" cy="8572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2691518" y="1090677"/>
            <a:ext cx="7760581" cy="4477502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 marR="1647095" indent="532527">
              <a:spcBef>
                <a:spcPts val="95"/>
              </a:spcBef>
            </a:pPr>
            <a:r>
              <a:rPr sz="2100" spc="-105" dirty="0">
                <a:solidFill>
                  <a:srgbClr val="FF0000"/>
                </a:solidFill>
                <a:latin typeface="Trebuchet MS"/>
                <a:cs typeface="Trebuchet MS"/>
              </a:rPr>
              <a:t>Area: </a:t>
            </a:r>
            <a:r>
              <a:rPr sz="2100" spc="-40" dirty="0">
                <a:solidFill>
                  <a:srgbClr val="FF0000"/>
                </a:solidFill>
                <a:latin typeface="Trebuchet MS"/>
                <a:cs typeface="Trebuchet MS"/>
              </a:rPr>
              <a:t>157 </a:t>
            </a:r>
            <a:r>
              <a:rPr sz="2100" spc="-114" dirty="0">
                <a:solidFill>
                  <a:srgbClr val="FF0000"/>
                </a:solidFill>
                <a:latin typeface="Trebuchet MS"/>
                <a:cs typeface="Trebuchet MS"/>
              </a:rPr>
              <a:t>Sq. </a:t>
            </a:r>
            <a:r>
              <a:rPr sz="2100" spc="-170" dirty="0">
                <a:solidFill>
                  <a:srgbClr val="FF0000"/>
                </a:solidFill>
                <a:latin typeface="Trebuchet MS"/>
                <a:cs typeface="Trebuchet MS"/>
              </a:rPr>
              <a:t>Km., </a:t>
            </a:r>
            <a:r>
              <a:rPr sz="2100" spc="-95" dirty="0">
                <a:solidFill>
                  <a:srgbClr val="FF0000"/>
                </a:solidFill>
                <a:latin typeface="Trebuchet MS"/>
                <a:cs typeface="Trebuchet MS"/>
              </a:rPr>
              <a:t>Population: 33,26,837</a:t>
            </a:r>
            <a:r>
              <a:rPr sz="2100" spc="-95">
                <a:solidFill>
                  <a:srgbClr val="FF0000"/>
                </a:solidFill>
                <a:latin typeface="Trebuchet MS"/>
                <a:cs typeface="Trebuchet MS"/>
              </a:rPr>
              <a:t>;  </a:t>
            </a:r>
            <a:endParaRPr lang="en-IN" sz="2100" spc="-95" dirty="0" smtClean="0">
              <a:solidFill>
                <a:srgbClr val="FF0000"/>
              </a:solidFill>
              <a:latin typeface="Trebuchet MS"/>
              <a:cs typeface="Trebuchet MS"/>
            </a:endParaRPr>
          </a:p>
          <a:p>
            <a:pPr marL="12695" marR="1647095" indent="532527">
              <a:spcBef>
                <a:spcPts val="95"/>
              </a:spcBef>
            </a:pPr>
            <a:r>
              <a:rPr sz="2100" spc="-60" smtClean="0">
                <a:solidFill>
                  <a:srgbClr val="FF0000"/>
                </a:solidFill>
                <a:latin typeface="Trebuchet MS"/>
                <a:cs typeface="Trebuchet MS"/>
              </a:rPr>
              <a:t>Suburbs </a:t>
            </a:r>
            <a:r>
              <a:rPr sz="2100" spc="-200" dirty="0">
                <a:solidFill>
                  <a:srgbClr val="FF0000"/>
                </a:solidFill>
                <a:latin typeface="Trebuchet MS"/>
                <a:cs typeface="Trebuchet MS"/>
              </a:rPr>
              <a:t>:  </a:t>
            </a:r>
            <a:r>
              <a:rPr sz="2100" spc="-105" dirty="0">
                <a:solidFill>
                  <a:srgbClr val="FF0000"/>
                </a:solidFill>
                <a:latin typeface="Trebuchet MS"/>
                <a:cs typeface="Trebuchet MS"/>
              </a:rPr>
              <a:t>Area: </a:t>
            </a:r>
            <a:r>
              <a:rPr sz="2100" spc="-40" dirty="0">
                <a:solidFill>
                  <a:srgbClr val="FF0000"/>
                </a:solidFill>
                <a:latin typeface="Trebuchet MS"/>
                <a:cs typeface="Trebuchet MS"/>
              </a:rPr>
              <a:t>446 </a:t>
            </a:r>
            <a:r>
              <a:rPr sz="2100" spc="-120" dirty="0">
                <a:solidFill>
                  <a:srgbClr val="FF0000"/>
                </a:solidFill>
                <a:latin typeface="Trebuchet MS"/>
                <a:cs typeface="Trebuchet MS"/>
              </a:rPr>
              <a:t>Sq. </a:t>
            </a:r>
            <a:r>
              <a:rPr sz="2100" spc="-170" dirty="0">
                <a:solidFill>
                  <a:srgbClr val="FF0000"/>
                </a:solidFill>
                <a:latin typeface="Trebuchet MS"/>
                <a:cs typeface="Trebuchet MS"/>
              </a:rPr>
              <a:t>Km., </a:t>
            </a:r>
            <a:r>
              <a:rPr sz="2100" spc="-95" dirty="0">
                <a:solidFill>
                  <a:srgbClr val="FF0000"/>
                </a:solidFill>
                <a:latin typeface="Trebuchet MS"/>
                <a:cs typeface="Trebuchet MS"/>
              </a:rPr>
              <a:t>Population:</a:t>
            </a:r>
            <a:r>
              <a:rPr sz="2100" spc="-2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6" dirty="0">
                <a:solidFill>
                  <a:srgbClr val="FF0000"/>
                </a:solidFill>
                <a:latin typeface="Trebuchet MS"/>
                <a:cs typeface="Trebuchet MS"/>
              </a:rPr>
              <a:t>85,87,561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>
              <a:latin typeface="Trebuchet MS"/>
              <a:cs typeface="Trebuchet MS"/>
            </a:endParaRPr>
          </a:p>
          <a:p>
            <a:pPr marL="2905105" marR="5080" indent="-231673">
              <a:spcBef>
                <a:spcPts val="1585"/>
              </a:spcBef>
              <a:buFont typeface="Wingdings"/>
              <a:buChar char=""/>
              <a:tabLst>
                <a:tab pos="2905739" algn="l"/>
              </a:tabLst>
            </a:pP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Sixth largest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metropolitan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area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3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world 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most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cosmopolitan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city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3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India</a:t>
            </a:r>
            <a:endParaRPr>
              <a:latin typeface="Trebuchet MS"/>
              <a:cs typeface="Trebuchet MS"/>
            </a:endParaRPr>
          </a:p>
          <a:p>
            <a:pPr marL="2905105" marR="286259" indent="-231673">
              <a:spcBef>
                <a:spcPts val="540"/>
              </a:spcBef>
              <a:buFont typeface="Wingdings"/>
              <a:buChar char=""/>
              <a:tabLst>
                <a:tab pos="2905105" algn="l"/>
                <a:tab pos="2905739" algn="l"/>
              </a:tabLst>
            </a:pP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Contributes </a:t>
            </a: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10%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factory 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employment,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35%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Income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tax,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60%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of 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customs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duty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40%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India’s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foreign 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trade</a:t>
            </a:r>
            <a:endParaRPr>
              <a:latin typeface="Trebuchet MS"/>
              <a:cs typeface="Trebuchet MS"/>
            </a:endParaRPr>
          </a:p>
          <a:p>
            <a:pPr marL="2905105" indent="-232307">
              <a:spcBef>
                <a:spcPts val="540"/>
              </a:spcBef>
              <a:buFont typeface="Wingdings"/>
              <a:buChar char=""/>
              <a:tabLst>
                <a:tab pos="2905739" algn="l"/>
              </a:tabLst>
            </a:pP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Headquarters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most</a:t>
            </a:r>
            <a:endParaRPr>
              <a:latin typeface="Trebuchet MS"/>
              <a:cs typeface="Trebuchet MS"/>
            </a:endParaRPr>
          </a:p>
          <a:p>
            <a:pPr marL="2905105" marR="184069" indent="-635"/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corporate,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banks, financial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institutions,</a:t>
            </a:r>
            <a:r>
              <a:rPr spc="-29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as 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well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as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the Reserve</a:t>
            </a:r>
            <a:r>
              <a:rPr spc="-2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Bank</a:t>
            </a:r>
            <a:endParaRPr>
              <a:latin typeface="Trebuchet MS"/>
              <a:cs typeface="Trebuchet MS"/>
            </a:endParaRPr>
          </a:p>
          <a:p>
            <a:pPr marL="2905105" marR="556015" indent="-231673">
              <a:spcBef>
                <a:spcPts val="540"/>
              </a:spcBef>
              <a:buFont typeface="Wingdings"/>
              <a:buChar char=""/>
              <a:tabLst>
                <a:tab pos="2905739" algn="l"/>
              </a:tabLst>
            </a:pP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Largest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busiest airport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handling 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maximum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passenger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cargo</a:t>
            </a:r>
            <a:r>
              <a:rPr spc="-3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traffic</a:t>
            </a:r>
            <a:endParaRPr>
              <a:latin typeface="Trebuchet MS"/>
              <a:cs typeface="Trebuchet MS"/>
            </a:endParaRPr>
          </a:p>
          <a:p>
            <a:pPr marL="2905105" indent="-232307">
              <a:spcBef>
                <a:spcPts val="540"/>
              </a:spcBef>
              <a:buFont typeface="Wingdings"/>
              <a:buChar char=""/>
              <a:tabLst>
                <a:tab pos="2905739" algn="l"/>
              </a:tabLst>
            </a:pP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Center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entertainment </a:t>
            </a:r>
            <a:r>
              <a:rPr spc="235" dirty="0">
                <a:solidFill>
                  <a:srgbClr val="FF0000"/>
                </a:solidFill>
                <a:latin typeface="Trebuchet MS"/>
                <a:cs typeface="Trebuchet MS"/>
              </a:rPr>
              <a:t>–</a:t>
            </a:r>
            <a:r>
              <a:rPr spc="-2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Bollywood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74301" y="5492499"/>
            <a:ext cx="3917739" cy="3573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171853" y="5961382"/>
            <a:ext cx="2063750" cy="28981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b="1" spc="-114" dirty="0">
                <a:solidFill>
                  <a:srgbClr val="FF0000"/>
                </a:solidFill>
                <a:latin typeface="Trebuchet MS"/>
                <a:cs typeface="Trebuchet MS"/>
              </a:rPr>
              <a:t>City </a:t>
            </a:r>
            <a:r>
              <a:rPr b="1" spc="-95" dirty="0">
                <a:solidFill>
                  <a:srgbClr val="FF0000"/>
                </a:solidFill>
                <a:latin typeface="Trebuchet MS"/>
                <a:cs typeface="Trebuchet MS"/>
              </a:rPr>
              <a:t>that </a:t>
            </a:r>
            <a:r>
              <a:rPr b="1" spc="-125" dirty="0">
                <a:solidFill>
                  <a:srgbClr val="FF0000"/>
                </a:solidFill>
                <a:latin typeface="Trebuchet MS"/>
                <a:cs typeface="Trebuchet MS"/>
              </a:rPr>
              <a:t>never</a:t>
            </a:r>
            <a:r>
              <a:rPr b="1" spc="-27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95" dirty="0">
                <a:solidFill>
                  <a:srgbClr val="FF0000"/>
                </a:solidFill>
                <a:latin typeface="Trebuchet MS"/>
                <a:cs typeface="Trebuchet MS"/>
              </a:rPr>
              <a:t>sleeps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3" name="object 13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341632"/>
            <a:ext cx="9690100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algn="ctr">
              <a:spcBef>
                <a:spcPts val="100"/>
              </a:spcBef>
            </a:pPr>
            <a:r>
              <a:rPr spc="-175" dirty="0"/>
              <a:t>Aurangabad </a:t>
            </a:r>
            <a:r>
              <a:rPr spc="470" dirty="0"/>
              <a:t>–</a:t>
            </a:r>
            <a:r>
              <a:rPr spc="-724" dirty="0"/>
              <a:t> </a:t>
            </a:r>
            <a:r>
              <a:rPr spc="-204" dirty="0"/>
              <a:t>Engineering </a:t>
            </a:r>
            <a:r>
              <a:rPr spc="-10" dirty="0"/>
              <a:t>&amp; </a:t>
            </a:r>
            <a:r>
              <a:rPr spc="-254" dirty="0"/>
              <a:t>Tourism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/>
          <p:nvPr/>
        </p:nvSpPr>
        <p:spPr>
          <a:xfrm>
            <a:off x="1126877" y="2135127"/>
            <a:ext cx="4005840" cy="37894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070227" y="1153925"/>
            <a:ext cx="6375399" cy="4346697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2100" spc="-105" dirty="0">
                <a:solidFill>
                  <a:srgbClr val="FF0000"/>
                </a:solidFill>
                <a:latin typeface="Trebuchet MS"/>
                <a:cs typeface="Trebuchet MS"/>
              </a:rPr>
              <a:t>Area: </a:t>
            </a:r>
            <a:r>
              <a:rPr sz="2100" spc="-70" dirty="0">
                <a:solidFill>
                  <a:srgbClr val="FF0000"/>
                </a:solidFill>
                <a:latin typeface="Trebuchet MS"/>
                <a:cs typeface="Trebuchet MS"/>
              </a:rPr>
              <a:t>10,106 </a:t>
            </a:r>
            <a:r>
              <a:rPr sz="2100" spc="-120" dirty="0">
                <a:solidFill>
                  <a:srgbClr val="FF0000"/>
                </a:solidFill>
                <a:latin typeface="Trebuchet MS"/>
                <a:cs typeface="Trebuchet MS"/>
              </a:rPr>
              <a:t>Sq. </a:t>
            </a:r>
            <a:r>
              <a:rPr sz="2100" spc="-170" dirty="0">
                <a:solidFill>
                  <a:srgbClr val="FF0000"/>
                </a:solidFill>
                <a:latin typeface="Trebuchet MS"/>
                <a:cs typeface="Trebuchet MS"/>
              </a:rPr>
              <a:t>Km., </a:t>
            </a:r>
            <a:r>
              <a:rPr sz="2100" spc="-95" dirty="0">
                <a:solidFill>
                  <a:srgbClr val="FF0000"/>
                </a:solidFill>
                <a:latin typeface="Trebuchet MS"/>
                <a:cs typeface="Trebuchet MS"/>
              </a:rPr>
              <a:t>Population:</a:t>
            </a:r>
            <a:r>
              <a:rPr sz="2100" spc="-29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6" dirty="0">
                <a:solidFill>
                  <a:srgbClr val="FF0000"/>
                </a:solidFill>
                <a:latin typeface="Trebuchet MS"/>
                <a:cs typeface="Trebuchet MS"/>
              </a:rPr>
              <a:t>29,20,548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>
              <a:latin typeface="Trebuchet MS"/>
              <a:cs typeface="Trebuchet MS"/>
            </a:endParaRPr>
          </a:p>
          <a:p>
            <a:pPr>
              <a:spcBef>
                <a:spcPts val="44"/>
              </a:spcBef>
            </a:pPr>
            <a:endParaRPr sz="1900">
              <a:latin typeface="Trebuchet MS"/>
              <a:cs typeface="Trebuchet MS"/>
            </a:endParaRPr>
          </a:p>
          <a:p>
            <a:pPr marL="2883524" marR="73627" indent="-231673">
              <a:lnSpc>
                <a:spcPct val="150000"/>
              </a:lnSpc>
              <a:buClr>
                <a:srgbClr val="FF0065"/>
              </a:buClr>
              <a:buFont typeface="Wingdings"/>
              <a:buChar char=""/>
              <a:tabLst>
                <a:tab pos="2884159" algn="l"/>
              </a:tabLst>
            </a:pP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Prominent Industrial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Centre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with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focus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Engineering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New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Agricultural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Biotechnology</a:t>
            </a:r>
            <a:r>
              <a:rPr spc="-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Initiatives</a:t>
            </a:r>
            <a:endParaRPr>
              <a:latin typeface="Trebuchet MS"/>
              <a:cs typeface="Trebuchet MS"/>
            </a:endParaRPr>
          </a:p>
          <a:p>
            <a:pPr marL="2884159" marR="349094" indent="-231673">
              <a:lnSpc>
                <a:spcPct val="150000"/>
              </a:lnSpc>
              <a:spcBef>
                <a:spcPts val="434"/>
              </a:spcBef>
              <a:buClr>
                <a:srgbClr val="FF0065"/>
              </a:buClr>
              <a:buFont typeface="Wingdings"/>
              <a:buChar char=""/>
              <a:tabLst>
                <a:tab pos="2884159" algn="l"/>
              </a:tabLst>
            </a:pP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Emerging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as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new Automobile 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Centre</a:t>
            </a:r>
            <a:endParaRPr>
              <a:latin typeface="Trebuchet MS"/>
              <a:cs typeface="Trebuchet MS"/>
            </a:endParaRPr>
          </a:p>
          <a:p>
            <a:pPr marL="2883524" marR="5080" indent="-231673">
              <a:lnSpc>
                <a:spcPct val="150000"/>
              </a:lnSpc>
              <a:spcBef>
                <a:spcPts val="430"/>
              </a:spcBef>
              <a:buClr>
                <a:srgbClr val="FF0065"/>
              </a:buClr>
              <a:buFont typeface="Wingdings"/>
              <a:buChar char=""/>
              <a:tabLst>
                <a:tab pos="2884159" algn="l"/>
              </a:tabLst>
            </a:pP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Siemens,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Skoda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Auto, 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Bajaj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Auto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Videocon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some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prominent  companies in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2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region.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01760" y="6032251"/>
            <a:ext cx="2061210" cy="28981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b="1" spc="-120" dirty="0">
                <a:solidFill>
                  <a:srgbClr val="FF0000"/>
                </a:solidFill>
                <a:latin typeface="Trebuchet MS"/>
                <a:cs typeface="Trebuchet MS"/>
              </a:rPr>
              <a:t>Hi‐tech </a:t>
            </a:r>
            <a:r>
              <a:rPr b="1" spc="-105" dirty="0">
                <a:solidFill>
                  <a:srgbClr val="FF0000"/>
                </a:solidFill>
                <a:latin typeface="Trebuchet MS"/>
                <a:cs typeface="Trebuchet MS"/>
              </a:rPr>
              <a:t>meets</a:t>
            </a:r>
            <a:r>
              <a:rPr b="1" spc="-2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25" dirty="0">
                <a:solidFill>
                  <a:srgbClr val="FF0000"/>
                </a:solidFill>
                <a:latin typeface="Trebuchet MS"/>
                <a:cs typeface="Trebuchet MS"/>
              </a:rPr>
              <a:t>culture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11376" y="5495792"/>
            <a:ext cx="3649345" cy="84381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243732" marR="5080" indent="-231673">
              <a:lnSpc>
                <a:spcPct val="150000"/>
              </a:lnSpc>
              <a:spcBef>
                <a:spcPts val="100"/>
              </a:spcBef>
              <a:buClr>
                <a:srgbClr val="FF0065"/>
              </a:buClr>
              <a:buFont typeface="Wingdings"/>
              <a:buChar char=""/>
              <a:tabLst>
                <a:tab pos="244366" algn="l"/>
              </a:tabLst>
            </a:pP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Also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key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tourism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destination</a:t>
            </a:r>
            <a:r>
              <a:rPr spc="-3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–Ajanta 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&amp;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Ellora</a:t>
            </a:r>
            <a:r>
              <a:rPr spc="-2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caves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8" name="object 8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893" y="336130"/>
            <a:ext cx="9624060" cy="1260475"/>
          </a:xfrm>
        </p:spPr>
        <p:txBody>
          <a:bodyPr>
            <a:normAutofit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SHREHTHA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N" sz="3200" b="1" dirty="0"/>
              <a:t>The idea of “</a:t>
            </a:r>
            <a:r>
              <a:rPr lang="en-IN" sz="3200" b="1" dirty="0">
                <a:solidFill>
                  <a:schemeClr val="accent6">
                    <a:lumMod val="75000"/>
                  </a:schemeClr>
                </a:solidFill>
              </a:rPr>
              <a:t>EK BHARAT </a:t>
            </a:r>
            <a:r>
              <a:rPr lang="en-IN" sz="3200" b="1" dirty="0">
                <a:solidFill>
                  <a:schemeClr val="bg1">
                    <a:lumMod val="85000"/>
                  </a:schemeClr>
                </a:solidFill>
              </a:rPr>
              <a:t>SHREHTHA</a:t>
            </a:r>
            <a:r>
              <a:rPr lang="en-IN" sz="3200" b="1" dirty="0"/>
              <a:t> </a:t>
            </a:r>
            <a:r>
              <a:rPr lang="en-IN" sz="3200" b="1" dirty="0">
                <a:solidFill>
                  <a:srgbClr val="00B050"/>
                </a:solidFill>
              </a:rPr>
              <a:t>BHARATH</a:t>
            </a:r>
            <a:r>
              <a:rPr lang="en-IN" sz="3200" b="1" dirty="0"/>
              <a:t>” was mooted by Prime Minister </a:t>
            </a:r>
            <a:r>
              <a:rPr lang="en-IN" sz="3200" b="1" dirty="0" err="1"/>
              <a:t>Shri</a:t>
            </a:r>
            <a:r>
              <a:rPr lang="en-IN" sz="3200" b="1" dirty="0"/>
              <a:t> </a:t>
            </a:r>
            <a:r>
              <a:rPr lang="en-IN" sz="3200" b="1" dirty="0" err="1"/>
              <a:t>Narendra</a:t>
            </a:r>
            <a:r>
              <a:rPr lang="en-IN" sz="3200" b="1" dirty="0"/>
              <a:t> </a:t>
            </a:r>
            <a:r>
              <a:rPr lang="en-IN" sz="3200" b="1" dirty="0" err="1"/>
              <a:t>Modi</a:t>
            </a:r>
            <a:r>
              <a:rPr lang="en-IN" sz="3200" b="1" dirty="0"/>
              <a:t> during the </a:t>
            </a:r>
            <a:r>
              <a:rPr lang="en-IN" sz="3200" b="1" dirty="0" err="1"/>
              <a:t>Rashtriya</a:t>
            </a:r>
            <a:r>
              <a:rPr lang="en-IN" sz="3200" b="1" dirty="0"/>
              <a:t> </a:t>
            </a:r>
            <a:r>
              <a:rPr lang="en-IN" sz="3200" b="1" dirty="0" err="1"/>
              <a:t>Ekta</a:t>
            </a:r>
            <a:r>
              <a:rPr lang="en-IN" sz="3200" b="1" dirty="0"/>
              <a:t> Divas held on 31st October, 2015.</a:t>
            </a:r>
          </a:p>
          <a:p>
            <a:pPr algn="just"/>
            <a:r>
              <a:rPr lang="en-IN" sz="3200" b="1" dirty="0" err="1"/>
              <a:t>Hon’ble</a:t>
            </a:r>
            <a:r>
              <a:rPr lang="en-IN" sz="3200" b="1" dirty="0"/>
              <a:t> Prime Minister propounded that cultural diversity is a joy that ought to be celebrated through mutual interaction &amp; reciprocity between people of different States and UTs so that a common spirit of understanding resonates throughout the country.</a:t>
            </a:r>
          </a:p>
          <a:p>
            <a:pPr algn="just"/>
            <a:endParaRPr lang="en-IN" sz="3200" b="1" dirty="0"/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1302" y="277622"/>
            <a:ext cx="7976167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214" dirty="0"/>
              <a:t>Pune </a:t>
            </a:r>
            <a:r>
              <a:rPr spc="-220" dirty="0"/>
              <a:t>‐ </a:t>
            </a:r>
            <a:r>
              <a:rPr spc="-155" dirty="0"/>
              <a:t>Auto </a:t>
            </a:r>
            <a:r>
              <a:rPr spc="-10" dirty="0"/>
              <a:t>&amp;</a:t>
            </a:r>
            <a:r>
              <a:rPr spc="-655" dirty="0"/>
              <a:t> </a:t>
            </a:r>
            <a:r>
              <a:rPr spc="-235" dirty="0"/>
              <a:t>IT </a:t>
            </a:r>
            <a:r>
              <a:rPr spc="-204" dirty="0"/>
              <a:t>Nerve </a:t>
            </a:r>
            <a:r>
              <a:rPr spc="-260" dirty="0"/>
              <a:t>Center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/>
          <p:nvPr/>
        </p:nvSpPr>
        <p:spPr>
          <a:xfrm>
            <a:off x="1096397" y="1865381"/>
            <a:ext cx="4446270" cy="19126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19258" y="3895349"/>
            <a:ext cx="4442466" cy="18120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70231" y="1153925"/>
            <a:ext cx="6378575" cy="4587788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2100" spc="-105" dirty="0">
                <a:solidFill>
                  <a:srgbClr val="FF0000"/>
                </a:solidFill>
                <a:latin typeface="Trebuchet MS"/>
                <a:cs typeface="Trebuchet MS"/>
              </a:rPr>
              <a:t>Area: </a:t>
            </a:r>
            <a:r>
              <a:rPr sz="2100" spc="-70" dirty="0">
                <a:solidFill>
                  <a:srgbClr val="FF0000"/>
                </a:solidFill>
                <a:latin typeface="Trebuchet MS"/>
                <a:cs typeface="Trebuchet MS"/>
              </a:rPr>
              <a:t>15,637 </a:t>
            </a:r>
            <a:r>
              <a:rPr sz="2100" spc="-120" dirty="0">
                <a:solidFill>
                  <a:srgbClr val="FF0000"/>
                </a:solidFill>
                <a:latin typeface="Trebuchet MS"/>
                <a:cs typeface="Trebuchet MS"/>
              </a:rPr>
              <a:t>Sq. </a:t>
            </a:r>
            <a:r>
              <a:rPr sz="2100" spc="-170" dirty="0">
                <a:solidFill>
                  <a:srgbClr val="FF0000"/>
                </a:solidFill>
                <a:latin typeface="Trebuchet MS"/>
                <a:cs typeface="Trebuchet MS"/>
              </a:rPr>
              <a:t>Km., </a:t>
            </a:r>
            <a:r>
              <a:rPr sz="2100" spc="-95" dirty="0">
                <a:solidFill>
                  <a:srgbClr val="FF0000"/>
                </a:solidFill>
                <a:latin typeface="Trebuchet MS"/>
                <a:cs typeface="Trebuchet MS"/>
              </a:rPr>
              <a:t>Population:</a:t>
            </a:r>
            <a:r>
              <a:rPr sz="2100" spc="-29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6" dirty="0">
                <a:solidFill>
                  <a:srgbClr val="FF0000"/>
                </a:solidFill>
                <a:latin typeface="Trebuchet MS"/>
                <a:cs typeface="Trebuchet MS"/>
              </a:rPr>
              <a:t>72,24,224</a:t>
            </a:r>
            <a:endParaRPr sz="2100">
              <a:latin typeface="Trebuchet MS"/>
              <a:cs typeface="Trebuchet MS"/>
            </a:endParaRPr>
          </a:p>
          <a:p>
            <a:pPr>
              <a:spcBef>
                <a:spcPts val="44"/>
              </a:spcBef>
            </a:pPr>
            <a:endParaRPr sz="2400">
              <a:latin typeface="Trebuchet MS"/>
              <a:cs typeface="Trebuchet MS"/>
            </a:endParaRPr>
          </a:p>
          <a:p>
            <a:pPr marL="3098060" marR="116154" indent="-231673">
              <a:lnSpc>
                <a:spcPct val="150000"/>
              </a:lnSpc>
              <a:buClr>
                <a:srgbClr val="FF5050"/>
              </a:buClr>
              <a:buFont typeface="Wingdings"/>
              <a:buChar char=""/>
              <a:tabLst>
                <a:tab pos="3098060" algn="l"/>
                <a:tab pos="3098692" algn="l"/>
              </a:tabLst>
            </a:pP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Cluster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for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major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auto </a:t>
            </a:r>
            <a:r>
              <a:rPr spc="30" dirty="0">
                <a:solidFill>
                  <a:srgbClr val="FF0000"/>
                </a:solidFill>
                <a:latin typeface="Trebuchet MS"/>
                <a:cs typeface="Trebuchet MS"/>
              </a:rPr>
              <a:t>OEMs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ancillaries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like 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Bajaj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Auto, </a:t>
            </a:r>
            <a:r>
              <a:rPr spc="-160" dirty="0">
                <a:solidFill>
                  <a:srgbClr val="FF0000"/>
                </a:solidFill>
                <a:latin typeface="Trebuchet MS"/>
                <a:cs typeface="Trebuchet MS"/>
              </a:rPr>
              <a:t>Tata 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Motors,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Bharat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Forge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3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Daimler 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Chrysler</a:t>
            </a:r>
            <a:endParaRPr>
              <a:latin typeface="Trebuchet MS"/>
              <a:cs typeface="Trebuchet MS"/>
            </a:endParaRPr>
          </a:p>
          <a:p>
            <a:pPr marL="3098060" marR="45700" indent="-231673">
              <a:lnSpc>
                <a:spcPct val="150000"/>
              </a:lnSpc>
              <a:spcBef>
                <a:spcPts val="1080"/>
              </a:spcBef>
              <a:buClr>
                <a:srgbClr val="FF5050"/>
              </a:buClr>
              <a:buFont typeface="Wingdings"/>
              <a:buChar char=""/>
              <a:tabLst>
                <a:tab pos="3098692" algn="l"/>
              </a:tabLst>
            </a:pP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Software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technology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Parks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cater</a:t>
            </a:r>
            <a:r>
              <a:rPr spc="-30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to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burgeoning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software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industry 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with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major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Indian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Global  software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players</a:t>
            </a:r>
            <a:r>
              <a:rPr spc="-20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like</a:t>
            </a:r>
            <a:endParaRPr>
              <a:latin typeface="Trebuchet MS"/>
              <a:cs typeface="Trebuchet MS"/>
            </a:endParaRPr>
          </a:p>
          <a:p>
            <a:pPr marL="3098060">
              <a:spcBef>
                <a:spcPts val="1080"/>
              </a:spcBef>
            </a:pP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TCS,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Infosys,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Wipro, </a:t>
            </a:r>
            <a:r>
              <a:rPr spc="-10" dirty="0">
                <a:solidFill>
                  <a:srgbClr val="FF0000"/>
                </a:solidFill>
                <a:latin typeface="Trebuchet MS"/>
                <a:cs typeface="Trebuchet MS"/>
              </a:rPr>
              <a:t>IBM,</a:t>
            </a:r>
            <a:r>
              <a:rPr spc="-27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Congizant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57094" y="5802883"/>
            <a:ext cx="2244090" cy="28982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214" dirty="0">
                <a:solidFill>
                  <a:srgbClr val="FF0000"/>
                </a:solidFill>
                <a:latin typeface="Trebuchet MS"/>
                <a:cs typeface="Trebuchet MS"/>
              </a:rPr>
              <a:t>,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Geometric,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Veritas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etc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78918" y="5889755"/>
            <a:ext cx="1450340" cy="28981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b="1" spc="-110" dirty="0">
                <a:solidFill>
                  <a:srgbClr val="FF0000"/>
                </a:solidFill>
                <a:latin typeface="Trebuchet MS"/>
                <a:cs typeface="Trebuchet MS"/>
              </a:rPr>
              <a:t>Oxford </a:t>
            </a:r>
            <a:r>
              <a:rPr b="1" spc="-8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b="1" spc="-2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75" dirty="0">
                <a:solidFill>
                  <a:srgbClr val="FF0000"/>
                </a:solidFill>
                <a:latin typeface="Trebuchet MS"/>
                <a:cs typeface="Trebuchet MS"/>
              </a:rPr>
              <a:t>India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9" name="object 9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8500" y="353822"/>
            <a:ext cx="7457566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55" dirty="0"/>
              <a:t>Nashik </a:t>
            </a:r>
            <a:r>
              <a:rPr spc="470" dirty="0"/>
              <a:t>–</a:t>
            </a:r>
            <a:r>
              <a:rPr spc="-565" dirty="0"/>
              <a:t> </a:t>
            </a:r>
            <a:r>
              <a:rPr spc="-229" dirty="0"/>
              <a:t>Electronics </a:t>
            </a:r>
            <a:r>
              <a:rPr spc="-165" dirty="0"/>
              <a:t>and </a:t>
            </a:r>
            <a:r>
              <a:rPr spc="-155" dirty="0"/>
              <a:t>Agro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sz="quarter" idx="1"/>
          </p:nvPr>
        </p:nvSpPr>
        <p:spPr>
          <a:xfrm>
            <a:off x="3070225" y="1153923"/>
            <a:ext cx="6541134" cy="4651908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pc="-105" dirty="0"/>
              <a:t>Area: </a:t>
            </a:r>
            <a:r>
              <a:rPr spc="-70" dirty="0"/>
              <a:t>15,539 </a:t>
            </a:r>
            <a:r>
              <a:rPr spc="-120" dirty="0"/>
              <a:t>Sq. </a:t>
            </a:r>
            <a:r>
              <a:rPr spc="-170" dirty="0"/>
              <a:t>Km., </a:t>
            </a:r>
            <a:r>
              <a:rPr spc="-95" dirty="0"/>
              <a:t>Population:</a:t>
            </a:r>
            <a:r>
              <a:rPr spc="-290" dirty="0"/>
              <a:t> </a:t>
            </a:r>
            <a:r>
              <a:rPr spc="-86" dirty="0"/>
              <a:t>48,87,923</a:t>
            </a:r>
          </a:p>
          <a:p>
            <a:pPr marL="2884159" marR="712154" indent="-231673">
              <a:lnSpc>
                <a:spcPct val="150000"/>
              </a:lnSpc>
              <a:spcBef>
                <a:spcPts val="1205"/>
              </a:spcBef>
              <a:buClr>
                <a:srgbClr val="FF5050"/>
              </a:buClr>
              <a:buFont typeface="Wingdings"/>
              <a:buChar char=""/>
              <a:tabLst>
                <a:tab pos="2884159" algn="l"/>
              </a:tabLst>
            </a:pPr>
            <a:r>
              <a:rPr sz="1800" spc="-100" dirty="0"/>
              <a:t>Three </a:t>
            </a:r>
            <a:r>
              <a:rPr sz="1800" spc="-95" dirty="0"/>
              <a:t>major </a:t>
            </a:r>
            <a:r>
              <a:rPr sz="1800" spc="-80" dirty="0"/>
              <a:t>industrial </a:t>
            </a:r>
            <a:r>
              <a:rPr sz="1800" spc="-95" dirty="0"/>
              <a:t>estates</a:t>
            </a:r>
            <a:r>
              <a:rPr sz="1800" spc="-265" dirty="0"/>
              <a:t> </a:t>
            </a:r>
            <a:r>
              <a:rPr sz="1800" spc="235" dirty="0"/>
              <a:t>–  </a:t>
            </a:r>
            <a:r>
              <a:rPr sz="1800" spc="-114" dirty="0"/>
              <a:t>Satpur, </a:t>
            </a:r>
            <a:r>
              <a:rPr sz="1800" spc="-55" dirty="0"/>
              <a:t>Ambad </a:t>
            </a:r>
            <a:r>
              <a:rPr sz="1800" spc="-60" dirty="0"/>
              <a:t>and</a:t>
            </a:r>
            <a:r>
              <a:rPr sz="1800" spc="-254" dirty="0"/>
              <a:t> </a:t>
            </a:r>
            <a:r>
              <a:rPr sz="1800" spc="-110" dirty="0"/>
              <a:t>Sinnar.</a:t>
            </a:r>
            <a:endParaRPr sz="1800"/>
          </a:p>
          <a:p>
            <a:pPr>
              <a:spcBef>
                <a:spcPts val="10"/>
              </a:spcBef>
              <a:buClr>
                <a:srgbClr val="FF5050"/>
              </a:buClr>
              <a:buFont typeface="Wingdings"/>
              <a:buChar char=""/>
            </a:pPr>
            <a:endParaRPr sz="1800"/>
          </a:p>
          <a:p>
            <a:pPr marL="2884159" indent="-231673">
              <a:buClr>
                <a:srgbClr val="FF5050"/>
              </a:buClr>
              <a:buFont typeface="Wingdings"/>
              <a:buChar char=""/>
              <a:tabLst>
                <a:tab pos="2883524" algn="l"/>
                <a:tab pos="2884159" algn="l"/>
              </a:tabLst>
            </a:pPr>
            <a:r>
              <a:rPr sz="1800" spc="-55" dirty="0"/>
              <a:t>Home </a:t>
            </a:r>
            <a:r>
              <a:rPr sz="1800" spc="-80" dirty="0"/>
              <a:t>to </a:t>
            </a:r>
            <a:r>
              <a:rPr sz="1800" spc="-86" dirty="0"/>
              <a:t>the </a:t>
            </a:r>
            <a:r>
              <a:rPr sz="1800" spc="-90" dirty="0"/>
              <a:t>Security </a:t>
            </a:r>
            <a:r>
              <a:rPr sz="1800" spc="-80" dirty="0"/>
              <a:t>Printing </a:t>
            </a:r>
            <a:r>
              <a:rPr sz="1800" spc="-65" dirty="0"/>
              <a:t>Press</a:t>
            </a:r>
            <a:r>
              <a:rPr sz="1800" spc="-415" dirty="0"/>
              <a:t> </a:t>
            </a:r>
            <a:r>
              <a:rPr sz="1800" spc="-110" dirty="0"/>
              <a:t>‐</a:t>
            </a:r>
            <a:endParaRPr sz="1800"/>
          </a:p>
          <a:p>
            <a:pPr marL="2884159">
              <a:spcBef>
                <a:spcPts val="1080"/>
              </a:spcBef>
            </a:pPr>
            <a:r>
              <a:rPr sz="1800" spc="-100" dirty="0"/>
              <a:t>The </a:t>
            </a:r>
            <a:r>
              <a:rPr sz="1800" spc="-95" dirty="0"/>
              <a:t>nation’s </a:t>
            </a:r>
            <a:r>
              <a:rPr sz="1800" spc="-86" dirty="0"/>
              <a:t>currency</a:t>
            </a:r>
            <a:r>
              <a:rPr sz="1800" spc="-220" dirty="0"/>
              <a:t> </a:t>
            </a:r>
            <a:r>
              <a:rPr sz="1800" spc="-125" dirty="0"/>
              <a:t>printer.</a:t>
            </a:r>
            <a:endParaRPr sz="1800"/>
          </a:p>
          <a:p>
            <a:pPr marL="2883524" marR="5080" indent="-231673">
              <a:lnSpc>
                <a:spcPct val="150000"/>
              </a:lnSpc>
              <a:spcBef>
                <a:spcPts val="1080"/>
              </a:spcBef>
              <a:buClr>
                <a:srgbClr val="FF5050"/>
              </a:buClr>
              <a:buFont typeface="Wingdings"/>
              <a:buChar char=""/>
              <a:tabLst>
                <a:tab pos="2883524" algn="l"/>
                <a:tab pos="2884159" algn="l"/>
              </a:tabLst>
            </a:pPr>
            <a:r>
              <a:rPr sz="1800" spc="-100" dirty="0"/>
              <a:t>The </a:t>
            </a:r>
            <a:r>
              <a:rPr sz="1800" spc="-105" dirty="0"/>
              <a:t>climate </a:t>
            </a:r>
            <a:r>
              <a:rPr sz="1800" spc="-65" dirty="0"/>
              <a:t>is </a:t>
            </a:r>
            <a:r>
              <a:rPr sz="1800" spc="-90" dirty="0"/>
              <a:t>apt </a:t>
            </a:r>
            <a:r>
              <a:rPr sz="1800" spc="-86" dirty="0"/>
              <a:t>for </a:t>
            </a:r>
            <a:r>
              <a:rPr sz="1800" spc="-75" dirty="0"/>
              <a:t>grapes</a:t>
            </a:r>
            <a:r>
              <a:rPr sz="1800" spc="-395" dirty="0"/>
              <a:t> </a:t>
            </a:r>
            <a:r>
              <a:rPr sz="1800" spc="-90" dirty="0"/>
              <a:t>cultivation  </a:t>
            </a:r>
            <a:r>
              <a:rPr sz="1800" spc="-60" dirty="0"/>
              <a:t>and </a:t>
            </a:r>
            <a:r>
              <a:rPr sz="1800" spc="-55" dirty="0"/>
              <a:t>thus </a:t>
            </a:r>
            <a:r>
              <a:rPr sz="1800" spc="-65" dirty="0"/>
              <a:t>boasts </a:t>
            </a:r>
            <a:r>
              <a:rPr sz="1800" spc="-70" dirty="0"/>
              <a:t>of </a:t>
            </a:r>
            <a:r>
              <a:rPr sz="1800" spc="-50" dirty="0"/>
              <a:t>numerous </a:t>
            </a:r>
            <a:r>
              <a:rPr sz="1800" spc="-70" dirty="0"/>
              <a:t>wineries  </a:t>
            </a:r>
            <a:r>
              <a:rPr sz="1800" spc="-60" dirty="0"/>
              <a:t>and</a:t>
            </a:r>
            <a:r>
              <a:rPr sz="1800" spc="-140" dirty="0"/>
              <a:t> </a:t>
            </a:r>
            <a:r>
              <a:rPr sz="1800" spc="-90" dirty="0"/>
              <a:t>distillers</a:t>
            </a:r>
            <a:endParaRPr sz="1800"/>
          </a:p>
          <a:p>
            <a:pPr>
              <a:spcBef>
                <a:spcPts val="10"/>
              </a:spcBef>
              <a:buClr>
                <a:srgbClr val="FF5050"/>
              </a:buClr>
              <a:buFont typeface="Wingdings"/>
              <a:buChar char=""/>
            </a:pPr>
            <a:endParaRPr sz="1800"/>
          </a:p>
          <a:p>
            <a:pPr marL="2884159" indent="-231673">
              <a:buClr>
                <a:srgbClr val="FF5050"/>
              </a:buClr>
              <a:buFont typeface="Wingdings"/>
              <a:buChar char=""/>
              <a:tabLst>
                <a:tab pos="2884159" algn="l"/>
              </a:tabLst>
            </a:pPr>
            <a:r>
              <a:rPr sz="1800" spc="-30" dirty="0"/>
              <a:t>Major </a:t>
            </a:r>
            <a:r>
              <a:rPr sz="1800" spc="-95" dirty="0"/>
              <a:t>factories</a:t>
            </a:r>
            <a:r>
              <a:rPr sz="1800" spc="-310" dirty="0"/>
              <a:t> </a:t>
            </a:r>
            <a:r>
              <a:rPr sz="1800" spc="-114" dirty="0"/>
              <a:t>like</a:t>
            </a:r>
            <a:endParaRPr sz="1800"/>
          </a:p>
          <a:p>
            <a:pPr marL="2884159">
              <a:spcBef>
                <a:spcPts val="1080"/>
              </a:spcBef>
            </a:pPr>
            <a:r>
              <a:rPr sz="1800" spc="-86" dirty="0"/>
              <a:t>Siemens, </a:t>
            </a:r>
            <a:r>
              <a:rPr sz="1800" spc="-35" dirty="0"/>
              <a:t>Mahindra </a:t>
            </a:r>
            <a:r>
              <a:rPr sz="1800" spc="-44" dirty="0"/>
              <a:t>&amp; </a:t>
            </a:r>
            <a:r>
              <a:rPr sz="1800" spc="-55" dirty="0"/>
              <a:t>Mahindra,</a:t>
            </a:r>
            <a:r>
              <a:rPr sz="1800" spc="25" dirty="0"/>
              <a:t> </a:t>
            </a:r>
            <a:r>
              <a:rPr sz="1800" spc="10" dirty="0"/>
              <a:t>MICO</a:t>
            </a:r>
            <a:endParaRPr sz="1800"/>
          </a:p>
        </p:txBody>
      </p:sp>
      <p:grpSp>
        <p:nvGrpSpPr>
          <p:cNvPr id="3" name="object 3"/>
          <p:cNvGrpSpPr/>
          <p:nvPr/>
        </p:nvGrpSpPr>
        <p:grpSpPr>
          <a:xfrm>
            <a:off x="774839" y="2076450"/>
            <a:ext cx="9144000" cy="3770629"/>
            <a:chOff x="774839" y="2076450"/>
            <a:chExt cx="9144000" cy="3770629"/>
          </a:xfrm>
        </p:grpSpPr>
        <p:sp>
          <p:nvSpPr>
            <p:cNvPr id="4" name="object 4"/>
            <p:cNvSpPr/>
            <p:nvPr/>
          </p:nvSpPr>
          <p:spPr>
            <a:xfrm>
              <a:off x="1116971" y="2076450"/>
              <a:ext cx="4158996" cy="84429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29207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16971" y="2920746"/>
              <a:ext cx="4158996" cy="292608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998068" y="5961382"/>
            <a:ext cx="2412365" cy="28981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b="1" spc="-149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b="1" spc="-70" dirty="0">
                <a:solidFill>
                  <a:srgbClr val="FF0000"/>
                </a:solidFill>
                <a:latin typeface="Trebuchet MS"/>
                <a:cs typeface="Trebuchet MS"/>
              </a:rPr>
              <a:t>Wine </a:t>
            </a:r>
            <a:r>
              <a:rPr b="1" spc="-95" dirty="0">
                <a:solidFill>
                  <a:srgbClr val="FF0000"/>
                </a:solidFill>
                <a:latin typeface="Trebuchet MS"/>
                <a:cs typeface="Trebuchet MS"/>
              </a:rPr>
              <a:t>Capital </a:t>
            </a:r>
            <a:r>
              <a:rPr b="1" spc="-8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b="1" spc="-31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75" dirty="0">
                <a:solidFill>
                  <a:srgbClr val="FF0000"/>
                </a:solidFill>
                <a:latin typeface="Trebuchet MS"/>
                <a:cs typeface="Trebuchet MS"/>
              </a:rPr>
              <a:t>India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0" name="object 10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942985" y="5725932"/>
            <a:ext cx="3075939" cy="84381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80">
              <a:lnSpc>
                <a:spcPct val="150000"/>
              </a:lnSpc>
              <a:spcBef>
                <a:spcPts val="100"/>
              </a:spcBef>
            </a:pP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(Bosch)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Glaxo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40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Thermal 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Power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Plant.</a:t>
            </a:r>
            <a:endParaRPr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63754" y="279908"/>
            <a:ext cx="8202546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49" dirty="0"/>
              <a:t>Nagpur </a:t>
            </a:r>
            <a:r>
              <a:rPr spc="-220" dirty="0"/>
              <a:t>‐ </a:t>
            </a:r>
            <a:r>
              <a:rPr spc="-210" dirty="0"/>
              <a:t>India’s </a:t>
            </a:r>
            <a:r>
              <a:rPr spc="-204" dirty="0"/>
              <a:t>emerging </a:t>
            </a:r>
            <a:r>
              <a:rPr spc="-180" dirty="0"/>
              <a:t>logistic</a:t>
            </a:r>
            <a:r>
              <a:rPr spc="-540" dirty="0"/>
              <a:t> </a:t>
            </a:r>
            <a:r>
              <a:rPr spc="-191" dirty="0"/>
              <a:t>hub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997206"/>
            <a:ext cx="9144000" cy="3721100"/>
            <a:chOff x="774839" y="1997201"/>
            <a:chExt cx="9144000" cy="3721100"/>
          </a:xfrm>
        </p:grpSpPr>
        <p:sp>
          <p:nvSpPr>
            <p:cNvPr id="4" name="object 4"/>
            <p:cNvSpPr/>
            <p:nvPr/>
          </p:nvSpPr>
          <p:spPr>
            <a:xfrm>
              <a:off x="1116971" y="1997201"/>
              <a:ext cx="4229861" cy="9235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2920745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16971" y="2920745"/>
              <a:ext cx="4229861" cy="279730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301369" y="1141733"/>
            <a:ext cx="6878320" cy="5205906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845443">
              <a:spcBef>
                <a:spcPts val="95"/>
              </a:spcBef>
            </a:pPr>
            <a:r>
              <a:rPr sz="2100" spc="-105" dirty="0">
                <a:solidFill>
                  <a:srgbClr val="FF0000"/>
                </a:solidFill>
                <a:latin typeface="Trebuchet MS"/>
                <a:cs typeface="Trebuchet MS"/>
              </a:rPr>
              <a:t>Area: </a:t>
            </a:r>
            <a:r>
              <a:rPr sz="2100" spc="-80" dirty="0">
                <a:solidFill>
                  <a:srgbClr val="FF0000"/>
                </a:solidFill>
                <a:latin typeface="Trebuchet MS"/>
                <a:cs typeface="Trebuchet MS"/>
              </a:rPr>
              <a:t>9,810 </a:t>
            </a:r>
            <a:r>
              <a:rPr sz="2100" spc="-120" dirty="0">
                <a:solidFill>
                  <a:srgbClr val="FF0000"/>
                </a:solidFill>
                <a:latin typeface="Trebuchet MS"/>
                <a:cs typeface="Trebuchet MS"/>
              </a:rPr>
              <a:t>Sq. </a:t>
            </a:r>
            <a:r>
              <a:rPr sz="2100" spc="-170" dirty="0">
                <a:solidFill>
                  <a:srgbClr val="FF0000"/>
                </a:solidFill>
                <a:latin typeface="Trebuchet MS"/>
                <a:cs typeface="Trebuchet MS"/>
              </a:rPr>
              <a:t>Km., </a:t>
            </a:r>
            <a:r>
              <a:rPr sz="2100" spc="-95" dirty="0">
                <a:solidFill>
                  <a:srgbClr val="FF0000"/>
                </a:solidFill>
                <a:latin typeface="Trebuchet MS"/>
                <a:cs typeface="Trebuchet MS"/>
              </a:rPr>
              <a:t>Population:</a:t>
            </a:r>
            <a:r>
              <a:rPr sz="2100" spc="-27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86" dirty="0">
                <a:solidFill>
                  <a:srgbClr val="FF0000"/>
                </a:solidFill>
                <a:latin typeface="Trebuchet MS"/>
                <a:cs typeface="Trebuchet MS"/>
              </a:rPr>
              <a:t>40,51,444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>
              <a:latin typeface="Trebuchet MS"/>
              <a:cs typeface="Trebuchet MS"/>
            </a:endParaRPr>
          </a:p>
          <a:p>
            <a:pPr>
              <a:spcBef>
                <a:spcPts val="10"/>
              </a:spcBef>
            </a:pPr>
            <a:endParaRPr sz="2500">
              <a:latin typeface="Trebuchet MS"/>
              <a:cs typeface="Trebuchet MS"/>
            </a:endParaRPr>
          </a:p>
          <a:p>
            <a:pPr marL="3723891" marR="105999" indent="-231673">
              <a:lnSpc>
                <a:spcPct val="150000"/>
              </a:lnSpc>
              <a:buClr>
                <a:srgbClr val="FF0065"/>
              </a:buClr>
              <a:buFont typeface="Wingdings"/>
              <a:buChar char=""/>
              <a:tabLst>
                <a:tab pos="3724525" algn="l"/>
              </a:tabLst>
            </a:pP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Second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Capital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Maharashtra. 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Holds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winter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session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4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State 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Assembly</a:t>
            </a:r>
            <a:endParaRPr>
              <a:latin typeface="Trebuchet MS"/>
              <a:cs typeface="Trebuchet MS"/>
            </a:endParaRPr>
          </a:p>
          <a:p>
            <a:pPr>
              <a:spcBef>
                <a:spcPts val="10"/>
              </a:spcBef>
              <a:buClr>
                <a:srgbClr val="FF0065"/>
              </a:buClr>
              <a:buFont typeface="Wingdings"/>
              <a:buChar char=""/>
            </a:pPr>
            <a:endParaRPr>
              <a:latin typeface="Trebuchet MS"/>
              <a:cs typeface="Trebuchet MS"/>
            </a:endParaRPr>
          </a:p>
          <a:p>
            <a:pPr marL="3723891" indent="-232307">
              <a:buClr>
                <a:srgbClr val="FF0065"/>
              </a:buClr>
              <a:buFont typeface="Wingdings"/>
              <a:buChar char=""/>
              <a:tabLst>
                <a:tab pos="3723891" algn="l"/>
                <a:tab pos="3724525" algn="l"/>
              </a:tabLst>
            </a:pP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Geographical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Center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India</a:t>
            </a:r>
            <a:endParaRPr>
              <a:latin typeface="Trebuchet MS"/>
              <a:cs typeface="Trebuchet MS"/>
            </a:endParaRPr>
          </a:p>
          <a:p>
            <a:pPr marL="3723891" marR="5080" indent="-231673">
              <a:lnSpc>
                <a:spcPct val="150000"/>
              </a:lnSpc>
              <a:spcBef>
                <a:spcPts val="1080"/>
              </a:spcBef>
              <a:buClr>
                <a:srgbClr val="FF0065"/>
              </a:buClr>
              <a:buFont typeface="Wingdings"/>
              <a:buChar char=""/>
              <a:tabLst>
                <a:tab pos="3724525" algn="l"/>
              </a:tabLst>
            </a:pP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Country’s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first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Dry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Port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as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‘Cargo 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Hub’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SEZ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being</a:t>
            </a:r>
            <a:r>
              <a:rPr spc="-2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implemented.</a:t>
            </a:r>
            <a:endParaRPr>
              <a:latin typeface="Trebuchet MS"/>
              <a:cs typeface="Trebuchet MS"/>
            </a:endParaRPr>
          </a:p>
          <a:p>
            <a:pPr>
              <a:spcBef>
                <a:spcPts val="15"/>
              </a:spcBef>
              <a:buClr>
                <a:srgbClr val="FF0065"/>
              </a:buClr>
              <a:buFont typeface="Wingdings"/>
              <a:buChar char=""/>
            </a:pPr>
            <a:endParaRPr>
              <a:latin typeface="Trebuchet MS"/>
              <a:cs typeface="Trebuchet MS"/>
            </a:endParaRPr>
          </a:p>
          <a:p>
            <a:pPr marL="3723891" indent="-232307">
              <a:buClr>
                <a:srgbClr val="FF0065"/>
              </a:buClr>
              <a:buFont typeface="Wingdings"/>
              <a:buChar char=""/>
              <a:tabLst>
                <a:tab pos="3724525" algn="l"/>
              </a:tabLst>
            </a:pP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Largest Timber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Market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3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Asia.</a:t>
            </a:r>
            <a:endParaRPr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>
              <a:latin typeface="Trebuchet MS"/>
              <a:cs typeface="Trebuchet MS"/>
            </a:endParaRPr>
          </a:p>
          <a:p>
            <a:pPr>
              <a:spcBef>
                <a:spcPts val="40"/>
              </a:spcBef>
            </a:pPr>
            <a:endParaRPr sz="1700">
              <a:latin typeface="Trebuchet MS"/>
              <a:cs typeface="Trebuchet MS"/>
            </a:endParaRPr>
          </a:p>
          <a:p>
            <a:pPr marL="12695">
              <a:spcBef>
                <a:spcPts val="5"/>
              </a:spcBef>
            </a:pPr>
            <a:r>
              <a:rPr b="1" spc="-114" dirty="0">
                <a:solidFill>
                  <a:srgbClr val="FF0000"/>
                </a:solidFill>
                <a:latin typeface="Trebuchet MS"/>
                <a:cs typeface="Trebuchet MS"/>
              </a:rPr>
              <a:t>City </a:t>
            </a:r>
            <a:r>
              <a:rPr b="1" spc="-8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b="1"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00" dirty="0">
                <a:solidFill>
                  <a:srgbClr val="FF0000"/>
                </a:solidFill>
                <a:latin typeface="Trebuchet MS"/>
                <a:cs typeface="Trebuchet MS"/>
              </a:rPr>
              <a:t>Orange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9" name="object 9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75956" y="4376423"/>
            <a:ext cx="3008745" cy="335342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2100" spc="-30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839" y="4635250"/>
            <a:ext cx="9144000" cy="857250"/>
          </a:xfrm>
          <a:custGeom>
            <a:avLst/>
            <a:gdLst/>
            <a:ahLst/>
            <a:cxnLst/>
            <a:rect l="l" t="t" r="r" b="b"/>
            <a:pathLst>
              <a:path w="9144000" h="857250">
                <a:moveTo>
                  <a:pt x="9144000" y="857250"/>
                </a:moveTo>
                <a:lnTo>
                  <a:pt x="9144000" y="0"/>
                </a:lnTo>
                <a:lnTo>
                  <a:pt x="0" y="0"/>
                </a:lnTo>
                <a:lnTo>
                  <a:pt x="0" y="857250"/>
                </a:lnTo>
                <a:lnTo>
                  <a:pt x="9144000" y="8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75955" y="4755901"/>
            <a:ext cx="6139815" cy="1243925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4000" b="1" spc="-180" smtClean="0">
                <a:solidFill>
                  <a:srgbClr val="FF0000"/>
                </a:solidFill>
                <a:latin typeface="Trebuchet MS"/>
                <a:cs typeface="Trebuchet MS"/>
              </a:rPr>
              <a:t>INDUSTRIAL</a:t>
            </a:r>
            <a:r>
              <a:rPr lang="en-IN" sz="4000" b="1" spc="-180" dirty="0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4000" b="1" spc="-384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4000" b="1" spc="-191" dirty="0">
                <a:solidFill>
                  <a:srgbClr val="FF0000"/>
                </a:solidFill>
                <a:latin typeface="Trebuchet MS"/>
                <a:cs typeface="Trebuchet MS"/>
              </a:rPr>
              <a:t>DEVELOPMENTS</a:t>
            </a:r>
            <a:endParaRPr sz="40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6" name="object 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9500" y="353060"/>
            <a:ext cx="9613900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85" dirty="0"/>
              <a:t>Areas </a:t>
            </a:r>
            <a:r>
              <a:rPr spc="-149" dirty="0"/>
              <a:t>of </a:t>
            </a:r>
            <a:r>
              <a:rPr spc="-175" dirty="0"/>
              <a:t>High </a:t>
            </a:r>
            <a:r>
              <a:rPr spc="-225" dirty="0"/>
              <a:t>Economic</a:t>
            </a:r>
            <a:r>
              <a:rPr spc="-610" dirty="0"/>
              <a:t> </a:t>
            </a:r>
            <a:r>
              <a:rPr spc="-195" dirty="0"/>
              <a:t>Activities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/>
          <p:nvPr/>
        </p:nvSpPr>
        <p:spPr>
          <a:xfrm>
            <a:off x="774839" y="4635258"/>
            <a:ext cx="9144000" cy="1714500"/>
          </a:xfrm>
          <a:custGeom>
            <a:avLst/>
            <a:gdLst/>
            <a:ahLst/>
            <a:cxnLst/>
            <a:rect l="l" t="t" r="r" b="b"/>
            <a:pathLst>
              <a:path w="9144000" h="1714500">
                <a:moveTo>
                  <a:pt x="9144000" y="0"/>
                </a:moveTo>
                <a:lnTo>
                  <a:pt x="0" y="0"/>
                </a:lnTo>
                <a:lnTo>
                  <a:pt x="0" y="857250"/>
                </a:lnTo>
                <a:lnTo>
                  <a:pt x="0" y="1714500"/>
                </a:lnTo>
                <a:lnTo>
                  <a:pt x="9144000" y="1714500"/>
                </a:lnTo>
                <a:lnTo>
                  <a:pt x="9144000" y="857250"/>
                </a:lnTo>
                <a:lnTo>
                  <a:pt x="9144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81826" y="1299466"/>
            <a:ext cx="8636873" cy="4870542"/>
          </a:xfrm>
          <a:prstGeom prst="rect">
            <a:avLst/>
          </a:prstGeom>
        </p:spPr>
        <p:txBody>
          <a:bodyPr vert="horz" wrap="square" lIns="0" tIns="53318" rIns="0" bIns="0" rtlCol="0">
            <a:spAutoFit/>
          </a:bodyPr>
          <a:lstStyle/>
          <a:p>
            <a:pPr marL="12695">
              <a:spcBef>
                <a:spcPts val="420"/>
              </a:spcBef>
            </a:pPr>
            <a:r>
              <a:rPr b="1" spc="-40" dirty="0">
                <a:solidFill>
                  <a:srgbClr val="FF0000"/>
                </a:solidFill>
                <a:latin typeface="Trebuchet MS"/>
                <a:cs typeface="Trebuchet MS"/>
              </a:rPr>
              <a:t>Mumbai </a:t>
            </a:r>
            <a:r>
              <a:rPr b="1" spc="-70" dirty="0">
                <a:solidFill>
                  <a:srgbClr val="FF0000"/>
                </a:solidFill>
                <a:latin typeface="Trebuchet MS"/>
                <a:cs typeface="Trebuchet MS"/>
              </a:rPr>
              <a:t>Metropolitan</a:t>
            </a:r>
            <a:r>
              <a:rPr b="1" spc="-27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95" dirty="0">
                <a:solidFill>
                  <a:srgbClr val="FF0000"/>
                </a:solidFill>
                <a:latin typeface="Trebuchet MS"/>
                <a:cs typeface="Trebuchet MS"/>
              </a:rPr>
              <a:t>Region</a:t>
            </a:r>
            <a:endParaRPr>
              <a:latin typeface="Trebuchet MS"/>
              <a:cs typeface="Trebuchet MS"/>
            </a:endParaRPr>
          </a:p>
          <a:p>
            <a:pPr marL="1206599" indent="-280546">
              <a:lnSpc>
                <a:spcPts val="2050"/>
              </a:lnSpc>
              <a:spcBef>
                <a:spcPts val="325"/>
              </a:spcBef>
              <a:buClr>
                <a:srgbClr val="003365"/>
              </a:buClr>
              <a:buFont typeface="Wingdings"/>
              <a:buChar char=""/>
              <a:tabLst>
                <a:tab pos="1206599" algn="l"/>
                <a:tab pos="1207233" algn="l"/>
              </a:tabLst>
            </a:pPr>
            <a:r>
              <a:rPr spc="-210" dirty="0">
                <a:solidFill>
                  <a:srgbClr val="FF0000"/>
                </a:solidFill>
                <a:latin typeface="Trebuchet MS"/>
                <a:cs typeface="Trebuchet MS"/>
              </a:rPr>
              <a:t>IT, 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ITES,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Pharma,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Gems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endParaRPr>
              <a:latin typeface="Trebuchet MS"/>
              <a:cs typeface="Trebuchet MS"/>
            </a:endParaRPr>
          </a:p>
          <a:p>
            <a:pPr marL="1155187">
              <a:lnSpc>
                <a:spcPts val="2050"/>
              </a:lnSpc>
            </a:pP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Jewellery, 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Textiles,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Chemical,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Petrochemicals</a:t>
            </a:r>
            <a:r>
              <a:rPr spc="-100">
                <a:solidFill>
                  <a:srgbClr val="FF0000"/>
                </a:solidFill>
                <a:latin typeface="Trebuchet MS"/>
                <a:cs typeface="Trebuchet MS"/>
              </a:rPr>
              <a:t>,</a:t>
            </a:r>
            <a:r>
              <a:rPr spc="-86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smtClean="0">
                <a:solidFill>
                  <a:srgbClr val="FF0000"/>
                </a:solidFill>
                <a:latin typeface="Trebuchet MS"/>
                <a:cs typeface="Trebuchet MS"/>
              </a:rPr>
              <a:t>Entertainment</a:t>
            </a:r>
            <a:endParaRPr lang="en-IN" spc="-90" dirty="0" smtClean="0">
              <a:solidFill>
                <a:srgbClr val="FF0000"/>
              </a:solidFill>
              <a:latin typeface="Trebuchet MS"/>
              <a:cs typeface="Trebuchet MS"/>
            </a:endParaRPr>
          </a:p>
          <a:p>
            <a:pPr marL="1155187">
              <a:lnSpc>
                <a:spcPts val="2050"/>
              </a:lnSpc>
            </a:pPr>
            <a:endParaRPr>
              <a:latin typeface="Trebuchet MS"/>
              <a:cs typeface="Trebuchet MS"/>
            </a:endParaRPr>
          </a:p>
          <a:p>
            <a:pPr marL="12695">
              <a:spcBef>
                <a:spcPts val="325"/>
              </a:spcBef>
            </a:pPr>
            <a:r>
              <a:rPr b="1" spc="-80" dirty="0">
                <a:solidFill>
                  <a:srgbClr val="FF0000"/>
                </a:solidFill>
                <a:latin typeface="Trebuchet MS"/>
                <a:cs typeface="Trebuchet MS"/>
              </a:rPr>
              <a:t>Mumbai‐Pune‐Nashik </a:t>
            </a:r>
            <a:r>
              <a:rPr b="1" spc="235" dirty="0">
                <a:solidFill>
                  <a:srgbClr val="FF0000"/>
                </a:solidFill>
                <a:latin typeface="Trebuchet MS"/>
                <a:cs typeface="Trebuchet MS"/>
              </a:rPr>
              <a:t>–</a:t>
            </a:r>
            <a:r>
              <a:rPr b="1" spc="-3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90" dirty="0">
                <a:solidFill>
                  <a:srgbClr val="FF0000"/>
                </a:solidFill>
                <a:latin typeface="Trebuchet MS"/>
                <a:cs typeface="Trebuchet MS"/>
              </a:rPr>
              <a:t>Aurangabad Golden </a:t>
            </a:r>
            <a:r>
              <a:rPr b="1" spc="-100" dirty="0">
                <a:solidFill>
                  <a:srgbClr val="FF0000"/>
                </a:solidFill>
                <a:latin typeface="Trebuchet MS"/>
                <a:cs typeface="Trebuchet MS"/>
              </a:rPr>
              <a:t>Quadrilateral</a:t>
            </a:r>
            <a:endParaRPr>
              <a:latin typeface="Trebuchet MS"/>
              <a:cs typeface="Trebuchet MS"/>
            </a:endParaRPr>
          </a:p>
          <a:p>
            <a:pPr marL="1206599" indent="-280546">
              <a:spcBef>
                <a:spcPts val="325"/>
              </a:spcBef>
              <a:buClr>
                <a:srgbClr val="003365"/>
              </a:buClr>
              <a:buFont typeface="Wingdings"/>
              <a:buChar char=""/>
              <a:tabLst>
                <a:tab pos="1206599" algn="l"/>
                <a:tab pos="1207233" algn="l"/>
              </a:tabLst>
            </a:pP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Manufacturing,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Agriculture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&amp;</a:t>
            </a:r>
            <a:r>
              <a:rPr spc="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Services</a:t>
            </a:r>
            <a:endParaRPr>
              <a:latin typeface="Trebuchet MS"/>
              <a:cs typeface="Trebuchet MS"/>
            </a:endParaRPr>
          </a:p>
          <a:p>
            <a:pPr marL="12695">
              <a:spcBef>
                <a:spcPts val="325"/>
              </a:spcBef>
            </a:pPr>
            <a:r>
              <a:rPr b="1" spc="-114" dirty="0">
                <a:solidFill>
                  <a:srgbClr val="FF0000"/>
                </a:solidFill>
                <a:latin typeface="Trebuchet MS"/>
                <a:cs typeface="Trebuchet MS"/>
              </a:rPr>
              <a:t>SEZs</a:t>
            </a:r>
            <a:endParaRPr>
              <a:latin typeface="Trebuchet MS"/>
              <a:cs typeface="Trebuchet MS"/>
            </a:endParaRPr>
          </a:p>
          <a:p>
            <a:pPr marL="1155187" indent="-228498">
              <a:spcBef>
                <a:spcPts val="325"/>
              </a:spcBef>
              <a:buClr>
                <a:srgbClr val="003365"/>
              </a:buClr>
              <a:buFont typeface="Wingdings"/>
              <a:buChar char=""/>
              <a:tabLst>
                <a:tab pos="1155187" algn="l"/>
              </a:tabLst>
            </a:pP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SEEPZ,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Mumbai,</a:t>
            </a:r>
            <a:r>
              <a:rPr spc="-17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5" dirty="0">
                <a:solidFill>
                  <a:srgbClr val="FF0000"/>
                </a:solidFill>
                <a:latin typeface="Trebuchet MS"/>
                <a:cs typeface="Trebuchet MS"/>
              </a:rPr>
              <a:t>MIHAN,</a:t>
            </a:r>
            <a:endParaRPr>
              <a:latin typeface="Trebuchet MS"/>
              <a:cs typeface="Trebuchet MS"/>
            </a:endParaRPr>
          </a:p>
          <a:p>
            <a:pPr marL="1155187" indent="-229133">
              <a:lnSpc>
                <a:spcPts val="2050"/>
              </a:lnSpc>
              <a:spcBef>
                <a:spcPts val="319"/>
              </a:spcBef>
              <a:buClr>
                <a:srgbClr val="003365"/>
              </a:buClr>
              <a:buFont typeface="Wingdings"/>
              <a:buChar char=""/>
              <a:tabLst>
                <a:tab pos="1155187" algn="l"/>
              </a:tabLst>
            </a:pP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Product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specific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SEZs</a:t>
            </a:r>
            <a:r>
              <a:rPr spc="-2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at</a:t>
            </a:r>
            <a:endParaRPr>
              <a:latin typeface="Trebuchet MS"/>
              <a:cs typeface="Trebuchet MS"/>
            </a:endParaRPr>
          </a:p>
          <a:p>
            <a:pPr marL="1155187">
              <a:lnSpc>
                <a:spcPts val="2050"/>
              </a:lnSpc>
            </a:pP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Pune,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Nagpur,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Aurangabad,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Thane,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Nanded,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Kolhapur,</a:t>
            </a:r>
            <a:r>
              <a:rPr spc="-37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Latur</a:t>
            </a:r>
            <a:endParaRPr>
              <a:latin typeface="Trebuchet MS"/>
              <a:cs typeface="Trebuchet MS"/>
            </a:endParaRPr>
          </a:p>
          <a:p>
            <a:pPr marL="12695">
              <a:spcBef>
                <a:spcPts val="325"/>
              </a:spcBef>
            </a:pPr>
            <a:r>
              <a:rPr b="1" spc="-160" dirty="0">
                <a:solidFill>
                  <a:srgbClr val="FF0000"/>
                </a:solidFill>
                <a:latin typeface="Trebuchet MS"/>
                <a:cs typeface="Trebuchet MS"/>
              </a:rPr>
              <a:t>Textile</a:t>
            </a:r>
            <a:r>
              <a:rPr b="1"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14" dirty="0">
                <a:solidFill>
                  <a:srgbClr val="FF0000"/>
                </a:solidFill>
                <a:latin typeface="Trebuchet MS"/>
                <a:cs typeface="Trebuchet MS"/>
              </a:rPr>
              <a:t>Clusters</a:t>
            </a:r>
            <a:endParaRPr>
              <a:latin typeface="Trebuchet MS"/>
              <a:cs typeface="Trebuchet MS"/>
            </a:endParaRPr>
          </a:p>
          <a:p>
            <a:pPr marL="1155187" indent="-228498">
              <a:spcBef>
                <a:spcPts val="325"/>
              </a:spcBef>
              <a:buClr>
                <a:srgbClr val="003365"/>
              </a:buClr>
              <a:buFont typeface="Wingdings"/>
              <a:buChar char=""/>
              <a:tabLst>
                <a:tab pos="1155187" algn="l"/>
              </a:tabLst>
            </a:pP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Bhiwandi,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Ichalkaranji,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Malegaon,</a:t>
            </a:r>
            <a:r>
              <a:rPr spc="-2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Sholapur</a:t>
            </a:r>
            <a:endParaRPr>
              <a:latin typeface="Trebuchet MS"/>
              <a:cs typeface="Trebuchet MS"/>
            </a:endParaRPr>
          </a:p>
          <a:p>
            <a:pPr marL="12695">
              <a:spcBef>
                <a:spcPts val="325"/>
              </a:spcBef>
            </a:pPr>
            <a:r>
              <a:rPr b="1" spc="-80" dirty="0">
                <a:solidFill>
                  <a:srgbClr val="FF0000"/>
                </a:solidFill>
                <a:latin typeface="Trebuchet MS"/>
                <a:cs typeface="Trebuchet MS"/>
              </a:rPr>
              <a:t>Auto</a:t>
            </a:r>
            <a:r>
              <a:rPr b="1"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110" dirty="0">
                <a:solidFill>
                  <a:srgbClr val="FF0000"/>
                </a:solidFill>
                <a:latin typeface="Trebuchet MS"/>
                <a:cs typeface="Trebuchet MS"/>
              </a:rPr>
              <a:t>Clusters</a:t>
            </a:r>
            <a:endParaRPr>
              <a:latin typeface="Trebuchet MS"/>
              <a:cs typeface="Trebuchet MS"/>
            </a:endParaRPr>
          </a:p>
          <a:p>
            <a:pPr marL="1155187" indent="-228498">
              <a:spcBef>
                <a:spcPts val="319"/>
              </a:spcBef>
              <a:buClr>
                <a:srgbClr val="003365"/>
              </a:buClr>
              <a:buFont typeface="Wingdings"/>
              <a:buChar char=""/>
              <a:tabLst>
                <a:tab pos="1155187" algn="l"/>
              </a:tabLst>
            </a:pP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Pune,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Aurangabad,</a:t>
            </a:r>
            <a:r>
              <a:rPr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Nashik</a:t>
            </a:r>
            <a:endParaRPr>
              <a:latin typeface="Trebuchet MS"/>
              <a:cs typeface="Trebuchet MS"/>
            </a:endParaRPr>
          </a:p>
          <a:p>
            <a:pPr marL="12695">
              <a:spcBef>
                <a:spcPts val="325"/>
              </a:spcBef>
            </a:pPr>
            <a:r>
              <a:rPr b="1" spc="-130" dirty="0">
                <a:solidFill>
                  <a:srgbClr val="FF0000"/>
                </a:solidFill>
                <a:latin typeface="Trebuchet MS"/>
                <a:cs typeface="Trebuchet MS"/>
              </a:rPr>
              <a:t>Forest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b="1" spc="-60" dirty="0">
                <a:solidFill>
                  <a:srgbClr val="FF0000"/>
                </a:solidFill>
                <a:latin typeface="Trebuchet MS"/>
                <a:cs typeface="Trebuchet MS"/>
              </a:rPr>
              <a:t>Minerals </a:t>
            </a:r>
            <a:r>
              <a:rPr b="1" spc="-86" dirty="0">
                <a:solidFill>
                  <a:srgbClr val="FF0000"/>
                </a:solidFill>
                <a:latin typeface="Trebuchet MS"/>
                <a:cs typeface="Trebuchet MS"/>
              </a:rPr>
              <a:t>Based</a:t>
            </a:r>
            <a:r>
              <a:rPr b="1" spc="-3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b="1" spc="-95" dirty="0">
                <a:solidFill>
                  <a:srgbClr val="FF0000"/>
                </a:solidFill>
                <a:latin typeface="Trebuchet MS"/>
                <a:cs typeface="Trebuchet MS"/>
              </a:rPr>
              <a:t>Industries</a:t>
            </a:r>
            <a:endParaRPr>
              <a:latin typeface="Trebuchet MS"/>
              <a:cs typeface="Trebuchet MS"/>
            </a:endParaRPr>
          </a:p>
          <a:p>
            <a:pPr marL="1154552" indent="-229133">
              <a:spcBef>
                <a:spcPts val="325"/>
              </a:spcBef>
              <a:buClr>
                <a:srgbClr val="003365"/>
              </a:buClr>
              <a:buFont typeface="Wingdings"/>
              <a:buChar char=""/>
              <a:tabLst>
                <a:tab pos="1155187" algn="l"/>
              </a:tabLst>
            </a:pP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Vidarbha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Region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6" name="object 6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68125" y="356108"/>
            <a:ext cx="5483776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80" dirty="0"/>
              <a:t>Automotive</a:t>
            </a:r>
            <a:r>
              <a:rPr spc="-285" dirty="0"/>
              <a:t> </a:t>
            </a:r>
            <a:r>
              <a:rPr spc="-180" dirty="0"/>
              <a:t>Industry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996442"/>
            <a:ext cx="9144000" cy="4353560"/>
            <a:chOff x="774839" y="1996439"/>
            <a:chExt cx="9144000" cy="4353560"/>
          </a:xfrm>
        </p:grpSpPr>
        <p:sp>
          <p:nvSpPr>
            <p:cNvPr id="4" name="object 4"/>
            <p:cNvSpPr/>
            <p:nvPr/>
          </p:nvSpPr>
          <p:spPr>
            <a:xfrm>
              <a:off x="774839" y="1996439"/>
              <a:ext cx="4120134" cy="17815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3777995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78643" y="3777995"/>
              <a:ext cx="4116330" cy="17145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4839" y="5492495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3999" y="857250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3999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74839" y="5492495"/>
              <a:ext cx="4120127" cy="56464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283057" y="1653794"/>
            <a:ext cx="4245610" cy="4873128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243732" marR="93305" indent="-231673">
              <a:spcBef>
                <a:spcPts val="100"/>
              </a:spcBef>
              <a:buChar char="•"/>
              <a:tabLst>
                <a:tab pos="244366" algn="l"/>
              </a:tabLst>
            </a:pP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Manufacturing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units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for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all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segment: 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Passengers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Cars,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Commercial Vehicles</a:t>
            </a:r>
            <a:r>
              <a:rPr spc="-29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Three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Wheelers.</a:t>
            </a:r>
            <a:endParaRPr>
              <a:latin typeface="Trebuchet MS"/>
              <a:cs typeface="Trebuchet MS"/>
            </a:endParaRPr>
          </a:p>
          <a:p>
            <a:pPr marL="243732" marR="460170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Almost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three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out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40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every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ten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Tractors 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produced in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Country</a:t>
            </a:r>
            <a:endParaRPr>
              <a:latin typeface="Trebuchet MS"/>
              <a:cs typeface="Trebuchet MS"/>
            </a:endParaRPr>
          </a:p>
          <a:p>
            <a:pPr marL="243732" marR="5080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Over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70%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5" dirty="0">
                <a:solidFill>
                  <a:srgbClr val="FF0000"/>
                </a:solidFill>
                <a:latin typeface="Trebuchet MS"/>
                <a:cs typeface="Trebuchet MS"/>
              </a:rPr>
              <a:t>Medium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Heavy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Trucks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produced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here.</a:t>
            </a:r>
            <a:endParaRPr>
              <a:latin typeface="Trebuchet MS"/>
              <a:cs typeface="Trebuchet MS"/>
            </a:endParaRPr>
          </a:p>
          <a:p>
            <a:pPr marL="243732" marR="436686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About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80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out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402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65" dirty="0">
                <a:solidFill>
                  <a:srgbClr val="FF0000"/>
                </a:solidFill>
                <a:latin typeface="Trebuchet MS"/>
                <a:cs typeface="Trebuchet MS"/>
              </a:rPr>
              <a:t>ACMA*</a:t>
            </a:r>
            <a:r>
              <a:rPr spc="-1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25" dirty="0">
                <a:solidFill>
                  <a:srgbClr val="FF0000"/>
                </a:solidFill>
                <a:latin typeface="Trebuchet MS"/>
                <a:cs typeface="Trebuchet MS"/>
              </a:rPr>
              <a:t>Members 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located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endParaRPr>
              <a:latin typeface="Trebuchet MS"/>
              <a:cs typeface="Trebuchet MS"/>
            </a:endParaRPr>
          </a:p>
          <a:p>
            <a:pPr marL="243732" marR="571248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Major</a:t>
            </a:r>
            <a:r>
              <a:rPr spc="-16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30" dirty="0">
                <a:solidFill>
                  <a:srgbClr val="FF0000"/>
                </a:solidFill>
                <a:latin typeface="Trebuchet MS"/>
                <a:cs typeface="Trebuchet MS"/>
              </a:rPr>
              <a:t>OEMs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Auto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Ancillary</a:t>
            </a:r>
            <a:r>
              <a:rPr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units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present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pc="-2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State:</a:t>
            </a:r>
            <a:endParaRPr>
              <a:latin typeface="Trebuchet MS"/>
              <a:cs typeface="Trebuchet MS"/>
            </a:endParaRPr>
          </a:p>
          <a:p>
            <a:pPr marL="243732" marR="6983"/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Skoda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Auto, John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Deere, </a:t>
            </a:r>
            <a:r>
              <a:rPr spc="-160" dirty="0">
                <a:solidFill>
                  <a:srgbClr val="FF0000"/>
                </a:solidFill>
                <a:latin typeface="Trebuchet MS"/>
                <a:cs typeface="Trebuchet MS"/>
              </a:rPr>
              <a:t>Tata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Motors,</a:t>
            </a:r>
            <a:r>
              <a:rPr spc="-2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Bajaj 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Auto,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Fiat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India, 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Mahindra</a:t>
            </a:r>
            <a:r>
              <a:rPr spc="-2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&amp;</a:t>
            </a:r>
            <a:endParaRPr>
              <a:latin typeface="Trebuchet MS"/>
              <a:cs typeface="Trebuchet MS"/>
            </a:endParaRPr>
          </a:p>
          <a:p>
            <a:pPr marL="243732"/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Mahindra,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Bharat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Forge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&amp;</a:t>
            </a:r>
            <a:r>
              <a:rPr spc="-3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Cummins</a:t>
            </a:r>
            <a:endParaRPr>
              <a:latin typeface="Trebuchet MS"/>
              <a:cs typeface="Trebuchet MS"/>
            </a:endParaRPr>
          </a:p>
          <a:p>
            <a:pPr marL="243732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15" dirty="0">
                <a:solidFill>
                  <a:srgbClr val="FF0000"/>
                </a:solidFill>
                <a:latin typeface="Trebuchet MS"/>
                <a:cs typeface="Trebuchet MS"/>
              </a:rPr>
              <a:t>Mumbai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Pune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Key</a:t>
            </a:r>
            <a:r>
              <a:rPr spc="-40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Centres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1" name="object 11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77993" y="356108"/>
            <a:ext cx="5659706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319" dirty="0"/>
              <a:t>Textile </a:t>
            </a:r>
            <a:r>
              <a:rPr spc="-175" dirty="0"/>
              <a:t>Industry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849379"/>
            <a:ext cx="9144000" cy="4081779"/>
            <a:chOff x="774839" y="1849373"/>
            <a:chExt cx="9144000" cy="4081779"/>
          </a:xfrm>
        </p:grpSpPr>
        <p:sp>
          <p:nvSpPr>
            <p:cNvPr id="4" name="object 4"/>
            <p:cNvSpPr/>
            <p:nvPr/>
          </p:nvSpPr>
          <p:spPr>
            <a:xfrm>
              <a:off x="989717" y="1849373"/>
              <a:ext cx="4113276" cy="107137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2920745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89717" y="2920745"/>
              <a:ext cx="4113276" cy="30099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425569" y="2439418"/>
            <a:ext cx="3823970" cy="265129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243732" marR="262774" indent="-231673">
              <a:spcBef>
                <a:spcPts val="100"/>
              </a:spcBef>
              <a:buChar char="•"/>
              <a:tabLst>
                <a:tab pos="244366" algn="l"/>
              </a:tabLst>
            </a:pP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25%</a:t>
            </a:r>
            <a:r>
              <a:rPr spc="-408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(65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million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kg)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Country’s 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total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cotton</a:t>
            </a:r>
            <a:r>
              <a:rPr spc="-16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production</a:t>
            </a:r>
            <a:endParaRPr>
              <a:latin typeface="Trebuchet MS"/>
              <a:cs typeface="Trebuchet MS"/>
            </a:endParaRPr>
          </a:p>
          <a:p>
            <a:pPr marL="243732" marR="29196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12%</a:t>
            </a:r>
            <a:r>
              <a:rPr spc="-4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(272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million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kg)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Country’s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total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production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cotton</a:t>
            </a:r>
            <a:r>
              <a:rPr spc="-2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yarn</a:t>
            </a:r>
            <a:endParaRPr>
              <a:latin typeface="Trebuchet MS"/>
              <a:cs typeface="Trebuchet MS"/>
            </a:endParaRPr>
          </a:p>
          <a:p>
            <a:pPr marL="243732" marR="191050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17%</a:t>
            </a:r>
            <a:r>
              <a:rPr spc="-3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(16.6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lacs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spindles) of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Country’s 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total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installed</a:t>
            </a:r>
            <a:r>
              <a:rPr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capacity</a:t>
            </a:r>
            <a:endParaRPr>
              <a:latin typeface="Trebuchet MS"/>
              <a:cs typeface="Trebuchet MS"/>
            </a:endParaRPr>
          </a:p>
          <a:p>
            <a:pPr marL="243732" marR="5080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Largest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number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(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560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20" dirty="0">
                <a:solidFill>
                  <a:srgbClr val="FF0000"/>
                </a:solidFill>
                <a:latin typeface="Trebuchet MS"/>
                <a:cs typeface="Trebuchet MS"/>
              </a:rPr>
              <a:t>)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21" dirty="0">
                <a:solidFill>
                  <a:srgbClr val="FF0000"/>
                </a:solidFill>
                <a:latin typeface="Trebuchet MS"/>
                <a:cs typeface="Trebuchet MS"/>
              </a:rPr>
              <a:t>100%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Export  Oriented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Units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9" name="object 9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4988" y="356108"/>
            <a:ext cx="3113912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235" dirty="0"/>
              <a:t>IT </a:t>
            </a:r>
            <a:r>
              <a:rPr spc="-220" dirty="0"/>
              <a:t>‐</a:t>
            </a:r>
            <a:r>
              <a:rPr spc="-390" dirty="0"/>
              <a:t> </a:t>
            </a:r>
            <a:r>
              <a:rPr spc="-235" dirty="0"/>
              <a:t>ITES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sp>
        <p:nvSpPr>
          <p:cNvPr id="3" name="object 3"/>
          <p:cNvSpPr/>
          <p:nvPr/>
        </p:nvSpPr>
        <p:spPr>
          <a:xfrm>
            <a:off x="1007244" y="1626110"/>
            <a:ext cx="4220724" cy="38663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068687" y="1939547"/>
            <a:ext cx="3589020" cy="3629194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243732" marR="5080" indent="-231673">
              <a:spcBef>
                <a:spcPts val="100"/>
              </a:spcBef>
              <a:buClr>
                <a:srgbClr val="FF0000"/>
              </a:buClr>
              <a:buFont typeface="Trebuchet MS"/>
              <a:buChar char="•"/>
              <a:tabLst>
                <a:tab pos="295779" algn="l"/>
                <a:tab pos="296414" algn="l"/>
              </a:tabLst>
            </a:pPr>
            <a:r>
              <a:rPr dirty="0"/>
              <a:t>	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27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IT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Parks</a:t>
            </a:r>
            <a:r>
              <a:rPr spc="-14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Public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Sector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102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developed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privately</a:t>
            </a:r>
            <a:endParaRPr>
              <a:latin typeface="Trebuchet MS"/>
              <a:cs typeface="Trebuchet MS"/>
            </a:endParaRPr>
          </a:p>
          <a:p>
            <a:pPr marL="243732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32%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IT</a:t>
            </a:r>
            <a:r>
              <a:rPr spc="-39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Professionals</a:t>
            </a:r>
            <a:endParaRPr>
              <a:latin typeface="Trebuchet MS"/>
              <a:cs typeface="Trebuchet MS"/>
            </a:endParaRPr>
          </a:p>
          <a:p>
            <a:pPr marL="243732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32%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Internet</a:t>
            </a:r>
            <a:r>
              <a:rPr spc="-3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Subscribers</a:t>
            </a:r>
            <a:endParaRPr>
              <a:latin typeface="Trebuchet MS"/>
              <a:cs typeface="Trebuchet MS"/>
            </a:endParaRPr>
          </a:p>
          <a:p>
            <a:pPr marL="243732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35%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PC</a:t>
            </a:r>
            <a:r>
              <a:rPr spc="-3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penetration</a:t>
            </a:r>
            <a:endParaRPr>
              <a:latin typeface="Trebuchet MS"/>
              <a:cs typeface="Trebuchet MS"/>
            </a:endParaRPr>
          </a:p>
          <a:p>
            <a:pPr marL="243732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20%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Software</a:t>
            </a:r>
            <a:r>
              <a:rPr spc="-3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Exports</a:t>
            </a:r>
            <a:endParaRPr>
              <a:latin typeface="Trebuchet MS"/>
              <a:cs typeface="Trebuchet MS"/>
            </a:endParaRPr>
          </a:p>
          <a:p>
            <a:pPr marL="243732" marR="665819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25%</a:t>
            </a:r>
            <a:r>
              <a:rPr spc="-3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140" dirty="0">
                <a:solidFill>
                  <a:srgbClr val="FF0000"/>
                </a:solidFill>
                <a:latin typeface="Trebuchet MS"/>
                <a:cs typeface="Trebuchet MS"/>
              </a:rPr>
              <a:t>Top </a:t>
            </a: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500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Software 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Companies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present</a:t>
            </a:r>
            <a:endParaRPr>
              <a:latin typeface="Trebuchet MS"/>
              <a:cs typeface="Trebuchet MS"/>
            </a:endParaRPr>
          </a:p>
          <a:p>
            <a:pPr marL="243732" marR="528085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15" dirty="0">
                <a:solidFill>
                  <a:srgbClr val="FF0000"/>
                </a:solidFill>
                <a:latin typeface="Trebuchet MS"/>
                <a:cs typeface="Trebuchet MS"/>
              </a:rPr>
              <a:t>Mumbai</a:t>
            </a:r>
            <a:r>
              <a:rPr spc="-4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Pune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Key 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Centers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74839" y="5492501"/>
            <a:ext cx="9144000" cy="857250"/>
            <a:chOff x="774839" y="5492496"/>
            <a:chExt cx="9144000" cy="857250"/>
          </a:xfrm>
        </p:grpSpPr>
        <p:sp>
          <p:nvSpPr>
            <p:cNvPr id="6" name="object 6"/>
            <p:cNvSpPr/>
            <p:nvPr/>
          </p:nvSpPr>
          <p:spPr>
            <a:xfrm>
              <a:off x="774839" y="549249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3999" y="857250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3999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07243" y="5492496"/>
              <a:ext cx="4220724" cy="35737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9" name="object 9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83768" y="356108"/>
            <a:ext cx="6506333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45" dirty="0"/>
              <a:t>Bio </a:t>
            </a:r>
            <a:r>
              <a:rPr spc="470" dirty="0"/>
              <a:t>–</a:t>
            </a:r>
            <a:r>
              <a:rPr spc="-459" dirty="0"/>
              <a:t> </a:t>
            </a:r>
            <a:r>
              <a:rPr spc="-384" dirty="0"/>
              <a:t>Tech </a:t>
            </a:r>
            <a:r>
              <a:rPr spc="-165" dirty="0"/>
              <a:t>and </a:t>
            </a:r>
            <a:r>
              <a:rPr spc="-191" dirty="0"/>
              <a:t>Pharma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623060"/>
            <a:ext cx="9144000" cy="4025265"/>
            <a:chOff x="774839" y="1623060"/>
            <a:chExt cx="9144000" cy="4025265"/>
          </a:xfrm>
        </p:grpSpPr>
        <p:sp>
          <p:nvSpPr>
            <p:cNvPr id="4" name="object 4"/>
            <p:cNvSpPr/>
            <p:nvPr/>
          </p:nvSpPr>
          <p:spPr>
            <a:xfrm>
              <a:off x="1116971" y="1623060"/>
              <a:ext cx="4015746" cy="215493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3777995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16971" y="3777995"/>
              <a:ext cx="4015746" cy="18699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711306" y="1637794"/>
            <a:ext cx="3891915" cy="345735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243732" marR="505234" indent="-231673">
              <a:spcBef>
                <a:spcPts val="100"/>
              </a:spcBef>
              <a:buChar char="•"/>
              <a:tabLst>
                <a:tab pos="244366" algn="l"/>
              </a:tabLst>
            </a:pP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Contribute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about </a:t>
            </a:r>
            <a:r>
              <a:rPr spc="40" dirty="0">
                <a:solidFill>
                  <a:srgbClr val="FF0000"/>
                </a:solidFill>
                <a:latin typeface="Trebuchet MS"/>
                <a:cs typeface="Trebuchet MS"/>
              </a:rPr>
              <a:t>40%</a:t>
            </a:r>
            <a:r>
              <a:rPr spc="-39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total 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turnover</a:t>
            </a:r>
            <a:endParaRPr>
              <a:latin typeface="Trebuchet MS"/>
              <a:cs typeface="Trebuchet MS"/>
            </a:endParaRPr>
          </a:p>
          <a:p>
            <a:pPr marL="243732" marR="69184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Presence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International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players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like 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GlaxoWellcome,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Novartis, </a:t>
            </a:r>
            <a:r>
              <a:rPr spc="-145" dirty="0">
                <a:solidFill>
                  <a:srgbClr val="FF0000"/>
                </a:solidFill>
                <a:latin typeface="Trebuchet MS"/>
                <a:cs typeface="Trebuchet MS"/>
              </a:rPr>
              <a:t>Pfizer,</a:t>
            </a:r>
            <a:r>
              <a:rPr spc="-25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Johns 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on </a:t>
            </a:r>
            <a:r>
              <a:rPr spc="-44" dirty="0">
                <a:solidFill>
                  <a:srgbClr val="FF0000"/>
                </a:solidFill>
                <a:latin typeface="Trebuchet MS"/>
                <a:cs typeface="Trebuchet MS"/>
              </a:rPr>
              <a:t>&amp;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Johnson,</a:t>
            </a:r>
            <a:r>
              <a:rPr spc="-3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Abbott</a:t>
            </a:r>
            <a:endParaRPr>
              <a:latin typeface="Trebuchet MS"/>
              <a:cs typeface="Trebuchet MS"/>
            </a:endParaRPr>
          </a:p>
          <a:p>
            <a:pPr marL="243732" marR="5080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Major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Indian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companies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such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as 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Wockhardt, </a:t>
            </a:r>
            <a:r>
              <a:rPr spc="-114" dirty="0">
                <a:solidFill>
                  <a:srgbClr val="FF0000"/>
                </a:solidFill>
                <a:latin typeface="Trebuchet MS"/>
                <a:cs typeface="Trebuchet MS"/>
              </a:rPr>
              <a:t>Cipla,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Lupin,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Nicholas 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Piramal, </a:t>
            </a: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Mahyco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making big 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headway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areas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3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biotechnology.</a:t>
            </a:r>
            <a:endParaRPr>
              <a:latin typeface="Trebuchet MS"/>
              <a:cs typeface="Trebuchet MS"/>
            </a:endParaRPr>
          </a:p>
          <a:p>
            <a:pPr marL="243732" marR="119328" indent="-231673"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Bio‐Technology Park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Pune and</a:t>
            </a:r>
            <a:r>
              <a:rPr spc="-3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Agri‐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Biotech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Park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 </a:t>
            </a:r>
            <a:r>
              <a:rPr spc="-125" dirty="0">
                <a:solidFill>
                  <a:srgbClr val="FF0000"/>
                </a:solidFill>
                <a:latin typeface="Trebuchet MS"/>
                <a:cs typeface="Trebuchet MS"/>
              </a:rPr>
              <a:t>Jalna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shaping</a:t>
            </a:r>
            <a:r>
              <a:rPr spc="-36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up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9" name="object 9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61756" y="354584"/>
            <a:ext cx="7580745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85" dirty="0"/>
              <a:t>International </a:t>
            </a:r>
            <a:r>
              <a:rPr spc="-210" dirty="0"/>
              <a:t>Biotech </a:t>
            </a:r>
            <a:r>
              <a:rPr spc="-265" dirty="0"/>
              <a:t>Park,</a:t>
            </a:r>
            <a:r>
              <a:rPr spc="-440" dirty="0"/>
              <a:t> </a:t>
            </a:r>
            <a:r>
              <a:rPr spc="-220" dirty="0"/>
              <a:t>Pune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976771" y="1908048"/>
            <a:ext cx="4749800" cy="4131310"/>
            <a:chOff x="976769" y="1908048"/>
            <a:chExt cx="4749800" cy="4131310"/>
          </a:xfrm>
        </p:grpSpPr>
        <p:sp>
          <p:nvSpPr>
            <p:cNvPr id="4" name="object 4"/>
            <p:cNvSpPr/>
            <p:nvPr/>
          </p:nvSpPr>
          <p:spPr>
            <a:xfrm>
              <a:off x="989723" y="1921002"/>
              <a:ext cx="4724400" cy="14249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89717" y="1921002"/>
              <a:ext cx="4724400" cy="14249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76769" y="1908048"/>
              <a:ext cx="4749800" cy="155575"/>
            </a:xfrm>
            <a:custGeom>
              <a:avLst/>
              <a:gdLst/>
              <a:ahLst/>
              <a:cxnLst/>
              <a:rect l="l" t="t" r="r" b="b"/>
              <a:pathLst>
                <a:path w="4749800" h="155575">
                  <a:moveTo>
                    <a:pt x="4749546" y="155447"/>
                  </a:moveTo>
                  <a:lnTo>
                    <a:pt x="4749546" y="3047"/>
                  </a:lnTo>
                  <a:lnTo>
                    <a:pt x="4747260" y="0"/>
                  </a:lnTo>
                  <a:lnTo>
                    <a:pt x="3047" y="0"/>
                  </a:lnTo>
                  <a:lnTo>
                    <a:pt x="0" y="3047"/>
                  </a:lnTo>
                  <a:lnTo>
                    <a:pt x="0" y="155448"/>
                  </a:lnTo>
                  <a:lnTo>
                    <a:pt x="6096" y="155448"/>
                  </a:lnTo>
                  <a:lnTo>
                    <a:pt x="6096" y="12953"/>
                  </a:lnTo>
                  <a:lnTo>
                    <a:pt x="12953" y="6858"/>
                  </a:lnTo>
                  <a:lnTo>
                    <a:pt x="12953" y="12953"/>
                  </a:lnTo>
                  <a:lnTo>
                    <a:pt x="4737354" y="12953"/>
                  </a:lnTo>
                  <a:lnTo>
                    <a:pt x="4737354" y="6857"/>
                  </a:lnTo>
                  <a:lnTo>
                    <a:pt x="4743450" y="12953"/>
                  </a:lnTo>
                  <a:lnTo>
                    <a:pt x="4743450" y="155447"/>
                  </a:lnTo>
                  <a:lnTo>
                    <a:pt x="4749546" y="155447"/>
                  </a:lnTo>
                  <a:close/>
                </a:path>
                <a:path w="4749800" h="155575">
                  <a:moveTo>
                    <a:pt x="12953" y="12953"/>
                  </a:moveTo>
                  <a:lnTo>
                    <a:pt x="12953" y="6858"/>
                  </a:lnTo>
                  <a:lnTo>
                    <a:pt x="6096" y="12953"/>
                  </a:lnTo>
                  <a:lnTo>
                    <a:pt x="12953" y="12953"/>
                  </a:lnTo>
                  <a:close/>
                </a:path>
                <a:path w="4749800" h="155575">
                  <a:moveTo>
                    <a:pt x="12953" y="155448"/>
                  </a:moveTo>
                  <a:lnTo>
                    <a:pt x="12953" y="12953"/>
                  </a:lnTo>
                  <a:lnTo>
                    <a:pt x="6096" y="12953"/>
                  </a:lnTo>
                  <a:lnTo>
                    <a:pt x="6096" y="155448"/>
                  </a:lnTo>
                  <a:lnTo>
                    <a:pt x="12953" y="155448"/>
                  </a:lnTo>
                  <a:close/>
                </a:path>
                <a:path w="4749800" h="155575">
                  <a:moveTo>
                    <a:pt x="4743450" y="12953"/>
                  </a:moveTo>
                  <a:lnTo>
                    <a:pt x="4737354" y="6857"/>
                  </a:lnTo>
                  <a:lnTo>
                    <a:pt x="4737354" y="12953"/>
                  </a:lnTo>
                  <a:lnTo>
                    <a:pt x="4743450" y="12953"/>
                  </a:lnTo>
                  <a:close/>
                </a:path>
                <a:path w="4749800" h="155575">
                  <a:moveTo>
                    <a:pt x="4743450" y="155447"/>
                  </a:moveTo>
                  <a:lnTo>
                    <a:pt x="4743450" y="12953"/>
                  </a:lnTo>
                  <a:lnTo>
                    <a:pt x="4737354" y="12953"/>
                  </a:lnTo>
                  <a:lnTo>
                    <a:pt x="4737354" y="155447"/>
                  </a:lnTo>
                  <a:lnTo>
                    <a:pt x="4743450" y="1554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89723" y="2063496"/>
              <a:ext cx="4724400" cy="85725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76769" y="2063508"/>
              <a:ext cx="4749800" cy="857250"/>
            </a:xfrm>
            <a:custGeom>
              <a:avLst/>
              <a:gdLst/>
              <a:ahLst/>
              <a:cxnLst/>
              <a:rect l="l" t="t" r="r" b="b"/>
              <a:pathLst>
                <a:path w="4749800" h="857250">
                  <a:moveTo>
                    <a:pt x="12954" y="0"/>
                  </a:moveTo>
                  <a:lnTo>
                    <a:pt x="0" y="0"/>
                  </a:lnTo>
                  <a:lnTo>
                    <a:pt x="0" y="857250"/>
                  </a:lnTo>
                  <a:lnTo>
                    <a:pt x="12954" y="857250"/>
                  </a:lnTo>
                  <a:lnTo>
                    <a:pt x="12954" y="0"/>
                  </a:lnTo>
                  <a:close/>
                </a:path>
                <a:path w="4749800" h="857250">
                  <a:moveTo>
                    <a:pt x="4749546" y="0"/>
                  </a:moveTo>
                  <a:lnTo>
                    <a:pt x="4737354" y="0"/>
                  </a:lnTo>
                  <a:lnTo>
                    <a:pt x="4737354" y="857250"/>
                  </a:lnTo>
                  <a:lnTo>
                    <a:pt x="4749546" y="857250"/>
                  </a:lnTo>
                  <a:lnTo>
                    <a:pt x="474954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89723" y="2063496"/>
              <a:ext cx="4724400" cy="17145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76769" y="2920758"/>
              <a:ext cx="4749800" cy="857250"/>
            </a:xfrm>
            <a:custGeom>
              <a:avLst/>
              <a:gdLst/>
              <a:ahLst/>
              <a:cxnLst/>
              <a:rect l="l" t="t" r="r" b="b"/>
              <a:pathLst>
                <a:path w="4749800" h="857250">
                  <a:moveTo>
                    <a:pt x="12954" y="0"/>
                  </a:moveTo>
                  <a:lnTo>
                    <a:pt x="0" y="0"/>
                  </a:lnTo>
                  <a:lnTo>
                    <a:pt x="0" y="857250"/>
                  </a:lnTo>
                  <a:lnTo>
                    <a:pt x="12954" y="857250"/>
                  </a:lnTo>
                  <a:lnTo>
                    <a:pt x="12954" y="0"/>
                  </a:lnTo>
                  <a:close/>
                </a:path>
                <a:path w="4749800" h="857250">
                  <a:moveTo>
                    <a:pt x="4749546" y="0"/>
                  </a:moveTo>
                  <a:lnTo>
                    <a:pt x="4737354" y="0"/>
                  </a:lnTo>
                  <a:lnTo>
                    <a:pt x="4737354" y="857250"/>
                  </a:lnTo>
                  <a:lnTo>
                    <a:pt x="4749546" y="857250"/>
                  </a:lnTo>
                  <a:lnTo>
                    <a:pt x="474954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89723" y="2920746"/>
              <a:ext cx="4724400" cy="171450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89717" y="3777996"/>
              <a:ext cx="4724400" cy="85725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76769" y="3778008"/>
              <a:ext cx="4749800" cy="857250"/>
            </a:xfrm>
            <a:custGeom>
              <a:avLst/>
              <a:gdLst/>
              <a:ahLst/>
              <a:cxnLst/>
              <a:rect l="l" t="t" r="r" b="b"/>
              <a:pathLst>
                <a:path w="4749800" h="857250">
                  <a:moveTo>
                    <a:pt x="12954" y="0"/>
                  </a:moveTo>
                  <a:lnTo>
                    <a:pt x="0" y="0"/>
                  </a:lnTo>
                  <a:lnTo>
                    <a:pt x="0" y="857250"/>
                  </a:lnTo>
                  <a:lnTo>
                    <a:pt x="12954" y="857250"/>
                  </a:lnTo>
                  <a:lnTo>
                    <a:pt x="12954" y="0"/>
                  </a:lnTo>
                  <a:close/>
                </a:path>
                <a:path w="4749800" h="857250">
                  <a:moveTo>
                    <a:pt x="4749546" y="0"/>
                  </a:moveTo>
                  <a:lnTo>
                    <a:pt x="4737354" y="0"/>
                  </a:lnTo>
                  <a:lnTo>
                    <a:pt x="4737354" y="857250"/>
                  </a:lnTo>
                  <a:lnTo>
                    <a:pt x="4749546" y="857250"/>
                  </a:lnTo>
                  <a:lnTo>
                    <a:pt x="474954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89723" y="4635246"/>
              <a:ext cx="4724400" cy="85725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76769" y="4635258"/>
              <a:ext cx="4749800" cy="857250"/>
            </a:xfrm>
            <a:custGeom>
              <a:avLst/>
              <a:gdLst/>
              <a:ahLst/>
              <a:cxnLst/>
              <a:rect l="l" t="t" r="r" b="b"/>
              <a:pathLst>
                <a:path w="4749800" h="857250">
                  <a:moveTo>
                    <a:pt x="12954" y="0"/>
                  </a:moveTo>
                  <a:lnTo>
                    <a:pt x="0" y="0"/>
                  </a:lnTo>
                  <a:lnTo>
                    <a:pt x="0" y="857250"/>
                  </a:lnTo>
                  <a:lnTo>
                    <a:pt x="12954" y="857250"/>
                  </a:lnTo>
                  <a:lnTo>
                    <a:pt x="12954" y="0"/>
                  </a:lnTo>
                  <a:close/>
                </a:path>
                <a:path w="4749800" h="857250">
                  <a:moveTo>
                    <a:pt x="4749546" y="0"/>
                  </a:moveTo>
                  <a:lnTo>
                    <a:pt x="4737354" y="0"/>
                  </a:lnTo>
                  <a:lnTo>
                    <a:pt x="4737354" y="857250"/>
                  </a:lnTo>
                  <a:lnTo>
                    <a:pt x="4749546" y="857250"/>
                  </a:lnTo>
                  <a:lnTo>
                    <a:pt x="474954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89723" y="4635246"/>
              <a:ext cx="4724400" cy="139065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89717" y="5492495"/>
              <a:ext cx="4724400" cy="528066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76769" y="5492495"/>
              <a:ext cx="4749800" cy="546735"/>
            </a:xfrm>
            <a:custGeom>
              <a:avLst/>
              <a:gdLst/>
              <a:ahLst/>
              <a:cxnLst/>
              <a:rect l="l" t="t" r="r" b="b"/>
              <a:pathLst>
                <a:path w="4749800" h="546735">
                  <a:moveTo>
                    <a:pt x="12953" y="533400"/>
                  </a:moveTo>
                  <a:lnTo>
                    <a:pt x="12953" y="0"/>
                  </a:lnTo>
                  <a:lnTo>
                    <a:pt x="0" y="0"/>
                  </a:lnTo>
                  <a:lnTo>
                    <a:pt x="0" y="543305"/>
                  </a:lnTo>
                  <a:lnTo>
                    <a:pt x="3047" y="546353"/>
                  </a:lnTo>
                  <a:lnTo>
                    <a:pt x="6096" y="546353"/>
                  </a:lnTo>
                  <a:lnTo>
                    <a:pt x="6096" y="533400"/>
                  </a:lnTo>
                  <a:lnTo>
                    <a:pt x="12953" y="533400"/>
                  </a:lnTo>
                  <a:close/>
                </a:path>
                <a:path w="4749800" h="546735">
                  <a:moveTo>
                    <a:pt x="4743450" y="533400"/>
                  </a:moveTo>
                  <a:lnTo>
                    <a:pt x="6096" y="533400"/>
                  </a:lnTo>
                  <a:lnTo>
                    <a:pt x="12953" y="540257"/>
                  </a:lnTo>
                  <a:lnTo>
                    <a:pt x="12953" y="546353"/>
                  </a:lnTo>
                  <a:lnTo>
                    <a:pt x="4737354" y="546353"/>
                  </a:lnTo>
                  <a:lnTo>
                    <a:pt x="4737354" y="540257"/>
                  </a:lnTo>
                  <a:lnTo>
                    <a:pt x="4743450" y="533400"/>
                  </a:lnTo>
                  <a:close/>
                </a:path>
                <a:path w="4749800" h="546735">
                  <a:moveTo>
                    <a:pt x="12953" y="546353"/>
                  </a:moveTo>
                  <a:lnTo>
                    <a:pt x="12953" y="540257"/>
                  </a:lnTo>
                  <a:lnTo>
                    <a:pt x="6096" y="533400"/>
                  </a:lnTo>
                  <a:lnTo>
                    <a:pt x="6096" y="546353"/>
                  </a:lnTo>
                  <a:lnTo>
                    <a:pt x="12953" y="546353"/>
                  </a:lnTo>
                  <a:close/>
                </a:path>
                <a:path w="4749800" h="546735">
                  <a:moveTo>
                    <a:pt x="4749546" y="543305"/>
                  </a:moveTo>
                  <a:lnTo>
                    <a:pt x="4749546" y="0"/>
                  </a:lnTo>
                  <a:lnTo>
                    <a:pt x="4737354" y="0"/>
                  </a:lnTo>
                  <a:lnTo>
                    <a:pt x="4737354" y="533400"/>
                  </a:lnTo>
                  <a:lnTo>
                    <a:pt x="4743450" y="533400"/>
                  </a:lnTo>
                  <a:lnTo>
                    <a:pt x="4743450" y="546353"/>
                  </a:lnTo>
                  <a:lnTo>
                    <a:pt x="4747260" y="546353"/>
                  </a:lnTo>
                  <a:lnTo>
                    <a:pt x="4749546" y="543305"/>
                  </a:lnTo>
                  <a:close/>
                </a:path>
                <a:path w="4749800" h="546735">
                  <a:moveTo>
                    <a:pt x="4743450" y="546353"/>
                  </a:moveTo>
                  <a:lnTo>
                    <a:pt x="4743450" y="533400"/>
                  </a:lnTo>
                  <a:lnTo>
                    <a:pt x="4737354" y="540257"/>
                  </a:lnTo>
                  <a:lnTo>
                    <a:pt x="4737354" y="546353"/>
                  </a:lnTo>
                  <a:lnTo>
                    <a:pt x="4743450" y="54635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140322" y="2511049"/>
            <a:ext cx="2905125" cy="22801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355440" marR="5080" indent="-342748">
              <a:spcBef>
                <a:spcPts val="100"/>
              </a:spcBef>
              <a:buFont typeface="Wingdings"/>
              <a:buChar char=""/>
              <a:tabLst>
                <a:tab pos="354807" algn="l"/>
                <a:tab pos="355440" algn="l"/>
              </a:tabLst>
            </a:pP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The first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Public‐private 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Partnership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in</a:t>
            </a:r>
            <a:r>
              <a:rPr spc="-25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Maharashtra</a:t>
            </a:r>
            <a:endParaRPr>
              <a:latin typeface="Trebuchet MS"/>
              <a:cs typeface="Trebuchet MS"/>
            </a:endParaRPr>
          </a:p>
          <a:p>
            <a:pPr marL="355440" marR="97745" indent="-343382">
              <a:spcBef>
                <a:spcPts val="214"/>
              </a:spcBef>
              <a:buFont typeface="Wingdings"/>
              <a:buChar char=""/>
              <a:tabLst>
                <a:tab pos="354807" algn="l"/>
                <a:tab pos="355440" algn="l"/>
              </a:tabLst>
            </a:pPr>
            <a:r>
              <a:rPr spc="-35" dirty="0">
                <a:solidFill>
                  <a:srgbClr val="FF0000"/>
                </a:solidFill>
                <a:latin typeface="Trebuchet MS"/>
                <a:cs typeface="Trebuchet MS"/>
              </a:rPr>
              <a:t>100 </a:t>
            </a: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acre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campus </a:t>
            </a:r>
            <a:r>
              <a:rPr spc="-95" dirty="0">
                <a:solidFill>
                  <a:srgbClr val="FF0000"/>
                </a:solidFill>
                <a:latin typeface="Trebuchet MS"/>
                <a:cs typeface="Trebuchet MS"/>
              </a:rPr>
              <a:t>off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the 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Mumbai‐Pune</a:t>
            </a:r>
            <a:r>
              <a:rPr spc="-20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Expressway</a:t>
            </a:r>
            <a:endParaRPr>
              <a:latin typeface="Trebuchet MS"/>
              <a:cs typeface="Trebuchet MS"/>
            </a:endParaRPr>
          </a:p>
          <a:p>
            <a:pPr marL="355440" marR="180894" indent="-342748">
              <a:spcBef>
                <a:spcPts val="214"/>
              </a:spcBef>
              <a:buFont typeface="Wingdings"/>
              <a:buChar char=""/>
              <a:tabLst>
                <a:tab pos="354807" algn="l"/>
                <a:tab pos="355440" algn="l"/>
              </a:tabLst>
            </a:pP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World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Class </a:t>
            </a:r>
            <a:r>
              <a:rPr spc="-130" dirty="0">
                <a:solidFill>
                  <a:srgbClr val="FF0000"/>
                </a:solidFill>
                <a:latin typeface="Trebuchet MS"/>
                <a:cs typeface="Trebuchet MS"/>
              </a:rPr>
              <a:t>Life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Science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Research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Park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to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provide  enabling Environment</a:t>
            </a:r>
            <a:r>
              <a:rPr spc="-2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for  Biotech</a:t>
            </a:r>
            <a:r>
              <a:rPr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Research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21" name="object 21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titled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SHREHTHA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670" y="1428538"/>
            <a:ext cx="9624060" cy="563012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GB" b="1" u="sng" dirty="0" smtClean="0"/>
              <a:t>OBJECTIVES</a:t>
            </a:r>
          </a:p>
          <a:p>
            <a:pPr algn="just"/>
            <a:r>
              <a:rPr lang="en-IN" b="1" dirty="0" smtClean="0"/>
              <a:t>To CELEBRATE</a:t>
            </a:r>
            <a:r>
              <a:rPr lang="en-IN" dirty="0" smtClean="0"/>
              <a:t> the Unity in Diversity of our Nation and to maintain and strengthen the fabric of traditionally existing emotional bonds between the people of our Country; </a:t>
            </a:r>
          </a:p>
          <a:p>
            <a:pPr algn="just"/>
            <a:r>
              <a:rPr lang="en-IN" b="1" dirty="0" smtClean="0"/>
              <a:t> To PROMOTE</a:t>
            </a:r>
            <a:r>
              <a:rPr lang="en-IN" dirty="0" smtClean="0"/>
              <a:t> the spirit of national integration through a deep and structured engagement between all Indian States and Union Territories through a year-long planned engagement between States; </a:t>
            </a:r>
          </a:p>
          <a:p>
            <a:pPr algn="just"/>
            <a:r>
              <a:rPr lang="en-IN" b="1" dirty="0" smtClean="0"/>
              <a:t> To SHOWCASE</a:t>
            </a:r>
            <a:r>
              <a:rPr lang="en-IN" dirty="0" smtClean="0"/>
              <a:t> the rich heritage and culture, customs and traditions of either State for enabling people to understand and appreciate the diversity that is India, thus fostering a sense of common identity </a:t>
            </a:r>
          </a:p>
          <a:p>
            <a:pPr algn="just"/>
            <a:r>
              <a:rPr lang="en-IN" b="1" dirty="0" smtClean="0"/>
              <a:t>TO ESTABLISH</a:t>
            </a:r>
            <a:r>
              <a:rPr lang="en-IN" dirty="0" smtClean="0"/>
              <a:t> long-term engagements and, </a:t>
            </a:r>
          </a:p>
          <a:p>
            <a:pPr algn="just"/>
            <a:r>
              <a:rPr lang="en-IN" b="1" dirty="0" smtClean="0"/>
              <a:t>TO CREATE</a:t>
            </a:r>
            <a:r>
              <a:rPr lang="en-IN" dirty="0" smtClean="0"/>
              <a:t> an environment which promotes learning between States by sharing best practices and experiences. </a:t>
            </a:r>
          </a:p>
          <a:p>
            <a:pPr>
              <a:buNone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87411" y="356108"/>
            <a:ext cx="5640689" cy="582206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pc="-145" dirty="0"/>
              <a:t>Blooming</a:t>
            </a:r>
            <a:r>
              <a:rPr spc="-365" dirty="0"/>
              <a:t> </a:t>
            </a:r>
            <a:r>
              <a:rPr spc="-235" dirty="0"/>
              <a:t>Floriculture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1591061"/>
            <a:ext cx="9144000" cy="4323715"/>
            <a:chOff x="774839" y="1591055"/>
            <a:chExt cx="9144000" cy="4323715"/>
          </a:xfrm>
        </p:grpSpPr>
        <p:sp>
          <p:nvSpPr>
            <p:cNvPr id="4" name="object 4"/>
            <p:cNvSpPr/>
            <p:nvPr/>
          </p:nvSpPr>
          <p:spPr>
            <a:xfrm>
              <a:off x="1002671" y="1591055"/>
              <a:ext cx="4368546" cy="218693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4839" y="3777995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01147" y="3777995"/>
              <a:ext cx="4370070" cy="21366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125850" y="2039367"/>
            <a:ext cx="3434079" cy="295413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243732" marR="5080" indent="-231673">
              <a:lnSpc>
                <a:spcPct val="120000"/>
              </a:lnSpc>
              <a:spcBef>
                <a:spcPts val="100"/>
              </a:spcBef>
              <a:buChar char="•"/>
              <a:tabLst>
                <a:tab pos="244366" algn="l"/>
              </a:tabLst>
            </a:pPr>
            <a:r>
              <a:rPr spc="-30" dirty="0">
                <a:solidFill>
                  <a:srgbClr val="FF0000"/>
                </a:solidFill>
                <a:latin typeface="Trebuchet MS"/>
                <a:cs typeface="Trebuchet MS"/>
              </a:rPr>
              <a:t>Major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producer of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floriculture 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products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with </a:t>
            </a:r>
            <a:r>
              <a:rPr spc="-40" dirty="0">
                <a:solidFill>
                  <a:srgbClr val="FF0000"/>
                </a:solidFill>
                <a:latin typeface="Trebuchet MS"/>
                <a:cs typeface="Trebuchet MS"/>
              </a:rPr>
              <a:t>4000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hectares 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growing various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species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pc="-3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flowers</a:t>
            </a:r>
            <a:endParaRPr>
              <a:latin typeface="Trebuchet MS"/>
              <a:cs typeface="Trebuchet MS"/>
            </a:endParaRPr>
          </a:p>
          <a:p>
            <a:pPr marL="243732" marR="143448" indent="-231673">
              <a:lnSpc>
                <a:spcPct val="120000"/>
              </a:lnSpc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Large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number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export</a:t>
            </a:r>
            <a:r>
              <a:rPr spc="-3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oriented 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units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with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FDI</a:t>
            </a:r>
            <a:r>
              <a:rPr spc="-4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are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being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set </a:t>
            </a:r>
            <a:r>
              <a:rPr spc="-50" dirty="0">
                <a:solidFill>
                  <a:srgbClr val="FF0000"/>
                </a:solidFill>
                <a:latin typeface="Trebuchet MS"/>
                <a:cs typeface="Trebuchet MS"/>
              </a:rPr>
              <a:t>up</a:t>
            </a:r>
            <a:endParaRPr>
              <a:latin typeface="Trebuchet MS"/>
              <a:cs typeface="Trebuchet MS"/>
            </a:endParaRPr>
          </a:p>
          <a:p>
            <a:pPr marL="243732" marR="81875" indent="-231673">
              <a:lnSpc>
                <a:spcPct val="120000"/>
              </a:lnSpc>
              <a:spcBef>
                <a:spcPts val="1080"/>
              </a:spcBef>
              <a:buChar char="•"/>
              <a:tabLst>
                <a:tab pos="244366" algn="l"/>
              </a:tabLst>
            </a:pPr>
            <a:r>
              <a:rPr spc="-100" dirty="0">
                <a:solidFill>
                  <a:srgbClr val="FF0000"/>
                </a:solidFill>
                <a:latin typeface="Trebuchet MS"/>
                <a:cs typeface="Trebuchet MS"/>
              </a:rPr>
              <a:t>The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Topography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and </a:t>
            </a:r>
            <a:r>
              <a:rPr spc="-105" dirty="0">
                <a:solidFill>
                  <a:srgbClr val="FF0000"/>
                </a:solidFill>
                <a:latin typeface="Trebuchet MS"/>
                <a:cs typeface="Trebuchet MS"/>
              </a:rPr>
              <a:t>Climate </a:t>
            </a:r>
            <a:r>
              <a:rPr spc="-75" dirty="0">
                <a:solidFill>
                  <a:srgbClr val="FF0000"/>
                </a:solidFill>
                <a:latin typeface="Trebuchet MS"/>
                <a:cs typeface="Trebuchet MS"/>
              </a:rPr>
              <a:t>of  </a:t>
            </a:r>
            <a:r>
              <a:rPr spc="-60" dirty="0">
                <a:solidFill>
                  <a:srgbClr val="FF0000"/>
                </a:solidFill>
                <a:latin typeface="Trebuchet MS"/>
                <a:cs typeface="Trebuchet MS"/>
              </a:rPr>
              <a:t>Pune </a:t>
            </a:r>
            <a:r>
              <a:rPr spc="-110" dirty="0">
                <a:solidFill>
                  <a:srgbClr val="FF0000"/>
                </a:solidFill>
                <a:latin typeface="Trebuchet MS"/>
                <a:cs typeface="Trebuchet MS"/>
              </a:rPr>
              <a:t>‐ </a:t>
            </a:r>
            <a:r>
              <a:rPr spc="-55" dirty="0">
                <a:solidFill>
                  <a:srgbClr val="FF0000"/>
                </a:solidFill>
                <a:latin typeface="Trebuchet MS"/>
                <a:cs typeface="Trebuchet MS"/>
              </a:rPr>
              <a:t>Nashik</a:t>
            </a:r>
            <a:r>
              <a:rPr spc="-426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70" dirty="0">
                <a:solidFill>
                  <a:srgbClr val="FF0000"/>
                </a:solidFill>
                <a:latin typeface="Trebuchet MS"/>
                <a:cs typeface="Trebuchet MS"/>
              </a:rPr>
              <a:t>region </a:t>
            </a:r>
            <a:r>
              <a:rPr spc="-65" dirty="0">
                <a:solidFill>
                  <a:srgbClr val="FF0000"/>
                </a:solidFill>
                <a:latin typeface="Trebuchet MS"/>
                <a:cs typeface="Trebuchet MS"/>
              </a:rPr>
              <a:t>is </a:t>
            </a:r>
            <a:r>
              <a:rPr spc="-80" dirty="0">
                <a:solidFill>
                  <a:srgbClr val="FF0000"/>
                </a:solidFill>
                <a:latin typeface="Trebuchet MS"/>
                <a:cs typeface="Trebuchet MS"/>
              </a:rPr>
              <a:t>conducive  </a:t>
            </a:r>
            <a:r>
              <a:rPr spc="-86" dirty="0">
                <a:solidFill>
                  <a:srgbClr val="FF0000"/>
                </a:solidFill>
                <a:latin typeface="Trebuchet MS"/>
                <a:cs typeface="Trebuchet MS"/>
              </a:rPr>
              <a:t>for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natural</a:t>
            </a:r>
            <a:r>
              <a:rPr spc="-1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pc="-90" dirty="0">
                <a:solidFill>
                  <a:srgbClr val="FF0000"/>
                </a:solidFill>
                <a:latin typeface="Trebuchet MS"/>
                <a:cs typeface="Trebuchet MS"/>
              </a:rPr>
              <a:t>cultivation</a:t>
            </a:r>
            <a:endParaRPr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9" name="object 9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2300" y="358398"/>
            <a:ext cx="9829800" cy="965619"/>
          </a:xfrm>
          <a:prstGeom prst="rect">
            <a:avLst/>
          </a:prstGeom>
        </p:spPr>
        <p:txBody>
          <a:bodyPr vert="horz" wrap="square" lIns="0" tIns="67280" rIns="0" bIns="0" rtlCol="0">
            <a:spAutoFit/>
          </a:bodyPr>
          <a:lstStyle/>
          <a:p>
            <a:pPr marL="12695" marR="5080" indent="455729">
              <a:lnSpc>
                <a:spcPts val="3460"/>
              </a:lnSpc>
              <a:spcBef>
                <a:spcPts val="530"/>
              </a:spcBef>
            </a:pPr>
            <a:r>
              <a:rPr sz="3200" spc="-55" dirty="0"/>
              <a:t>Multi‐Modal </a:t>
            </a:r>
            <a:r>
              <a:rPr sz="3200" spc="-165" dirty="0"/>
              <a:t>International </a:t>
            </a:r>
            <a:r>
              <a:rPr sz="3200" spc="-180" dirty="0"/>
              <a:t>Passenger  </a:t>
            </a:r>
            <a:r>
              <a:rPr sz="3200" spc="-149" dirty="0"/>
              <a:t>and </a:t>
            </a:r>
            <a:r>
              <a:rPr sz="3200" spc="-180" dirty="0"/>
              <a:t>Cargo </a:t>
            </a:r>
            <a:r>
              <a:rPr sz="3200" spc="-170" dirty="0"/>
              <a:t>Hub </a:t>
            </a:r>
            <a:r>
              <a:rPr sz="3200" spc="-165" dirty="0"/>
              <a:t>Airport </a:t>
            </a:r>
            <a:r>
              <a:rPr sz="3200" spc="-160" dirty="0"/>
              <a:t>at </a:t>
            </a:r>
            <a:r>
              <a:rPr sz="3200" spc="-135" dirty="0"/>
              <a:t>Nagpur</a:t>
            </a:r>
            <a:r>
              <a:rPr sz="3200" spc="-670" dirty="0"/>
              <a:t> </a:t>
            </a:r>
            <a:r>
              <a:rPr sz="3200" spc="-40" dirty="0"/>
              <a:t>(MIHAN)</a:t>
            </a:r>
            <a:endParaRPr sz="320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701" y="1647825"/>
            <a:ext cx="9144000" cy="5286756"/>
            <a:chOff x="774839" y="1206246"/>
            <a:chExt cx="9144000" cy="5286756"/>
          </a:xfrm>
        </p:grpSpPr>
        <p:sp>
          <p:nvSpPr>
            <p:cNvPr id="4" name="object 4"/>
            <p:cNvSpPr/>
            <p:nvPr/>
          </p:nvSpPr>
          <p:spPr>
            <a:xfrm>
              <a:off x="774839" y="12062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89723" y="2105025"/>
              <a:ext cx="3428993" cy="81572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74839" y="29207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89723" y="2920746"/>
              <a:ext cx="3428993" cy="17145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74839" y="4635246"/>
              <a:ext cx="9144000" cy="857250"/>
            </a:xfrm>
            <a:custGeom>
              <a:avLst/>
              <a:gdLst/>
              <a:ahLst/>
              <a:cxnLst/>
              <a:rect l="l" t="t" r="r" b="b"/>
              <a:pathLst>
                <a:path w="9144000" h="857250">
                  <a:moveTo>
                    <a:pt x="9144000" y="85725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857250"/>
                  </a:lnTo>
                  <a:lnTo>
                    <a:pt x="9144000" y="8572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89723" y="4635246"/>
              <a:ext cx="3428993" cy="185775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19663" y="2303483"/>
            <a:ext cx="3310254" cy="3131606"/>
          </a:xfrm>
          <a:prstGeom prst="rect">
            <a:avLst/>
          </a:prstGeom>
        </p:spPr>
        <p:txBody>
          <a:bodyPr vert="horz" wrap="square" lIns="0" tIns="43160" rIns="0" bIns="0" rtlCol="0">
            <a:spAutoFit/>
          </a:bodyPr>
          <a:lstStyle/>
          <a:p>
            <a:pPr marL="297048" indent="-284989">
              <a:spcBef>
                <a:spcPts val="340"/>
              </a:spcBef>
              <a:buFont typeface="Wingdings"/>
              <a:buChar char=""/>
              <a:tabLst>
                <a:tab pos="297048" algn="l"/>
                <a:tab pos="297683" algn="l"/>
              </a:tabLst>
            </a:pPr>
            <a:r>
              <a:rPr sz="2100" spc="-80" dirty="0">
                <a:solidFill>
                  <a:srgbClr val="FF0000"/>
                </a:solidFill>
                <a:latin typeface="Trebuchet MS"/>
                <a:cs typeface="Trebuchet MS"/>
              </a:rPr>
              <a:t>Area </a:t>
            </a:r>
            <a:r>
              <a:rPr sz="2100" spc="-125" dirty="0">
                <a:solidFill>
                  <a:srgbClr val="FF0000"/>
                </a:solidFill>
                <a:latin typeface="Trebuchet MS"/>
                <a:cs typeface="Trebuchet MS"/>
              </a:rPr>
              <a:t>‐ </a:t>
            </a:r>
            <a:r>
              <a:rPr sz="2100" spc="-40" dirty="0">
                <a:solidFill>
                  <a:srgbClr val="FF0000"/>
                </a:solidFill>
                <a:latin typeface="Trebuchet MS"/>
                <a:cs typeface="Trebuchet MS"/>
              </a:rPr>
              <a:t>3310</a:t>
            </a:r>
            <a:r>
              <a:rPr sz="2100" spc="-2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100" dirty="0">
                <a:solidFill>
                  <a:srgbClr val="FF0000"/>
                </a:solidFill>
                <a:latin typeface="Trebuchet MS"/>
                <a:cs typeface="Trebuchet MS"/>
              </a:rPr>
              <a:t>Hectares</a:t>
            </a:r>
            <a:endParaRPr sz="2100">
              <a:latin typeface="Trebuchet MS"/>
              <a:cs typeface="Trebuchet MS"/>
            </a:endParaRPr>
          </a:p>
          <a:p>
            <a:pPr marL="354170" indent="-342112">
              <a:spcBef>
                <a:spcPts val="240"/>
              </a:spcBef>
              <a:buFont typeface="Wingdings"/>
              <a:buChar char=""/>
              <a:tabLst>
                <a:tab pos="354170" algn="l"/>
                <a:tab pos="354807" algn="l"/>
              </a:tabLst>
            </a:pPr>
            <a:r>
              <a:rPr sz="2100" spc="-90" dirty="0">
                <a:solidFill>
                  <a:srgbClr val="FF0000"/>
                </a:solidFill>
                <a:latin typeface="Trebuchet MS"/>
                <a:cs typeface="Trebuchet MS"/>
              </a:rPr>
              <a:t>Investment </a:t>
            </a:r>
            <a:r>
              <a:rPr sz="2100" spc="-40" dirty="0">
                <a:solidFill>
                  <a:srgbClr val="FF0000"/>
                </a:solidFill>
                <a:latin typeface="Trebuchet MS"/>
                <a:cs typeface="Trebuchet MS"/>
              </a:rPr>
              <a:t>$ </a:t>
            </a:r>
            <a:r>
              <a:rPr sz="2100" spc="-105" dirty="0">
                <a:solidFill>
                  <a:srgbClr val="FF0000"/>
                </a:solidFill>
                <a:latin typeface="Trebuchet MS"/>
                <a:cs typeface="Trebuchet MS"/>
              </a:rPr>
              <a:t>1.2</a:t>
            </a:r>
            <a:r>
              <a:rPr sz="2100" spc="-3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90" dirty="0">
                <a:solidFill>
                  <a:srgbClr val="FF0000"/>
                </a:solidFill>
                <a:latin typeface="Trebuchet MS"/>
                <a:cs typeface="Trebuchet MS"/>
              </a:rPr>
              <a:t>Billion</a:t>
            </a:r>
            <a:endParaRPr sz="2100">
              <a:latin typeface="Trebuchet MS"/>
              <a:cs typeface="Trebuchet MS"/>
            </a:endParaRPr>
          </a:p>
          <a:p>
            <a:pPr marL="354170" indent="-342112">
              <a:spcBef>
                <a:spcPts val="240"/>
              </a:spcBef>
              <a:buFont typeface="Wingdings"/>
              <a:buChar char=""/>
              <a:tabLst>
                <a:tab pos="354170" algn="l"/>
                <a:tab pos="354807" algn="l"/>
              </a:tabLst>
            </a:pPr>
            <a:r>
              <a:rPr sz="2100" spc="-100" dirty="0">
                <a:solidFill>
                  <a:srgbClr val="FF0000"/>
                </a:solidFill>
                <a:latin typeface="Trebuchet MS"/>
                <a:cs typeface="Trebuchet MS"/>
              </a:rPr>
              <a:t>Activities</a:t>
            </a:r>
            <a:r>
              <a:rPr sz="2100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100" dirty="0">
                <a:solidFill>
                  <a:srgbClr val="FF0000"/>
                </a:solidFill>
                <a:latin typeface="Trebuchet MS"/>
                <a:cs typeface="Trebuchet MS"/>
              </a:rPr>
              <a:t>planned:</a:t>
            </a:r>
            <a:endParaRPr sz="2100">
              <a:latin typeface="Trebuchet MS"/>
              <a:cs typeface="Trebuchet MS"/>
            </a:endParaRPr>
          </a:p>
          <a:p>
            <a:pPr marL="754045" lvl="1" indent="-285623">
              <a:spcBef>
                <a:spcPts val="240"/>
              </a:spcBef>
              <a:buFont typeface="Wingdings"/>
              <a:buChar char=""/>
              <a:tabLst>
                <a:tab pos="754045" algn="l"/>
                <a:tab pos="754679" algn="l"/>
              </a:tabLst>
            </a:pPr>
            <a:r>
              <a:rPr sz="2100" spc="-75" dirty="0">
                <a:solidFill>
                  <a:srgbClr val="FF0000"/>
                </a:solidFill>
                <a:latin typeface="Trebuchet MS"/>
                <a:cs typeface="Trebuchet MS"/>
              </a:rPr>
              <a:t>Air </a:t>
            </a:r>
            <a:r>
              <a:rPr sz="2100" spc="-90" dirty="0">
                <a:solidFill>
                  <a:srgbClr val="FF0000"/>
                </a:solidFill>
                <a:latin typeface="Trebuchet MS"/>
                <a:cs typeface="Trebuchet MS"/>
              </a:rPr>
              <a:t>Cargo</a:t>
            </a:r>
            <a:r>
              <a:rPr sz="2100" spc="-2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65" dirty="0">
                <a:solidFill>
                  <a:srgbClr val="FF0000"/>
                </a:solidFill>
                <a:latin typeface="Trebuchet MS"/>
                <a:cs typeface="Trebuchet MS"/>
              </a:rPr>
              <a:t>Hub</a:t>
            </a:r>
            <a:endParaRPr sz="2100">
              <a:latin typeface="Trebuchet MS"/>
              <a:cs typeface="Trebuchet MS"/>
            </a:endParaRPr>
          </a:p>
          <a:p>
            <a:pPr marL="754045" lvl="1" indent="-285623">
              <a:spcBef>
                <a:spcPts val="240"/>
              </a:spcBef>
              <a:buFont typeface="Wingdings"/>
              <a:buChar char=""/>
              <a:tabLst>
                <a:tab pos="754045" algn="l"/>
                <a:tab pos="754679" algn="l"/>
              </a:tabLst>
            </a:pPr>
            <a:r>
              <a:rPr sz="2100" spc="-114" dirty="0">
                <a:solidFill>
                  <a:srgbClr val="FF0000"/>
                </a:solidFill>
                <a:latin typeface="Trebuchet MS"/>
                <a:cs typeface="Trebuchet MS"/>
              </a:rPr>
              <a:t>SEZ</a:t>
            </a:r>
            <a:endParaRPr sz="2100">
              <a:latin typeface="Trebuchet MS"/>
              <a:cs typeface="Trebuchet MS"/>
            </a:endParaRPr>
          </a:p>
          <a:p>
            <a:pPr marL="754045" lvl="1" indent="-285623">
              <a:spcBef>
                <a:spcPts val="240"/>
              </a:spcBef>
              <a:buFont typeface="Wingdings"/>
              <a:buChar char=""/>
              <a:tabLst>
                <a:tab pos="754045" algn="l"/>
                <a:tab pos="754679" algn="l"/>
              </a:tabLst>
            </a:pPr>
            <a:r>
              <a:rPr sz="2100" spc="-95" dirty="0">
                <a:solidFill>
                  <a:srgbClr val="FF0000"/>
                </a:solidFill>
                <a:latin typeface="Trebuchet MS"/>
                <a:cs typeface="Trebuchet MS"/>
              </a:rPr>
              <a:t>Health</a:t>
            </a:r>
            <a:r>
              <a:rPr sz="2100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170" dirty="0">
                <a:solidFill>
                  <a:srgbClr val="FF0000"/>
                </a:solidFill>
                <a:latin typeface="Trebuchet MS"/>
                <a:cs typeface="Trebuchet MS"/>
              </a:rPr>
              <a:t>City,</a:t>
            </a:r>
            <a:endParaRPr sz="2100">
              <a:latin typeface="Trebuchet MS"/>
              <a:cs typeface="Trebuchet MS"/>
            </a:endParaRPr>
          </a:p>
          <a:p>
            <a:pPr marL="754045" lvl="1" indent="-285623">
              <a:spcBef>
                <a:spcPts val="240"/>
              </a:spcBef>
              <a:buFont typeface="Wingdings"/>
              <a:buChar char=""/>
              <a:tabLst>
                <a:tab pos="754045" algn="l"/>
                <a:tab pos="754679" algn="l"/>
              </a:tabLst>
            </a:pPr>
            <a:r>
              <a:rPr sz="2100" spc="-90" dirty="0">
                <a:solidFill>
                  <a:srgbClr val="FF0000"/>
                </a:solidFill>
                <a:latin typeface="Trebuchet MS"/>
                <a:cs typeface="Trebuchet MS"/>
              </a:rPr>
              <a:t>International</a:t>
            </a:r>
            <a:r>
              <a:rPr sz="2100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70" dirty="0">
                <a:solidFill>
                  <a:srgbClr val="FF0000"/>
                </a:solidFill>
                <a:latin typeface="Trebuchet MS"/>
                <a:cs typeface="Trebuchet MS"/>
              </a:rPr>
              <a:t>School</a:t>
            </a:r>
            <a:endParaRPr sz="2100">
              <a:latin typeface="Trebuchet MS"/>
              <a:cs typeface="Trebuchet MS"/>
            </a:endParaRPr>
          </a:p>
          <a:p>
            <a:pPr marL="754045" lvl="1" indent="-285623">
              <a:spcBef>
                <a:spcPts val="240"/>
              </a:spcBef>
              <a:buFont typeface="Wingdings"/>
              <a:buChar char=""/>
              <a:tabLst>
                <a:tab pos="754045" algn="l"/>
                <a:tab pos="754679" algn="l"/>
              </a:tabLst>
            </a:pPr>
            <a:r>
              <a:rPr sz="2100" spc="-110" dirty="0">
                <a:solidFill>
                  <a:srgbClr val="FF0000"/>
                </a:solidFill>
                <a:latin typeface="Trebuchet MS"/>
                <a:cs typeface="Trebuchet MS"/>
              </a:rPr>
              <a:t>Rail </a:t>
            </a:r>
            <a:r>
              <a:rPr sz="2100" spc="-50" dirty="0">
                <a:solidFill>
                  <a:srgbClr val="FF0000"/>
                </a:solidFill>
                <a:latin typeface="Trebuchet MS"/>
                <a:cs typeface="Trebuchet MS"/>
              </a:rPr>
              <a:t>&amp; </a:t>
            </a:r>
            <a:r>
              <a:rPr sz="2100" spc="-140" dirty="0">
                <a:solidFill>
                  <a:srgbClr val="FF0000"/>
                </a:solidFill>
                <a:latin typeface="Trebuchet MS"/>
                <a:cs typeface="Trebuchet MS"/>
              </a:rPr>
              <a:t>Truck </a:t>
            </a:r>
            <a:r>
              <a:rPr sz="2100" spc="-125" dirty="0">
                <a:solidFill>
                  <a:srgbClr val="FF0000"/>
                </a:solidFill>
                <a:latin typeface="Trebuchet MS"/>
                <a:cs typeface="Trebuchet MS"/>
              </a:rPr>
              <a:t>Terminal</a:t>
            </a:r>
            <a:r>
              <a:rPr sz="2100" spc="-3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100" spc="-135" dirty="0">
                <a:solidFill>
                  <a:srgbClr val="FF0000"/>
                </a:solidFill>
                <a:latin typeface="Trebuchet MS"/>
                <a:cs typeface="Trebuchet MS"/>
              </a:rPr>
              <a:t>etc</a:t>
            </a:r>
            <a:endParaRPr sz="21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12" name="object 12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48817" y="2804558"/>
            <a:ext cx="7451963" cy="21953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9420" y="490745"/>
            <a:ext cx="9895108" cy="383745"/>
            <a:chOff x="409955" y="445008"/>
            <a:chExt cx="8461375" cy="347980"/>
          </a:xfrm>
        </p:grpSpPr>
        <p:sp>
          <p:nvSpPr>
            <p:cNvPr id="3" name="object 3"/>
            <p:cNvSpPr/>
            <p:nvPr/>
          </p:nvSpPr>
          <p:spPr>
            <a:xfrm>
              <a:off x="556831" y="560324"/>
              <a:ext cx="8183689" cy="22732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409955" y="445008"/>
              <a:ext cx="1304544" cy="34747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437131" y="445008"/>
              <a:ext cx="836676" cy="3474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996439" y="445008"/>
              <a:ext cx="957072" cy="3474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2715767" y="445008"/>
              <a:ext cx="1586483" cy="3474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4024884" y="445008"/>
              <a:ext cx="1199388" cy="34747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985003" y="445008"/>
              <a:ext cx="644651" cy="34747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5352288" y="445008"/>
              <a:ext cx="922019" cy="34747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6031991" y="445008"/>
              <a:ext cx="853439" cy="34747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6643115" y="445008"/>
              <a:ext cx="2228087" cy="34747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0" y="1001237"/>
            <a:ext cx="10693400" cy="6562173"/>
            <a:chOff x="0" y="907922"/>
            <a:chExt cx="9144000" cy="5950585"/>
          </a:xfrm>
        </p:grpSpPr>
        <p:sp>
          <p:nvSpPr>
            <p:cNvPr id="14" name="object 14"/>
            <p:cNvSpPr/>
            <p:nvPr/>
          </p:nvSpPr>
          <p:spPr>
            <a:xfrm>
              <a:off x="2916301" y="3644899"/>
              <a:ext cx="3095625" cy="321309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916301" y="907922"/>
              <a:ext cx="3140075" cy="271310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011926" y="908049"/>
              <a:ext cx="3132073" cy="594994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0" y="908049"/>
              <a:ext cx="2916301" cy="5949947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9420" y="729395"/>
            <a:ext cx="7829945" cy="383745"/>
            <a:chOff x="409955" y="661416"/>
            <a:chExt cx="6695440" cy="347980"/>
          </a:xfrm>
        </p:grpSpPr>
        <p:sp>
          <p:nvSpPr>
            <p:cNvPr id="3" name="object 3"/>
            <p:cNvSpPr/>
            <p:nvPr/>
          </p:nvSpPr>
          <p:spPr>
            <a:xfrm>
              <a:off x="554596" y="763778"/>
              <a:ext cx="6421640" cy="2397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09955" y="661416"/>
              <a:ext cx="2202180" cy="34747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380488" y="688848"/>
              <a:ext cx="323088" cy="32003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500883" y="661416"/>
              <a:ext cx="1019556" cy="3474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43072" y="661416"/>
              <a:ext cx="3861816" cy="3474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0" y="1319998"/>
            <a:ext cx="10693400" cy="6242853"/>
            <a:chOff x="0" y="1196975"/>
            <a:chExt cx="9144000" cy="5661025"/>
          </a:xfrm>
        </p:grpSpPr>
        <p:sp>
          <p:nvSpPr>
            <p:cNvPr id="9" name="object 9"/>
            <p:cNvSpPr/>
            <p:nvPr/>
          </p:nvSpPr>
          <p:spPr>
            <a:xfrm>
              <a:off x="0" y="3933825"/>
              <a:ext cx="5843651" cy="292417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867400" y="1196975"/>
              <a:ext cx="3276599" cy="566102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1196975"/>
              <a:ext cx="6030976" cy="273685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62337" y="709227"/>
            <a:ext cx="9315140" cy="229685"/>
            <a:chOff x="566369" y="643127"/>
            <a:chExt cx="7965440" cy="208279"/>
          </a:xfrm>
        </p:grpSpPr>
        <p:sp>
          <p:nvSpPr>
            <p:cNvPr id="3" name="object 3"/>
            <p:cNvSpPr/>
            <p:nvPr/>
          </p:nvSpPr>
          <p:spPr>
            <a:xfrm>
              <a:off x="566369" y="643127"/>
              <a:ext cx="5036362" cy="20828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635243" y="649477"/>
              <a:ext cx="2896235" cy="20078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660020" y="1089151"/>
            <a:ext cx="106191" cy="16105"/>
            <a:chOff x="564387" y="987643"/>
            <a:chExt cx="90805" cy="14604"/>
          </a:xfrm>
        </p:grpSpPr>
        <p:sp>
          <p:nvSpPr>
            <p:cNvPr id="6" name="object 6"/>
            <p:cNvSpPr/>
            <p:nvPr/>
          </p:nvSpPr>
          <p:spPr>
            <a:xfrm>
              <a:off x="565911" y="989167"/>
              <a:ext cx="87630" cy="11430"/>
            </a:xfrm>
            <a:custGeom>
              <a:avLst/>
              <a:gdLst/>
              <a:ahLst/>
              <a:cxnLst/>
              <a:rect l="l" t="t" r="r" b="b"/>
              <a:pathLst>
                <a:path w="87629" h="11430">
                  <a:moveTo>
                    <a:pt x="87490" y="0"/>
                  </a:moveTo>
                  <a:lnTo>
                    <a:pt x="0" y="0"/>
                  </a:lnTo>
                  <a:lnTo>
                    <a:pt x="0" y="11084"/>
                  </a:lnTo>
                  <a:lnTo>
                    <a:pt x="87490" y="11084"/>
                  </a:lnTo>
                  <a:lnTo>
                    <a:pt x="87490" y="0"/>
                  </a:lnTo>
                  <a:close/>
                </a:path>
              </a:pathLst>
            </a:custGeom>
            <a:solidFill>
              <a:srgbClr val="F8F8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65911" y="989167"/>
              <a:ext cx="87630" cy="11430"/>
            </a:xfrm>
            <a:custGeom>
              <a:avLst/>
              <a:gdLst/>
              <a:ahLst/>
              <a:cxnLst/>
              <a:rect l="l" t="t" r="r" b="b"/>
              <a:pathLst>
                <a:path w="87629" h="11430">
                  <a:moveTo>
                    <a:pt x="0" y="11084"/>
                  </a:moveTo>
                  <a:lnTo>
                    <a:pt x="87490" y="11084"/>
                  </a:lnTo>
                  <a:lnTo>
                    <a:pt x="87490" y="0"/>
                  </a:lnTo>
                  <a:lnTo>
                    <a:pt x="0" y="0"/>
                  </a:lnTo>
                  <a:lnTo>
                    <a:pt x="0" y="11084"/>
                  </a:lnTo>
                  <a:close/>
                </a:path>
              </a:pathLst>
            </a:custGeom>
            <a:ln w="3175">
              <a:solidFill>
                <a:srgbClr val="3A43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09718" y="603348"/>
            <a:ext cx="9632971" cy="608529"/>
            <a:chOff x="435863" y="547116"/>
            <a:chExt cx="8237220" cy="551815"/>
          </a:xfrm>
        </p:grpSpPr>
        <p:sp>
          <p:nvSpPr>
            <p:cNvPr id="9" name="object 9"/>
            <p:cNvSpPr/>
            <p:nvPr/>
          </p:nvSpPr>
          <p:spPr>
            <a:xfrm>
              <a:off x="435863" y="547116"/>
              <a:ext cx="1542288" cy="3078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731263" y="547116"/>
              <a:ext cx="586739" cy="3078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071115" y="547116"/>
              <a:ext cx="306324" cy="30784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130552" y="547116"/>
              <a:ext cx="458724" cy="30784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42387" y="547116"/>
              <a:ext cx="614172" cy="30784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46247" y="547116"/>
              <a:ext cx="509015" cy="30784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08375" y="547116"/>
              <a:ext cx="763524" cy="30784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557015" y="547116"/>
              <a:ext cx="1100327" cy="30784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410455" y="547116"/>
              <a:ext cx="743712" cy="30784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937760" y="547116"/>
              <a:ext cx="813815" cy="30784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04687" y="547116"/>
              <a:ext cx="307848" cy="30784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602223" y="547116"/>
              <a:ext cx="3070860" cy="30784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35863" y="790956"/>
              <a:ext cx="336804" cy="30784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1" y="4576225"/>
            <a:ext cx="3672143" cy="298662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0" y="1558088"/>
            <a:ext cx="10693400" cy="6004763"/>
            <a:chOff x="0" y="1412875"/>
            <a:chExt cx="9144000" cy="5445125"/>
          </a:xfrm>
        </p:grpSpPr>
        <p:sp>
          <p:nvSpPr>
            <p:cNvPr id="24" name="object 24"/>
            <p:cNvSpPr/>
            <p:nvPr/>
          </p:nvSpPr>
          <p:spPr>
            <a:xfrm>
              <a:off x="6227826" y="1412875"/>
              <a:ext cx="2916173" cy="2808224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132201" y="4221225"/>
              <a:ext cx="3147949" cy="2636772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0" y="1412875"/>
              <a:ext cx="3132201" cy="2808224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059176" y="1412875"/>
              <a:ext cx="3216275" cy="2808224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227826" y="4221225"/>
              <a:ext cx="2916173" cy="2636771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080648"/>
            <a:ext cx="10693400" cy="6482343"/>
            <a:chOff x="0" y="979932"/>
            <a:chExt cx="9144000" cy="5878195"/>
          </a:xfrm>
        </p:grpSpPr>
        <p:sp>
          <p:nvSpPr>
            <p:cNvPr id="3" name="object 3"/>
            <p:cNvSpPr/>
            <p:nvPr/>
          </p:nvSpPr>
          <p:spPr>
            <a:xfrm>
              <a:off x="558050" y="1095121"/>
              <a:ext cx="7434567" cy="22720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09955" y="979932"/>
              <a:ext cx="1299971" cy="34747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73708" y="979932"/>
              <a:ext cx="774191" cy="3474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70532" y="979932"/>
              <a:ext cx="347471" cy="3474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040635" y="979932"/>
              <a:ext cx="920496" cy="3474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683764" y="979932"/>
              <a:ext cx="1147572" cy="34747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590544" y="979932"/>
              <a:ext cx="4530852" cy="34747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796026" y="1341501"/>
              <a:ext cx="3347973" cy="273519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57926" y="4076700"/>
              <a:ext cx="3386073" cy="278129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411476" y="4005326"/>
              <a:ext cx="3384550" cy="285267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4005326"/>
              <a:ext cx="2505075" cy="285267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763" y="1341374"/>
              <a:ext cx="5791262" cy="266382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0594" y="2468431"/>
            <a:ext cx="7451963" cy="21953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56298"/>
            <a:ext cx="10054024" cy="877431"/>
            <a:chOff x="0" y="141731"/>
            <a:chExt cx="8597265" cy="795655"/>
          </a:xfrm>
        </p:grpSpPr>
        <p:sp>
          <p:nvSpPr>
            <p:cNvPr id="3" name="object 3"/>
            <p:cNvSpPr/>
            <p:nvPr/>
          </p:nvSpPr>
          <p:spPr>
            <a:xfrm>
              <a:off x="84274" y="236727"/>
              <a:ext cx="8363257" cy="64922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41731"/>
              <a:ext cx="2162556" cy="3078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15667" y="141731"/>
              <a:ext cx="286512" cy="3078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90344" y="141731"/>
              <a:ext cx="801624" cy="3078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545079" y="141731"/>
              <a:ext cx="307848" cy="30784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606039" y="141731"/>
              <a:ext cx="873251" cy="30784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232404" y="141731"/>
              <a:ext cx="1271016" cy="30784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56532" y="141731"/>
              <a:ext cx="4340352" cy="30784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385572"/>
              <a:ext cx="3454908" cy="30784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241548" y="385572"/>
              <a:ext cx="3654552" cy="30784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649211" y="385572"/>
              <a:ext cx="792479" cy="30784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223759" y="385572"/>
              <a:ext cx="1173479" cy="30784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0" y="629412"/>
              <a:ext cx="967740" cy="30784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0" y="1160756"/>
            <a:ext cx="10693400" cy="640208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9048" y="324643"/>
            <a:ext cx="6837864" cy="5597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80479" y="333465"/>
            <a:ext cx="2266109" cy="277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390309" y="193274"/>
            <a:ext cx="9565394" cy="759786"/>
            <a:chOff x="333756" y="175260"/>
            <a:chExt cx="8179434" cy="688975"/>
          </a:xfrm>
        </p:grpSpPr>
        <p:sp>
          <p:nvSpPr>
            <p:cNvPr id="5" name="object 5"/>
            <p:cNvSpPr/>
            <p:nvPr/>
          </p:nvSpPr>
          <p:spPr>
            <a:xfrm>
              <a:off x="333756" y="175260"/>
              <a:ext cx="3293364" cy="3840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319272" y="175260"/>
              <a:ext cx="598931" cy="38404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610356" y="175260"/>
              <a:ext cx="835151" cy="38404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183379" y="175260"/>
              <a:ext cx="745236" cy="38404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620767" y="175260"/>
              <a:ext cx="394715" cy="38404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707635" y="175260"/>
              <a:ext cx="361188" cy="38404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806696" y="175260"/>
              <a:ext cx="1737359" cy="38404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236208" y="175260"/>
              <a:ext cx="423671" cy="38404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394703" y="175260"/>
              <a:ext cx="2118359" cy="38404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33756" y="480060"/>
              <a:ext cx="4064508" cy="38404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090415" y="480060"/>
              <a:ext cx="1552956" cy="38404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81244" y="480060"/>
              <a:ext cx="763524" cy="38404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0" y="1377839"/>
            <a:ext cx="10693400" cy="6185431"/>
            <a:chOff x="0" y="1249425"/>
            <a:chExt cx="9144000" cy="5608955"/>
          </a:xfrm>
        </p:grpSpPr>
        <p:sp>
          <p:nvSpPr>
            <p:cNvPr id="18" name="object 18"/>
            <p:cNvSpPr/>
            <p:nvPr/>
          </p:nvSpPr>
          <p:spPr>
            <a:xfrm>
              <a:off x="0" y="3933824"/>
              <a:ext cx="9143999" cy="2924173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431026" y="1268475"/>
              <a:ext cx="2712973" cy="2665349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916301" y="1249425"/>
              <a:ext cx="3527425" cy="2684399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0" y="1268475"/>
              <a:ext cx="2916301" cy="2665349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Untitled-1 cop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0515177" cy="756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SHREHTHA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Under this initiative </a:t>
            </a:r>
            <a:r>
              <a:rPr lang="en-GB" b="1" dirty="0" smtClean="0">
                <a:solidFill>
                  <a:srgbClr val="00B0F0"/>
                </a:solidFill>
              </a:rPr>
              <a:t>Maharashtra</a:t>
            </a:r>
            <a:r>
              <a:rPr lang="en-GB" b="1" dirty="0" smtClean="0"/>
              <a:t> is paired with </a:t>
            </a:r>
            <a:r>
              <a:rPr lang="en-GB" b="1" dirty="0" err="1">
                <a:solidFill>
                  <a:srgbClr val="00B0F0"/>
                </a:solidFill>
              </a:rPr>
              <a:t>O</a:t>
            </a:r>
            <a:r>
              <a:rPr lang="en-GB" b="1" dirty="0" err="1" smtClean="0">
                <a:solidFill>
                  <a:srgbClr val="00B0F0"/>
                </a:solidFill>
              </a:rPr>
              <a:t>disha</a:t>
            </a:r>
            <a:endParaRPr lang="en-IN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8131" y="267219"/>
            <a:ext cx="10187691" cy="686259"/>
            <a:chOff x="348995" y="242315"/>
            <a:chExt cx="8711565" cy="622300"/>
          </a:xfrm>
        </p:grpSpPr>
        <p:sp>
          <p:nvSpPr>
            <p:cNvPr id="3" name="object 3"/>
            <p:cNvSpPr/>
            <p:nvPr/>
          </p:nvSpPr>
          <p:spPr>
            <a:xfrm>
              <a:off x="491362" y="350901"/>
              <a:ext cx="8444865" cy="50863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48995" y="242315"/>
              <a:ext cx="2494788" cy="34747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12135" y="269748"/>
              <a:ext cx="381000" cy="32003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804160" y="242315"/>
              <a:ext cx="2618232" cy="3474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186172" y="242315"/>
              <a:ext cx="1141476" cy="34747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50280" y="242315"/>
              <a:ext cx="310896" cy="34747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83807" y="242315"/>
              <a:ext cx="1173480" cy="34747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979919" y="242315"/>
              <a:ext cx="1822703" cy="34747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48995" y="516636"/>
              <a:ext cx="1577340" cy="34747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64207" y="548640"/>
              <a:ext cx="437388" cy="31546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54707" y="548640"/>
              <a:ext cx="2433827" cy="31546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076699" y="548640"/>
              <a:ext cx="749808" cy="31546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198619" y="822197"/>
              <a:ext cx="506095" cy="0"/>
            </a:xfrm>
            <a:custGeom>
              <a:avLst/>
              <a:gdLst/>
              <a:ahLst/>
              <a:cxnLst/>
              <a:rect l="l" t="t" r="r" b="b"/>
              <a:pathLst>
                <a:path w="506095">
                  <a:moveTo>
                    <a:pt x="0" y="0"/>
                  </a:moveTo>
                  <a:lnTo>
                    <a:pt x="505968" y="0"/>
                  </a:lnTo>
                </a:path>
              </a:pathLst>
            </a:custGeom>
            <a:ln w="137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613148" y="548640"/>
              <a:ext cx="3252215" cy="31546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55052" y="548640"/>
              <a:ext cx="938783" cy="315467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76972" y="822197"/>
              <a:ext cx="695325" cy="0"/>
            </a:xfrm>
            <a:custGeom>
              <a:avLst/>
              <a:gdLst/>
              <a:ahLst/>
              <a:cxnLst/>
              <a:rect l="l" t="t" r="r" b="b"/>
              <a:pathLst>
                <a:path w="695325">
                  <a:moveTo>
                    <a:pt x="0" y="0"/>
                  </a:moveTo>
                  <a:lnTo>
                    <a:pt x="694944" y="0"/>
                  </a:lnTo>
                </a:path>
              </a:pathLst>
            </a:custGeom>
            <a:ln w="137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378952" y="548640"/>
              <a:ext cx="681227" cy="315467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0" y="1636798"/>
            <a:ext cx="10693400" cy="5926333"/>
            <a:chOff x="0" y="1484249"/>
            <a:chExt cx="9144000" cy="5374005"/>
          </a:xfrm>
        </p:grpSpPr>
        <p:sp>
          <p:nvSpPr>
            <p:cNvPr id="21" name="object 21"/>
            <p:cNvSpPr/>
            <p:nvPr/>
          </p:nvSpPr>
          <p:spPr>
            <a:xfrm>
              <a:off x="0" y="1484249"/>
              <a:ext cx="3381375" cy="2530475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0" y="4005324"/>
              <a:ext cx="6407150" cy="2852673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419475" y="1484249"/>
              <a:ext cx="3024251" cy="2520950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372225" y="4005325"/>
              <a:ext cx="2771774" cy="285267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443726" y="1557274"/>
              <a:ext cx="2700274" cy="2447925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09718" y="186550"/>
            <a:ext cx="9472569" cy="608529"/>
            <a:chOff x="435863" y="169163"/>
            <a:chExt cx="8100059" cy="551815"/>
          </a:xfrm>
        </p:grpSpPr>
        <p:sp>
          <p:nvSpPr>
            <p:cNvPr id="3" name="object 3"/>
            <p:cNvSpPr/>
            <p:nvPr/>
          </p:nvSpPr>
          <p:spPr>
            <a:xfrm>
              <a:off x="567156" y="264794"/>
              <a:ext cx="7818018" cy="4058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35863" y="169163"/>
              <a:ext cx="1924812" cy="30784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154936" y="193547"/>
              <a:ext cx="295656" cy="28346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276856" y="169163"/>
              <a:ext cx="1787651" cy="30784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858767" y="193547"/>
              <a:ext cx="338327" cy="28346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027931" y="169163"/>
              <a:ext cx="2104643" cy="30784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885687" y="169163"/>
              <a:ext cx="990600" cy="30784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662928" y="169163"/>
              <a:ext cx="664464" cy="30784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117080" y="169163"/>
              <a:ext cx="1043940" cy="30784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914132" y="169163"/>
              <a:ext cx="621792" cy="30784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35863" y="413004"/>
              <a:ext cx="1411224" cy="30784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0" y="1319856"/>
            <a:ext cx="10693400" cy="6243553"/>
            <a:chOff x="0" y="1196847"/>
            <a:chExt cx="9144000" cy="5661660"/>
          </a:xfrm>
        </p:grpSpPr>
        <p:sp>
          <p:nvSpPr>
            <p:cNvPr id="15" name="object 15"/>
            <p:cNvSpPr/>
            <p:nvPr/>
          </p:nvSpPr>
          <p:spPr>
            <a:xfrm>
              <a:off x="5796026" y="1196847"/>
              <a:ext cx="3347973" cy="280835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987675" y="3933824"/>
              <a:ext cx="2898775" cy="292417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0" y="1196847"/>
              <a:ext cx="2987675" cy="566114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867400" y="4005325"/>
              <a:ext cx="3276599" cy="2852671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987675" y="1196847"/>
              <a:ext cx="2879725" cy="280835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92370" y="2720526"/>
            <a:ext cx="7451963" cy="21953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3400" cy="7562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5946" y="252095"/>
            <a:ext cx="10381509" cy="7163700"/>
            <a:chOff x="133350" y="228600"/>
            <a:chExt cx="8877300" cy="6496050"/>
          </a:xfrm>
        </p:grpSpPr>
        <p:sp>
          <p:nvSpPr>
            <p:cNvPr id="3" name="object 3"/>
            <p:cNvSpPr/>
            <p:nvPr/>
          </p:nvSpPr>
          <p:spPr>
            <a:xfrm>
              <a:off x="152400" y="228600"/>
              <a:ext cx="8839200" cy="51054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2400" y="5334000"/>
              <a:ext cx="8839200" cy="1371600"/>
            </a:xfrm>
            <a:custGeom>
              <a:avLst/>
              <a:gdLst/>
              <a:ahLst/>
              <a:cxnLst/>
              <a:rect l="l" t="t" r="r" b="b"/>
              <a:pathLst>
                <a:path w="8839200" h="1371600">
                  <a:moveTo>
                    <a:pt x="8610600" y="0"/>
                  </a:moveTo>
                  <a:lnTo>
                    <a:pt x="228600" y="0"/>
                  </a:lnTo>
                  <a:lnTo>
                    <a:pt x="182529" y="4644"/>
                  </a:lnTo>
                  <a:lnTo>
                    <a:pt x="139619" y="17966"/>
                  </a:lnTo>
                  <a:lnTo>
                    <a:pt x="100788" y="39045"/>
                  </a:lnTo>
                  <a:lnTo>
                    <a:pt x="66955" y="66960"/>
                  </a:lnTo>
                  <a:lnTo>
                    <a:pt x="39041" y="100793"/>
                  </a:lnTo>
                  <a:lnTo>
                    <a:pt x="17964" y="139624"/>
                  </a:lnTo>
                  <a:lnTo>
                    <a:pt x="4644" y="182533"/>
                  </a:lnTo>
                  <a:lnTo>
                    <a:pt x="0" y="228600"/>
                  </a:lnTo>
                  <a:lnTo>
                    <a:pt x="0" y="1143000"/>
                  </a:lnTo>
                  <a:lnTo>
                    <a:pt x="4644" y="1189070"/>
                  </a:lnTo>
                  <a:lnTo>
                    <a:pt x="17964" y="1231980"/>
                  </a:lnTo>
                  <a:lnTo>
                    <a:pt x="39041" y="1270811"/>
                  </a:lnTo>
                  <a:lnTo>
                    <a:pt x="66955" y="1304644"/>
                  </a:lnTo>
                  <a:lnTo>
                    <a:pt x="100788" y="1332558"/>
                  </a:lnTo>
                  <a:lnTo>
                    <a:pt x="139619" y="1353635"/>
                  </a:lnTo>
                  <a:lnTo>
                    <a:pt x="182529" y="1366955"/>
                  </a:lnTo>
                  <a:lnTo>
                    <a:pt x="228600" y="1371600"/>
                  </a:lnTo>
                  <a:lnTo>
                    <a:pt x="8610600" y="1371600"/>
                  </a:lnTo>
                  <a:lnTo>
                    <a:pt x="8656666" y="1366955"/>
                  </a:lnTo>
                  <a:lnTo>
                    <a:pt x="8699575" y="1353635"/>
                  </a:lnTo>
                  <a:lnTo>
                    <a:pt x="8738406" y="1332558"/>
                  </a:lnTo>
                  <a:lnTo>
                    <a:pt x="8772239" y="1304644"/>
                  </a:lnTo>
                  <a:lnTo>
                    <a:pt x="8800154" y="1270811"/>
                  </a:lnTo>
                  <a:lnTo>
                    <a:pt x="8821233" y="1231980"/>
                  </a:lnTo>
                  <a:lnTo>
                    <a:pt x="8834555" y="1189070"/>
                  </a:lnTo>
                  <a:lnTo>
                    <a:pt x="8839200" y="1143000"/>
                  </a:lnTo>
                  <a:lnTo>
                    <a:pt x="8839200" y="228600"/>
                  </a:lnTo>
                  <a:lnTo>
                    <a:pt x="8834555" y="182533"/>
                  </a:lnTo>
                  <a:lnTo>
                    <a:pt x="8821233" y="139624"/>
                  </a:lnTo>
                  <a:lnTo>
                    <a:pt x="8800154" y="100793"/>
                  </a:lnTo>
                  <a:lnTo>
                    <a:pt x="8772239" y="66960"/>
                  </a:lnTo>
                  <a:lnTo>
                    <a:pt x="8738406" y="39045"/>
                  </a:lnTo>
                  <a:lnTo>
                    <a:pt x="8699575" y="17966"/>
                  </a:lnTo>
                  <a:lnTo>
                    <a:pt x="8656666" y="4644"/>
                  </a:lnTo>
                  <a:lnTo>
                    <a:pt x="8610600" y="0"/>
                  </a:lnTo>
                  <a:close/>
                </a:path>
              </a:pathLst>
            </a:custGeom>
            <a:solidFill>
              <a:srgbClr val="A4B5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2400" y="5334000"/>
              <a:ext cx="8839200" cy="1371600"/>
            </a:xfrm>
            <a:custGeom>
              <a:avLst/>
              <a:gdLst/>
              <a:ahLst/>
              <a:cxnLst/>
              <a:rect l="l" t="t" r="r" b="b"/>
              <a:pathLst>
                <a:path w="8839200" h="1371600">
                  <a:moveTo>
                    <a:pt x="0" y="228600"/>
                  </a:moveTo>
                  <a:lnTo>
                    <a:pt x="4644" y="182533"/>
                  </a:lnTo>
                  <a:lnTo>
                    <a:pt x="17964" y="139624"/>
                  </a:lnTo>
                  <a:lnTo>
                    <a:pt x="39041" y="100793"/>
                  </a:lnTo>
                  <a:lnTo>
                    <a:pt x="66955" y="66960"/>
                  </a:lnTo>
                  <a:lnTo>
                    <a:pt x="100788" y="39045"/>
                  </a:lnTo>
                  <a:lnTo>
                    <a:pt x="139619" y="17966"/>
                  </a:lnTo>
                  <a:lnTo>
                    <a:pt x="182529" y="4644"/>
                  </a:lnTo>
                  <a:lnTo>
                    <a:pt x="228600" y="0"/>
                  </a:lnTo>
                  <a:lnTo>
                    <a:pt x="8610600" y="0"/>
                  </a:lnTo>
                  <a:lnTo>
                    <a:pt x="8656666" y="4644"/>
                  </a:lnTo>
                  <a:lnTo>
                    <a:pt x="8699575" y="17966"/>
                  </a:lnTo>
                  <a:lnTo>
                    <a:pt x="8738406" y="39045"/>
                  </a:lnTo>
                  <a:lnTo>
                    <a:pt x="8772239" y="66960"/>
                  </a:lnTo>
                  <a:lnTo>
                    <a:pt x="8800154" y="100793"/>
                  </a:lnTo>
                  <a:lnTo>
                    <a:pt x="8821233" y="139624"/>
                  </a:lnTo>
                  <a:lnTo>
                    <a:pt x="8834555" y="182533"/>
                  </a:lnTo>
                  <a:lnTo>
                    <a:pt x="8839200" y="228600"/>
                  </a:lnTo>
                  <a:lnTo>
                    <a:pt x="8839200" y="1143000"/>
                  </a:lnTo>
                  <a:lnTo>
                    <a:pt x="8834555" y="1189070"/>
                  </a:lnTo>
                  <a:lnTo>
                    <a:pt x="8821233" y="1231980"/>
                  </a:lnTo>
                  <a:lnTo>
                    <a:pt x="8800154" y="1270811"/>
                  </a:lnTo>
                  <a:lnTo>
                    <a:pt x="8772239" y="1304644"/>
                  </a:lnTo>
                  <a:lnTo>
                    <a:pt x="8738406" y="1332558"/>
                  </a:lnTo>
                  <a:lnTo>
                    <a:pt x="8699575" y="1353635"/>
                  </a:lnTo>
                  <a:lnTo>
                    <a:pt x="8656666" y="1366955"/>
                  </a:lnTo>
                  <a:lnTo>
                    <a:pt x="8610600" y="1371600"/>
                  </a:lnTo>
                  <a:lnTo>
                    <a:pt x="228600" y="1371600"/>
                  </a:lnTo>
                  <a:lnTo>
                    <a:pt x="182529" y="1366955"/>
                  </a:lnTo>
                  <a:lnTo>
                    <a:pt x="139619" y="1353635"/>
                  </a:lnTo>
                  <a:lnTo>
                    <a:pt x="100788" y="1332558"/>
                  </a:lnTo>
                  <a:lnTo>
                    <a:pt x="66955" y="1304644"/>
                  </a:lnTo>
                  <a:lnTo>
                    <a:pt x="39041" y="1270811"/>
                  </a:lnTo>
                  <a:lnTo>
                    <a:pt x="17964" y="1231980"/>
                  </a:lnTo>
                  <a:lnTo>
                    <a:pt x="4644" y="1189070"/>
                  </a:lnTo>
                  <a:lnTo>
                    <a:pt x="0" y="1143000"/>
                  </a:lnTo>
                  <a:lnTo>
                    <a:pt x="0" y="228600"/>
                  </a:lnTo>
                  <a:close/>
                </a:path>
              </a:pathLst>
            </a:custGeom>
            <a:ln w="38100">
              <a:solidFill>
                <a:srgbClr val="7884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48722" y="5925017"/>
            <a:ext cx="9580246" cy="1091847"/>
          </a:xfrm>
          <a:prstGeom prst="rect">
            <a:avLst/>
          </a:prstGeom>
        </p:spPr>
        <p:txBody>
          <a:bodyPr vert="horz" wrap="square" lIns="0" tIns="14488" rIns="0" bIns="0" rtlCol="0">
            <a:spAutoFit/>
          </a:bodyPr>
          <a:lstStyle/>
          <a:p>
            <a:pPr marL="14488">
              <a:lnSpc>
                <a:spcPts val="2219"/>
              </a:lnSpc>
              <a:spcBef>
                <a:spcPts val="114"/>
              </a:spcBef>
            </a:pPr>
            <a:r>
              <a:rPr sz="2100" spc="68" dirty="0">
                <a:solidFill>
                  <a:srgbClr val="FFFFFF"/>
                </a:solidFill>
                <a:latin typeface="Arial"/>
                <a:cs typeface="Arial"/>
              </a:rPr>
              <a:t>One</a:t>
            </a:r>
            <a:r>
              <a:rPr sz="21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17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many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beaches</a:t>
            </a:r>
            <a:r>
              <a:rPr sz="2100" spc="-2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that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also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are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Arial"/>
                <a:cs typeface="Arial"/>
              </a:rPr>
              <a:t>known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as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pilgrimage</a:t>
            </a:r>
            <a:endParaRPr sz="2100">
              <a:latin typeface="Arial"/>
              <a:cs typeface="Arial"/>
            </a:endParaRPr>
          </a:p>
          <a:p>
            <a:pPr marL="14488" marR="5795">
              <a:lnSpc>
                <a:spcPts val="1974"/>
              </a:lnSpc>
              <a:spcBef>
                <a:spcPts val="228"/>
              </a:spcBef>
            </a:pPr>
            <a:r>
              <a:rPr sz="2100" spc="80" dirty="0">
                <a:solidFill>
                  <a:srgbClr val="FFFFFF"/>
                </a:solidFill>
                <a:latin typeface="Arial"/>
                <a:cs typeface="Arial"/>
              </a:rPr>
              <a:t>site,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Ganapatipulle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western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coast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17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Maharashtra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also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doubles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as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a  </a:t>
            </a:r>
            <a:r>
              <a:rPr sz="2100" spc="130" dirty="0">
                <a:solidFill>
                  <a:srgbClr val="FFFFFF"/>
                </a:solidFill>
                <a:latin typeface="Arial"/>
                <a:cs typeface="Arial"/>
              </a:rPr>
              <a:t>tourist </a:t>
            </a:r>
            <a:r>
              <a:rPr sz="2100" spc="120" dirty="0">
                <a:solidFill>
                  <a:srgbClr val="FFFFFF"/>
                </a:solidFill>
                <a:latin typeface="Arial"/>
                <a:cs typeface="Arial"/>
              </a:rPr>
              <a:t>resort. </a:t>
            </a:r>
            <a:r>
              <a:rPr sz="2100" spc="-6" dirty="0">
                <a:solidFill>
                  <a:srgbClr val="FFFFFF"/>
                </a:solidFill>
                <a:latin typeface="Arial"/>
                <a:cs typeface="Arial"/>
              </a:rPr>
              <a:t>You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can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go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on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excursions </a:t>
            </a:r>
            <a:r>
              <a:rPr sz="2100" spc="125" dirty="0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 nearby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Jaigad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Beach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Fort,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Velneshwar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Beach</a:t>
            </a:r>
            <a:r>
              <a:rPr sz="2100" spc="-34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temples.</a:t>
            </a:r>
            <a:endParaRPr sz="21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784016" y="262178"/>
            <a:ext cx="5065256" cy="1224061"/>
            <a:chOff x="1525524" y="237743"/>
            <a:chExt cx="4331335" cy="1109980"/>
          </a:xfrm>
        </p:grpSpPr>
        <p:sp>
          <p:nvSpPr>
            <p:cNvPr id="8" name="object 8"/>
            <p:cNvSpPr/>
            <p:nvPr/>
          </p:nvSpPr>
          <p:spPr>
            <a:xfrm>
              <a:off x="1525524" y="237743"/>
              <a:ext cx="4331208" cy="6217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65248" y="725424"/>
              <a:ext cx="2551176" cy="6217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035756" y="286492"/>
            <a:ext cx="4392463" cy="1154135"/>
          </a:xfrm>
          <a:prstGeom prst="rect">
            <a:avLst/>
          </a:prstGeom>
        </p:spPr>
        <p:txBody>
          <a:bodyPr vert="horz" wrap="square" lIns="0" tIns="15213" rIns="0" bIns="0" rtlCol="0">
            <a:spAutoFit/>
          </a:bodyPr>
          <a:lstStyle/>
          <a:p>
            <a:pPr marL="972154" marR="5795" indent="-958392">
              <a:spcBef>
                <a:spcPts val="120"/>
              </a:spcBef>
            </a:pPr>
            <a:r>
              <a:rPr spc="-154" dirty="0"/>
              <a:t>Ganapatipule </a:t>
            </a:r>
            <a:r>
              <a:rPr spc="-302" dirty="0"/>
              <a:t>Beach </a:t>
            </a:r>
            <a:r>
              <a:rPr spc="74" dirty="0"/>
              <a:t>in  </a:t>
            </a:r>
            <a:r>
              <a:rPr spc="-188" dirty="0"/>
              <a:t>Maharashtra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8224" y="168063"/>
            <a:ext cx="10336953" cy="5293995"/>
            <a:chOff x="152400" y="152400"/>
            <a:chExt cx="8839200" cy="4800600"/>
          </a:xfrm>
        </p:grpSpPr>
        <p:sp>
          <p:nvSpPr>
            <p:cNvPr id="3" name="object 3"/>
            <p:cNvSpPr/>
            <p:nvPr/>
          </p:nvSpPr>
          <p:spPr>
            <a:xfrm>
              <a:off x="152400" y="152400"/>
              <a:ext cx="8839200" cy="48006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679447" y="420624"/>
              <a:ext cx="1540764" cy="6217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720339" y="420624"/>
              <a:ext cx="630936" cy="6217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851404" y="420624"/>
              <a:ext cx="1685544" cy="6217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037076" y="420624"/>
              <a:ext cx="630936" cy="6217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168140" y="420624"/>
              <a:ext cx="2564891" cy="62179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663951" y="908304"/>
              <a:ext cx="2987040" cy="62179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215762" y="488448"/>
            <a:ext cx="5241994" cy="1723521"/>
          </a:xfrm>
          <a:prstGeom prst="rect">
            <a:avLst/>
          </a:prstGeom>
        </p:spPr>
        <p:txBody>
          <a:bodyPr vert="horz" wrap="square" lIns="0" tIns="15213" rIns="0" bIns="0" rtlCol="0">
            <a:spAutoFit/>
          </a:bodyPr>
          <a:lstStyle/>
          <a:p>
            <a:pPr marL="1138045" marR="5795" indent="-1123557">
              <a:spcBef>
                <a:spcPts val="120"/>
              </a:spcBef>
            </a:pPr>
            <a:r>
              <a:rPr spc="-130" dirty="0"/>
              <a:t>Marve-Manori-Gorai</a:t>
            </a:r>
            <a:r>
              <a:rPr spc="-274" dirty="0"/>
              <a:t> </a:t>
            </a:r>
            <a:r>
              <a:rPr spc="-302" dirty="0"/>
              <a:t>Beach  </a:t>
            </a:r>
            <a:r>
              <a:rPr spc="80" dirty="0"/>
              <a:t>in</a:t>
            </a:r>
            <a:r>
              <a:rPr spc="-143" dirty="0"/>
              <a:t> </a:t>
            </a:r>
            <a:r>
              <a:rPr spc="-194" dirty="0"/>
              <a:t>Maharashtra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55946" y="5441051"/>
            <a:ext cx="10381509" cy="1974744"/>
            <a:chOff x="133350" y="4933950"/>
            <a:chExt cx="8877300" cy="1790700"/>
          </a:xfrm>
        </p:grpSpPr>
        <p:sp>
          <p:nvSpPr>
            <p:cNvPr id="12" name="object 12"/>
            <p:cNvSpPr/>
            <p:nvPr/>
          </p:nvSpPr>
          <p:spPr>
            <a:xfrm>
              <a:off x="152400" y="4953000"/>
              <a:ext cx="8839200" cy="1752600"/>
            </a:xfrm>
            <a:custGeom>
              <a:avLst/>
              <a:gdLst/>
              <a:ahLst/>
              <a:cxnLst/>
              <a:rect l="l" t="t" r="r" b="b"/>
              <a:pathLst>
                <a:path w="8839200" h="1752600">
                  <a:moveTo>
                    <a:pt x="8547100" y="0"/>
                  </a:moveTo>
                  <a:lnTo>
                    <a:pt x="292100" y="0"/>
                  </a:lnTo>
                  <a:lnTo>
                    <a:pt x="244721" y="3823"/>
                  </a:lnTo>
                  <a:lnTo>
                    <a:pt x="199776" y="14894"/>
                  </a:lnTo>
                  <a:lnTo>
                    <a:pt x="157866" y="32609"/>
                  </a:lnTo>
                  <a:lnTo>
                    <a:pt x="119592" y="56367"/>
                  </a:lnTo>
                  <a:lnTo>
                    <a:pt x="85556" y="85566"/>
                  </a:lnTo>
                  <a:lnTo>
                    <a:pt x="56360" y="119603"/>
                  </a:lnTo>
                  <a:lnTo>
                    <a:pt x="32604" y="157877"/>
                  </a:lnTo>
                  <a:lnTo>
                    <a:pt x="14892" y="199786"/>
                  </a:lnTo>
                  <a:lnTo>
                    <a:pt x="3823" y="244727"/>
                  </a:lnTo>
                  <a:lnTo>
                    <a:pt x="0" y="292100"/>
                  </a:lnTo>
                  <a:lnTo>
                    <a:pt x="0" y="1460487"/>
                  </a:lnTo>
                  <a:lnTo>
                    <a:pt x="3823" y="1507869"/>
                  </a:lnTo>
                  <a:lnTo>
                    <a:pt x="14892" y="1552817"/>
                  </a:lnTo>
                  <a:lnTo>
                    <a:pt x="32604" y="1594729"/>
                  </a:lnTo>
                  <a:lnTo>
                    <a:pt x="56360" y="1633004"/>
                  </a:lnTo>
                  <a:lnTo>
                    <a:pt x="85556" y="1667041"/>
                  </a:lnTo>
                  <a:lnTo>
                    <a:pt x="119592" y="1696238"/>
                  </a:lnTo>
                  <a:lnTo>
                    <a:pt x="157866" y="1719994"/>
                  </a:lnTo>
                  <a:lnTo>
                    <a:pt x="199776" y="1737707"/>
                  </a:lnTo>
                  <a:lnTo>
                    <a:pt x="244721" y="1748776"/>
                  </a:lnTo>
                  <a:lnTo>
                    <a:pt x="292100" y="1752600"/>
                  </a:lnTo>
                  <a:lnTo>
                    <a:pt x="8547100" y="1752600"/>
                  </a:lnTo>
                  <a:lnTo>
                    <a:pt x="8594472" y="1748776"/>
                  </a:lnTo>
                  <a:lnTo>
                    <a:pt x="8639413" y="1737707"/>
                  </a:lnTo>
                  <a:lnTo>
                    <a:pt x="8681322" y="1719994"/>
                  </a:lnTo>
                  <a:lnTo>
                    <a:pt x="8719596" y="1696238"/>
                  </a:lnTo>
                  <a:lnTo>
                    <a:pt x="8753633" y="1667041"/>
                  </a:lnTo>
                  <a:lnTo>
                    <a:pt x="8782832" y="1633004"/>
                  </a:lnTo>
                  <a:lnTo>
                    <a:pt x="8806590" y="1594729"/>
                  </a:lnTo>
                  <a:lnTo>
                    <a:pt x="8824305" y="1552817"/>
                  </a:lnTo>
                  <a:lnTo>
                    <a:pt x="8835376" y="1507869"/>
                  </a:lnTo>
                  <a:lnTo>
                    <a:pt x="8839200" y="1460487"/>
                  </a:lnTo>
                  <a:lnTo>
                    <a:pt x="8839200" y="292100"/>
                  </a:lnTo>
                  <a:lnTo>
                    <a:pt x="8835376" y="244727"/>
                  </a:lnTo>
                  <a:lnTo>
                    <a:pt x="8824305" y="199786"/>
                  </a:lnTo>
                  <a:lnTo>
                    <a:pt x="8806590" y="157877"/>
                  </a:lnTo>
                  <a:lnTo>
                    <a:pt x="8782832" y="119603"/>
                  </a:lnTo>
                  <a:lnTo>
                    <a:pt x="8753633" y="85566"/>
                  </a:lnTo>
                  <a:lnTo>
                    <a:pt x="8719596" y="56367"/>
                  </a:lnTo>
                  <a:lnTo>
                    <a:pt x="8681322" y="32609"/>
                  </a:lnTo>
                  <a:lnTo>
                    <a:pt x="8639413" y="14894"/>
                  </a:lnTo>
                  <a:lnTo>
                    <a:pt x="8594472" y="3823"/>
                  </a:lnTo>
                  <a:lnTo>
                    <a:pt x="8547100" y="0"/>
                  </a:lnTo>
                  <a:close/>
                </a:path>
              </a:pathLst>
            </a:custGeom>
            <a:solidFill>
              <a:srgbClr val="A4B5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52400" y="4953000"/>
              <a:ext cx="8839200" cy="1752600"/>
            </a:xfrm>
            <a:custGeom>
              <a:avLst/>
              <a:gdLst/>
              <a:ahLst/>
              <a:cxnLst/>
              <a:rect l="l" t="t" r="r" b="b"/>
              <a:pathLst>
                <a:path w="8839200" h="1752600">
                  <a:moveTo>
                    <a:pt x="0" y="292100"/>
                  </a:moveTo>
                  <a:lnTo>
                    <a:pt x="3823" y="244727"/>
                  </a:lnTo>
                  <a:lnTo>
                    <a:pt x="14892" y="199786"/>
                  </a:lnTo>
                  <a:lnTo>
                    <a:pt x="32604" y="157877"/>
                  </a:lnTo>
                  <a:lnTo>
                    <a:pt x="56360" y="119603"/>
                  </a:lnTo>
                  <a:lnTo>
                    <a:pt x="85556" y="85566"/>
                  </a:lnTo>
                  <a:lnTo>
                    <a:pt x="119592" y="56367"/>
                  </a:lnTo>
                  <a:lnTo>
                    <a:pt x="157866" y="32609"/>
                  </a:lnTo>
                  <a:lnTo>
                    <a:pt x="199776" y="14894"/>
                  </a:lnTo>
                  <a:lnTo>
                    <a:pt x="244721" y="3823"/>
                  </a:lnTo>
                  <a:lnTo>
                    <a:pt x="292100" y="0"/>
                  </a:lnTo>
                  <a:lnTo>
                    <a:pt x="8547100" y="0"/>
                  </a:lnTo>
                  <a:lnTo>
                    <a:pt x="8594472" y="3823"/>
                  </a:lnTo>
                  <a:lnTo>
                    <a:pt x="8639413" y="14894"/>
                  </a:lnTo>
                  <a:lnTo>
                    <a:pt x="8681322" y="32609"/>
                  </a:lnTo>
                  <a:lnTo>
                    <a:pt x="8719596" y="56367"/>
                  </a:lnTo>
                  <a:lnTo>
                    <a:pt x="8753633" y="85566"/>
                  </a:lnTo>
                  <a:lnTo>
                    <a:pt x="8782832" y="119603"/>
                  </a:lnTo>
                  <a:lnTo>
                    <a:pt x="8806590" y="157877"/>
                  </a:lnTo>
                  <a:lnTo>
                    <a:pt x="8824305" y="199786"/>
                  </a:lnTo>
                  <a:lnTo>
                    <a:pt x="8835376" y="244727"/>
                  </a:lnTo>
                  <a:lnTo>
                    <a:pt x="8839200" y="292100"/>
                  </a:lnTo>
                  <a:lnTo>
                    <a:pt x="8839200" y="1460487"/>
                  </a:lnTo>
                  <a:lnTo>
                    <a:pt x="8835376" y="1507869"/>
                  </a:lnTo>
                  <a:lnTo>
                    <a:pt x="8824305" y="1552817"/>
                  </a:lnTo>
                  <a:lnTo>
                    <a:pt x="8806590" y="1594729"/>
                  </a:lnTo>
                  <a:lnTo>
                    <a:pt x="8782832" y="1633004"/>
                  </a:lnTo>
                  <a:lnTo>
                    <a:pt x="8753633" y="1667041"/>
                  </a:lnTo>
                  <a:lnTo>
                    <a:pt x="8719596" y="1696238"/>
                  </a:lnTo>
                  <a:lnTo>
                    <a:pt x="8681322" y="1719994"/>
                  </a:lnTo>
                  <a:lnTo>
                    <a:pt x="8639413" y="1737707"/>
                  </a:lnTo>
                  <a:lnTo>
                    <a:pt x="8594472" y="1748776"/>
                  </a:lnTo>
                  <a:lnTo>
                    <a:pt x="8547100" y="1752600"/>
                  </a:lnTo>
                  <a:lnTo>
                    <a:pt x="292100" y="1752600"/>
                  </a:lnTo>
                  <a:lnTo>
                    <a:pt x="244721" y="1748776"/>
                  </a:lnTo>
                  <a:lnTo>
                    <a:pt x="199776" y="1737707"/>
                  </a:lnTo>
                  <a:lnTo>
                    <a:pt x="157866" y="1719994"/>
                  </a:lnTo>
                  <a:lnTo>
                    <a:pt x="119592" y="1696238"/>
                  </a:lnTo>
                  <a:lnTo>
                    <a:pt x="85556" y="1667041"/>
                  </a:lnTo>
                  <a:lnTo>
                    <a:pt x="56360" y="1633004"/>
                  </a:lnTo>
                  <a:lnTo>
                    <a:pt x="32604" y="1594729"/>
                  </a:lnTo>
                  <a:lnTo>
                    <a:pt x="14892" y="1552817"/>
                  </a:lnTo>
                  <a:lnTo>
                    <a:pt x="3823" y="1507869"/>
                  </a:lnTo>
                  <a:lnTo>
                    <a:pt x="0" y="1460487"/>
                  </a:lnTo>
                  <a:lnTo>
                    <a:pt x="0" y="292100"/>
                  </a:lnTo>
                  <a:close/>
                </a:path>
              </a:pathLst>
            </a:custGeom>
            <a:ln w="38100">
              <a:solidFill>
                <a:srgbClr val="7884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70466" y="5502814"/>
            <a:ext cx="9918129" cy="1953622"/>
          </a:xfrm>
          <a:prstGeom prst="rect">
            <a:avLst/>
          </a:prstGeom>
        </p:spPr>
        <p:txBody>
          <a:bodyPr vert="horz" wrap="square" lIns="0" tIns="14488" rIns="0" bIns="0" rtlCol="0">
            <a:spAutoFit/>
          </a:bodyPr>
          <a:lstStyle/>
          <a:p>
            <a:pPr marL="14488">
              <a:spcBef>
                <a:spcPts val="114"/>
              </a:spcBef>
            </a:pP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Distinct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30" dirty="0">
                <a:solidFill>
                  <a:srgbClr val="FFFFFF"/>
                </a:solidFill>
                <a:latin typeface="Arial"/>
                <a:cs typeface="Arial"/>
              </a:rPr>
              <a:t>crowded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beaches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17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Mumbai,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three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tiny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stretches</a:t>
            </a:r>
            <a:r>
              <a:rPr sz="2100" spc="-2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endParaRPr sz="2100">
              <a:latin typeface="Arial"/>
              <a:cs typeface="Arial"/>
            </a:endParaRPr>
          </a:p>
          <a:p>
            <a:pPr marL="14488"/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beaches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37" dirty="0">
                <a:solidFill>
                  <a:srgbClr val="FFFFFF"/>
                </a:solidFill>
                <a:latin typeface="Arial"/>
                <a:cs typeface="Arial"/>
              </a:rPr>
              <a:t>north</a:t>
            </a:r>
            <a:r>
              <a:rPr sz="21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17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Mumbai,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Maharashtra,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Arial"/>
                <a:cs typeface="Arial"/>
              </a:rPr>
              <a:t>place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30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endParaRPr sz="2100">
              <a:latin typeface="Arial"/>
              <a:cs typeface="Arial"/>
            </a:endParaRPr>
          </a:p>
          <a:p>
            <a:pPr marL="14488" marR="5795"/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picnics,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treks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hilly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backdrop,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walks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introspection.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63" dirty="0">
                <a:solidFill>
                  <a:srgbClr val="FFFFFF"/>
                </a:solidFill>
                <a:latin typeface="Arial"/>
                <a:cs typeface="Arial"/>
              </a:rPr>
              <a:t>Marve,</a:t>
            </a:r>
            <a:r>
              <a:rPr sz="2100" spc="-2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fishing  </a:t>
            </a:r>
            <a:r>
              <a:rPr sz="2100" spc="68" dirty="0">
                <a:solidFill>
                  <a:srgbClr val="FFFFFF"/>
                </a:solidFill>
                <a:latin typeface="Arial"/>
                <a:cs typeface="Arial"/>
              </a:rPr>
              <a:t>village,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closest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Mumbai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quietest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17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three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beaches</a:t>
            </a:r>
            <a:endParaRPr sz="2100">
              <a:latin typeface="Arial"/>
              <a:cs typeface="Arial"/>
            </a:endParaRPr>
          </a:p>
          <a:p>
            <a:pPr marL="14488" marR="671526"/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whereas,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beaches</a:t>
            </a:r>
            <a:r>
              <a:rPr sz="2100" spc="-2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Manori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Gorai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are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5" dirty="0">
                <a:solidFill>
                  <a:srgbClr val="FFFFFF"/>
                </a:solidFill>
                <a:latin typeface="Arial"/>
                <a:cs typeface="Arial"/>
              </a:rPr>
              <a:t>popular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30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late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Arial"/>
                <a:cs typeface="Arial"/>
              </a:rPr>
              <a:t>night 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beach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parties.</a:t>
            </a:r>
            <a:endParaRPr sz="2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92370" y="2636494"/>
            <a:ext cx="7451963" cy="21848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8224" y="252095"/>
            <a:ext cx="10336953" cy="5546090"/>
            <a:chOff x="152400" y="228600"/>
            <a:chExt cx="8839200" cy="5029200"/>
          </a:xfrm>
        </p:grpSpPr>
        <p:sp>
          <p:nvSpPr>
            <p:cNvPr id="3" name="object 3"/>
            <p:cNvSpPr/>
            <p:nvPr/>
          </p:nvSpPr>
          <p:spPr>
            <a:xfrm>
              <a:off x="152400" y="228600"/>
              <a:ext cx="8839200" cy="50292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18032" y="313943"/>
              <a:ext cx="3279648" cy="6217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55946" y="5777177"/>
            <a:ext cx="10381509" cy="1638618"/>
            <a:chOff x="133350" y="5238750"/>
            <a:chExt cx="8877300" cy="1485900"/>
          </a:xfrm>
        </p:grpSpPr>
        <p:sp>
          <p:nvSpPr>
            <p:cNvPr id="7" name="object 7"/>
            <p:cNvSpPr/>
            <p:nvPr/>
          </p:nvSpPr>
          <p:spPr>
            <a:xfrm>
              <a:off x="152400" y="5257800"/>
              <a:ext cx="8839200" cy="1447800"/>
            </a:xfrm>
            <a:custGeom>
              <a:avLst/>
              <a:gdLst/>
              <a:ahLst/>
              <a:cxnLst/>
              <a:rect l="l" t="t" r="r" b="b"/>
              <a:pathLst>
                <a:path w="8839200" h="1447800">
                  <a:moveTo>
                    <a:pt x="8597900" y="0"/>
                  </a:moveTo>
                  <a:lnTo>
                    <a:pt x="241300" y="0"/>
                  </a:lnTo>
                  <a:lnTo>
                    <a:pt x="192671" y="4904"/>
                  </a:lnTo>
                  <a:lnTo>
                    <a:pt x="147377" y="18968"/>
                  </a:lnTo>
                  <a:lnTo>
                    <a:pt x="106389" y="41221"/>
                  </a:lnTo>
                  <a:lnTo>
                    <a:pt x="70677" y="70691"/>
                  </a:lnTo>
                  <a:lnTo>
                    <a:pt x="41211" y="106405"/>
                  </a:lnTo>
                  <a:lnTo>
                    <a:pt x="18963" y="147393"/>
                  </a:lnTo>
                  <a:lnTo>
                    <a:pt x="4902" y="192682"/>
                  </a:lnTo>
                  <a:lnTo>
                    <a:pt x="0" y="241300"/>
                  </a:lnTo>
                  <a:lnTo>
                    <a:pt x="0" y="1206500"/>
                  </a:lnTo>
                  <a:lnTo>
                    <a:pt x="4902" y="1255128"/>
                  </a:lnTo>
                  <a:lnTo>
                    <a:pt x="18963" y="1300422"/>
                  </a:lnTo>
                  <a:lnTo>
                    <a:pt x="41211" y="1341410"/>
                  </a:lnTo>
                  <a:lnTo>
                    <a:pt x="70677" y="1377122"/>
                  </a:lnTo>
                  <a:lnTo>
                    <a:pt x="106389" y="1406588"/>
                  </a:lnTo>
                  <a:lnTo>
                    <a:pt x="147377" y="1428836"/>
                  </a:lnTo>
                  <a:lnTo>
                    <a:pt x="192671" y="1442897"/>
                  </a:lnTo>
                  <a:lnTo>
                    <a:pt x="241300" y="1447800"/>
                  </a:lnTo>
                  <a:lnTo>
                    <a:pt x="8597900" y="1447800"/>
                  </a:lnTo>
                  <a:lnTo>
                    <a:pt x="8646517" y="1442897"/>
                  </a:lnTo>
                  <a:lnTo>
                    <a:pt x="8691806" y="1428836"/>
                  </a:lnTo>
                  <a:lnTo>
                    <a:pt x="8732794" y="1406588"/>
                  </a:lnTo>
                  <a:lnTo>
                    <a:pt x="8768508" y="1377122"/>
                  </a:lnTo>
                  <a:lnTo>
                    <a:pt x="8797978" y="1341410"/>
                  </a:lnTo>
                  <a:lnTo>
                    <a:pt x="8820231" y="1300422"/>
                  </a:lnTo>
                  <a:lnTo>
                    <a:pt x="8834295" y="1255128"/>
                  </a:lnTo>
                  <a:lnTo>
                    <a:pt x="8839200" y="1206500"/>
                  </a:lnTo>
                  <a:lnTo>
                    <a:pt x="8839200" y="241300"/>
                  </a:lnTo>
                  <a:lnTo>
                    <a:pt x="8834295" y="192682"/>
                  </a:lnTo>
                  <a:lnTo>
                    <a:pt x="8820231" y="147393"/>
                  </a:lnTo>
                  <a:lnTo>
                    <a:pt x="8797978" y="106405"/>
                  </a:lnTo>
                  <a:lnTo>
                    <a:pt x="8768508" y="70691"/>
                  </a:lnTo>
                  <a:lnTo>
                    <a:pt x="8732794" y="41221"/>
                  </a:lnTo>
                  <a:lnTo>
                    <a:pt x="8691806" y="18968"/>
                  </a:lnTo>
                  <a:lnTo>
                    <a:pt x="8646517" y="4904"/>
                  </a:lnTo>
                  <a:lnTo>
                    <a:pt x="8597900" y="0"/>
                  </a:lnTo>
                  <a:close/>
                </a:path>
              </a:pathLst>
            </a:custGeom>
            <a:solidFill>
              <a:srgbClr val="A4B5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2400" y="5257800"/>
              <a:ext cx="8839200" cy="1447800"/>
            </a:xfrm>
            <a:custGeom>
              <a:avLst/>
              <a:gdLst/>
              <a:ahLst/>
              <a:cxnLst/>
              <a:rect l="l" t="t" r="r" b="b"/>
              <a:pathLst>
                <a:path w="8839200" h="1447800">
                  <a:moveTo>
                    <a:pt x="0" y="241300"/>
                  </a:moveTo>
                  <a:lnTo>
                    <a:pt x="4902" y="192682"/>
                  </a:lnTo>
                  <a:lnTo>
                    <a:pt x="18963" y="147393"/>
                  </a:lnTo>
                  <a:lnTo>
                    <a:pt x="41211" y="106405"/>
                  </a:lnTo>
                  <a:lnTo>
                    <a:pt x="70677" y="70691"/>
                  </a:lnTo>
                  <a:lnTo>
                    <a:pt x="106389" y="41221"/>
                  </a:lnTo>
                  <a:lnTo>
                    <a:pt x="147377" y="18968"/>
                  </a:lnTo>
                  <a:lnTo>
                    <a:pt x="192671" y="4904"/>
                  </a:lnTo>
                  <a:lnTo>
                    <a:pt x="241300" y="0"/>
                  </a:lnTo>
                  <a:lnTo>
                    <a:pt x="8597900" y="0"/>
                  </a:lnTo>
                  <a:lnTo>
                    <a:pt x="8646517" y="4904"/>
                  </a:lnTo>
                  <a:lnTo>
                    <a:pt x="8691806" y="18968"/>
                  </a:lnTo>
                  <a:lnTo>
                    <a:pt x="8732794" y="41221"/>
                  </a:lnTo>
                  <a:lnTo>
                    <a:pt x="8768508" y="70691"/>
                  </a:lnTo>
                  <a:lnTo>
                    <a:pt x="8797978" y="106405"/>
                  </a:lnTo>
                  <a:lnTo>
                    <a:pt x="8820231" y="147393"/>
                  </a:lnTo>
                  <a:lnTo>
                    <a:pt x="8834295" y="192682"/>
                  </a:lnTo>
                  <a:lnTo>
                    <a:pt x="8839200" y="241300"/>
                  </a:lnTo>
                  <a:lnTo>
                    <a:pt x="8839200" y="1206500"/>
                  </a:lnTo>
                  <a:lnTo>
                    <a:pt x="8834295" y="1255128"/>
                  </a:lnTo>
                  <a:lnTo>
                    <a:pt x="8820231" y="1300422"/>
                  </a:lnTo>
                  <a:lnTo>
                    <a:pt x="8797978" y="1341410"/>
                  </a:lnTo>
                  <a:lnTo>
                    <a:pt x="8768508" y="1377122"/>
                  </a:lnTo>
                  <a:lnTo>
                    <a:pt x="8732794" y="1406588"/>
                  </a:lnTo>
                  <a:lnTo>
                    <a:pt x="8691806" y="1428836"/>
                  </a:lnTo>
                  <a:lnTo>
                    <a:pt x="8646517" y="1442897"/>
                  </a:lnTo>
                  <a:lnTo>
                    <a:pt x="8597900" y="1447800"/>
                  </a:lnTo>
                  <a:lnTo>
                    <a:pt x="241300" y="1447800"/>
                  </a:lnTo>
                  <a:lnTo>
                    <a:pt x="192671" y="1442897"/>
                  </a:lnTo>
                  <a:lnTo>
                    <a:pt x="147377" y="1428836"/>
                  </a:lnTo>
                  <a:lnTo>
                    <a:pt x="106389" y="1406588"/>
                  </a:lnTo>
                  <a:lnTo>
                    <a:pt x="70677" y="1377122"/>
                  </a:lnTo>
                  <a:lnTo>
                    <a:pt x="41211" y="1341410"/>
                  </a:lnTo>
                  <a:lnTo>
                    <a:pt x="18963" y="1300422"/>
                  </a:lnTo>
                  <a:lnTo>
                    <a:pt x="4902" y="1255128"/>
                  </a:lnTo>
                  <a:lnTo>
                    <a:pt x="0" y="1206500"/>
                  </a:lnTo>
                  <a:lnTo>
                    <a:pt x="0" y="241300"/>
                  </a:lnTo>
                  <a:close/>
                </a:path>
              </a:pathLst>
            </a:custGeom>
            <a:ln w="38100">
              <a:solidFill>
                <a:srgbClr val="7884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78470" y="5965352"/>
            <a:ext cx="9733222" cy="1307291"/>
          </a:xfrm>
          <a:prstGeom prst="rect">
            <a:avLst/>
          </a:prstGeom>
        </p:spPr>
        <p:txBody>
          <a:bodyPr vert="horz" wrap="square" lIns="0" tIns="14488" rIns="0" bIns="0" rtlCol="0">
            <a:spAutoFit/>
          </a:bodyPr>
          <a:lstStyle/>
          <a:p>
            <a:pPr marL="14488" marR="5795" indent="63748" algn="ctr">
              <a:spcBef>
                <a:spcPts val="114"/>
              </a:spcBef>
            </a:pP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Vinayak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new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name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30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Ganesh,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god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loved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worshiped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by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Hindus 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all </a:t>
            </a:r>
            <a:r>
              <a:rPr sz="2100" spc="40" dirty="0">
                <a:solidFill>
                  <a:srgbClr val="FFFFFF"/>
                </a:solidFill>
                <a:latin typeface="Arial"/>
                <a:cs typeface="Arial"/>
              </a:rPr>
              <a:t>over. </a:t>
            </a:r>
            <a:r>
              <a:rPr sz="2100" spc="125" dirty="0">
                <a:solidFill>
                  <a:srgbClr val="FFFFFF"/>
                </a:solidFill>
                <a:latin typeface="Arial"/>
                <a:cs typeface="Arial"/>
              </a:rPr>
              <a:t>peer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realm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Ganesh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is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 guardian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his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devotees.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Eight 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(Astha)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naturally-formed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Arial"/>
                <a:cs typeface="Arial"/>
              </a:rPr>
              <a:t>sculpted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mineral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statues</a:t>
            </a:r>
            <a:r>
              <a:rPr sz="2100" spc="-2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encompass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been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housed  in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old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temples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spaces</a:t>
            </a:r>
            <a:r>
              <a:rPr sz="2100" spc="-2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wherever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these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statues</a:t>
            </a:r>
            <a:r>
              <a:rPr sz="2100" spc="-2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were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5" dirty="0">
                <a:solidFill>
                  <a:srgbClr val="FFFFFF"/>
                </a:solidFill>
                <a:latin typeface="Arial"/>
                <a:cs typeface="Arial"/>
              </a:rPr>
              <a:t>first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found.</a:t>
            </a:r>
            <a:endParaRPr sz="2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8224" y="168064"/>
            <a:ext cx="10336953" cy="5714153"/>
            <a:chOff x="152400" y="152400"/>
            <a:chExt cx="8839200" cy="5181600"/>
          </a:xfrm>
        </p:grpSpPr>
        <p:sp>
          <p:nvSpPr>
            <p:cNvPr id="3" name="object 3"/>
            <p:cNvSpPr/>
            <p:nvPr/>
          </p:nvSpPr>
          <p:spPr>
            <a:xfrm>
              <a:off x="152400" y="152400"/>
              <a:ext cx="8839200" cy="51816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39723" y="313944"/>
              <a:ext cx="3182112" cy="6217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55946" y="5861209"/>
            <a:ext cx="10381509" cy="1554586"/>
            <a:chOff x="133350" y="5314950"/>
            <a:chExt cx="8877300" cy="1409700"/>
          </a:xfrm>
        </p:grpSpPr>
        <p:sp>
          <p:nvSpPr>
            <p:cNvPr id="7" name="object 7"/>
            <p:cNvSpPr/>
            <p:nvPr/>
          </p:nvSpPr>
          <p:spPr>
            <a:xfrm>
              <a:off x="152400" y="5334000"/>
              <a:ext cx="8839200" cy="1371600"/>
            </a:xfrm>
            <a:custGeom>
              <a:avLst/>
              <a:gdLst/>
              <a:ahLst/>
              <a:cxnLst/>
              <a:rect l="l" t="t" r="r" b="b"/>
              <a:pathLst>
                <a:path w="8839200" h="1371600">
                  <a:moveTo>
                    <a:pt x="8610600" y="0"/>
                  </a:moveTo>
                  <a:lnTo>
                    <a:pt x="228600" y="0"/>
                  </a:lnTo>
                  <a:lnTo>
                    <a:pt x="182529" y="4644"/>
                  </a:lnTo>
                  <a:lnTo>
                    <a:pt x="139619" y="17966"/>
                  </a:lnTo>
                  <a:lnTo>
                    <a:pt x="100788" y="39045"/>
                  </a:lnTo>
                  <a:lnTo>
                    <a:pt x="66955" y="66960"/>
                  </a:lnTo>
                  <a:lnTo>
                    <a:pt x="39041" y="100793"/>
                  </a:lnTo>
                  <a:lnTo>
                    <a:pt x="17964" y="139624"/>
                  </a:lnTo>
                  <a:lnTo>
                    <a:pt x="4644" y="182533"/>
                  </a:lnTo>
                  <a:lnTo>
                    <a:pt x="0" y="228600"/>
                  </a:lnTo>
                  <a:lnTo>
                    <a:pt x="0" y="1143000"/>
                  </a:lnTo>
                  <a:lnTo>
                    <a:pt x="4644" y="1189070"/>
                  </a:lnTo>
                  <a:lnTo>
                    <a:pt x="17964" y="1231980"/>
                  </a:lnTo>
                  <a:lnTo>
                    <a:pt x="39041" y="1270811"/>
                  </a:lnTo>
                  <a:lnTo>
                    <a:pt x="66955" y="1304644"/>
                  </a:lnTo>
                  <a:lnTo>
                    <a:pt x="100788" y="1332558"/>
                  </a:lnTo>
                  <a:lnTo>
                    <a:pt x="139619" y="1353635"/>
                  </a:lnTo>
                  <a:lnTo>
                    <a:pt x="182529" y="1366955"/>
                  </a:lnTo>
                  <a:lnTo>
                    <a:pt x="228600" y="1371600"/>
                  </a:lnTo>
                  <a:lnTo>
                    <a:pt x="8610600" y="1371600"/>
                  </a:lnTo>
                  <a:lnTo>
                    <a:pt x="8656666" y="1366955"/>
                  </a:lnTo>
                  <a:lnTo>
                    <a:pt x="8699575" y="1353635"/>
                  </a:lnTo>
                  <a:lnTo>
                    <a:pt x="8738406" y="1332558"/>
                  </a:lnTo>
                  <a:lnTo>
                    <a:pt x="8772239" y="1304644"/>
                  </a:lnTo>
                  <a:lnTo>
                    <a:pt x="8800154" y="1270811"/>
                  </a:lnTo>
                  <a:lnTo>
                    <a:pt x="8821233" y="1231980"/>
                  </a:lnTo>
                  <a:lnTo>
                    <a:pt x="8834555" y="1189070"/>
                  </a:lnTo>
                  <a:lnTo>
                    <a:pt x="8839200" y="1143000"/>
                  </a:lnTo>
                  <a:lnTo>
                    <a:pt x="8839200" y="228600"/>
                  </a:lnTo>
                  <a:lnTo>
                    <a:pt x="8834555" y="182533"/>
                  </a:lnTo>
                  <a:lnTo>
                    <a:pt x="8821233" y="139624"/>
                  </a:lnTo>
                  <a:lnTo>
                    <a:pt x="8800154" y="100793"/>
                  </a:lnTo>
                  <a:lnTo>
                    <a:pt x="8772239" y="66960"/>
                  </a:lnTo>
                  <a:lnTo>
                    <a:pt x="8738406" y="39045"/>
                  </a:lnTo>
                  <a:lnTo>
                    <a:pt x="8699575" y="17966"/>
                  </a:lnTo>
                  <a:lnTo>
                    <a:pt x="8656666" y="4644"/>
                  </a:lnTo>
                  <a:lnTo>
                    <a:pt x="8610600" y="0"/>
                  </a:lnTo>
                  <a:close/>
                </a:path>
              </a:pathLst>
            </a:custGeom>
            <a:solidFill>
              <a:srgbClr val="A4B5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2400" y="5334000"/>
              <a:ext cx="8839200" cy="1371600"/>
            </a:xfrm>
            <a:custGeom>
              <a:avLst/>
              <a:gdLst/>
              <a:ahLst/>
              <a:cxnLst/>
              <a:rect l="l" t="t" r="r" b="b"/>
              <a:pathLst>
                <a:path w="8839200" h="1371600">
                  <a:moveTo>
                    <a:pt x="0" y="228600"/>
                  </a:moveTo>
                  <a:lnTo>
                    <a:pt x="4644" y="182533"/>
                  </a:lnTo>
                  <a:lnTo>
                    <a:pt x="17964" y="139624"/>
                  </a:lnTo>
                  <a:lnTo>
                    <a:pt x="39041" y="100793"/>
                  </a:lnTo>
                  <a:lnTo>
                    <a:pt x="66955" y="66960"/>
                  </a:lnTo>
                  <a:lnTo>
                    <a:pt x="100788" y="39045"/>
                  </a:lnTo>
                  <a:lnTo>
                    <a:pt x="139619" y="17966"/>
                  </a:lnTo>
                  <a:lnTo>
                    <a:pt x="182529" y="4644"/>
                  </a:lnTo>
                  <a:lnTo>
                    <a:pt x="228600" y="0"/>
                  </a:lnTo>
                  <a:lnTo>
                    <a:pt x="8610600" y="0"/>
                  </a:lnTo>
                  <a:lnTo>
                    <a:pt x="8656666" y="4644"/>
                  </a:lnTo>
                  <a:lnTo>
                    <a:pt x="8699575" y="17966"/>
                  </a:lnTo>
                  <a:lnTo>
                    <a:pt x="8738406" y="39045"/>
                  </a:lnTo>
                  <a:lnTo>
                    <a:pt x="8772239" y="66960"/>
                  </a:lnTo>
                  <a:lnTo>
                    <a:pt x="8800154" y="100793"/>
                  </a:lnTo>
                  <a:lnTo>
                    <a:pt x="8821233" y="139624"/>
                  </a:lnTo>
                  <a:lnTo>
                    <a:pt x="8834555" y="182533"/>
                  </a:lnTo>
                  <a:lnTo>
                    <a:pt x="8839200" y="228600"/>
                  </a:lnTo>
                  <a:lnTo>
                    <a:pt x="8839200" y="1143000"/>
                  </a:lnTo>
                  <a:lnTo>
                    <a:pt x="8834555" y="1189070"/>
                  </a:lnTo>
                  <a:lnTo>
                    <a:pt x="8821233" y="1231980"/>
                  </a:lnTo>
                  <a:lnTo>
                    <a:pt x="8800154" y="1270811"/>
                  </a:lnTo>
                  <a:lnTo>
                    <a:pt x="8772239" y="1304644"/>
                  </a:lnTo>
                  <a:lnTo>
                    <a:pt x="8738406" y="1332558"/>
                  </a:lnTo>
                  <a:lnTo>
                    <a:pt x="8699575" y="1353635"/>
                  </a:lnTo>
                  <a:lnTo>
                    <a:pt x="8656666" y="1366955"/>
                  </a:lnTo>
                  <a:lnTo>
                    <a:pt x="8610600" y="1371600"/>
                  </a:lnTo>
                  <a:lnTo>
                    <a:pt x="228600" y="1371600"/>
                  </a:lnTo>
                  <a:lnTo>
                    <a:pt x="182529" y="1366955"/>
                  </a:lnTo>
                  <a:lnTo>
                    <a:pt x="139619" y="1353635"/>
                  </a:lnTo>
                  <a:lnTo>
                    <a:pt x="100788" y="1332558"/>
                  </a:lnTo>
                  <a:lnTo>
                    <a:pt x="66955" y="1304644"/>
                  </a:lnTo>
                  <a:lnTo>
                    <a:pt x="39041" y="1270811"/>
                  </a:lnTo>
                  <a:lnTo>
                    <a:pt x="17964" y="1231980"/>
                  </a:lnTo>
                  <a:lnTo>
                    <a:pt x="4644" y="1189070"/>
                  </a:lnTo>
                  <a:lnTo>
                    <a:pt x="0" y="1143000"/>
                  </a:lnTo>
                  <a:lnTo>
                    <a:pt x="0" y="228600"/>
                  </a:lnTo>
                  <a:close/>
                </a:path>
              </a:pathLst>
            </a:custGeom>
            <a:ln w="38100">
              <a:solidFill>
                <a:srgbClr val="7884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48722" y="6004005"/>
            <a:ext cx="9952288" cy="1307291"/>
          </a:xfrm>
          <a:prstGeom prst="rect">
            <a:avLst/>
          </a:prstGeom>
        </p:spPr>
        <p:txBody>
          <a:bodyPr vert="horz" wrap="square" lIns="0" tIns="14488" rIns="0" bIns="0" rtlCol="0">
            <a:spAutoFit/>
          </a:bodyPr>
          <a:lstStyle/>
          <a:p>
            <a:pPr marL="14488" marR="5795">
              <a:spcBef>
                <a:spcPts val="114"/>
              </a:spcBef>
            </a:pPr>
            <a:r>
              <a:rPr sz="2100" spc="29" dirty="0">
                <a:solidFill>
                  <a:srgbClr val="FFFFFF"/>
                </a:solidFill>
                <a:latin typeface="Times New Roman"/>
                <a:cs typeface="Times New Roman"/>
              </a:rPr>
              <a:t>Just </a:t>
            </a:r>
            <a:r>
              <a:rPr sz="2100" spc="68" dirty="0">
                <a:solidFill>
                  <a:srgbClr val="FFFFFF"/>
                </a:solidFill>
                <a:latin typeface="Times New Roman"/>
                <a:cs typeface="Times New Roman"/>
              </a:rPr>
              <a:t>partly </a:t>
            </a:r>
            <a:r>
              <a:rPr sz="2100" spc="74" dirty="0">
                <a:solidFill>
                  <a:srgbClr val="FFFFFF"/>
                </a:solidFill>
                <a:latin typeface="Times New Roman"/>
                <a:cs typeface="Times New Roman"/>
              </a:rPr>
              <a:t>a </a:t>
            </a:r>
            <a:r>
              <a:rPr sz="2100" spc="80" dirty="0">
                <a:solidFill>
                  <a:srgbClr val="FFFFFF"/>
                </a:solidFill>
                <a:latin typeface="Times New Roman"/>
                <a:cs typeface="Times New Roman"/>
              </a:rPr>
              <a:t>kilometre </a:t>
            </a:r>
            <a:r>
              <a:rPr sz="2100" spc="74" dirty="0">
                <a:solidFill>
                  <a:srgbClr val="FFFFFF"/>
                </a:solidFill>
                <a:latin typeface="Times New Roman"/>
                <a:cs typeface="Times New Roman"/>
              </a:rPr>
              <a:t>beginning </a:t>
            </a:r>
            <a:r>
              <a:rPr sz="2100" spc="125" dirty="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sz="2100" spc="23" dirty="0">
                <a:solidFill>
                  <a:srgbClr val="FFFFFF"/>
                </a:solidFill>
                <a:latin typeface="Times New Roman"/>
                <a:cs typeface="Times New Roman"/>
              </a:rPr>
              <a:t>Ellora </a:t>
            </a:r>
            <a:r>
              <a:rPr sz="2100" spc="-6" dirty="0">
                <a:solidFill>
                  <a:srgbClr val="FFFFFF"/>
                </a:solidFill>
                <a:latin typeface="Times New Roman"/>
                <a:cs typeface="Times New Roman"/>
              </a:rPr>
              <a:t>Caves </a:t>
            </a:r>
            <a:r>
              <a:rPr sz="2100" spc="17" dirty="0">
                <a:solidFill>
                  <a:srgbClr val="FFFFFF"/>
                </a:solidFill>
                <a:latin typeface="Times New Roman"/>
                <a:cs typeface="Times New Roman"/>
              </a:rPr>
              <a:t>is </a:t>
            </a:r>
            <a:r>
              <a:rPr sz="2100" spc="74" dirty="0">
                <a:solidFill>
                  <a:srgbClr val="FFFFFF"/>
                </a:solidFill>
                <a:latin typeface="Times New Roman"/>
                <a:cs typeface="Times New Roman"/>
              </a:rPr>
              <a:t>Ghrishneshwar </a:t>
            </a:r>
            <a:r>
              <a:rPr sz="2100" spc="40" dirty="0">
                <a:solidFill>
                  <a:srgbClr val="FFFFFF"/>
                </a:solidFill>
                <a:latin typeface="Times New Roman"/>
                <a:cs typeface="Times New Roman"/>
              </a:rPr>
              <a:t>Temple. </a:t>
            </a:r>
            <a:r>
              <a:rPr sz="2100" spc="57" dirty="0">
                <a:solidFill>
                  <a:srgbClr val="FFFFFF"/>
                </a:solidFill>
                <a:latin typeface="Times New Roman"/>
                <a:cs typeface="Times New Roman"/>
              </a:rPr>
              <a:t>It  </a:t>
            </a:r>
            <a:r>
              <a:rPr sz="2100" spc="86" dirty="0">
                <a:solidFill>
                  <a:srgbClr val="FFFFFF"/>
                </a:solidFill>
                <a:latin typeface="Times New Roman"/>
                <a:cs typeface="Times New Roman"/>
              </a:rPr>
              <a:t>enshrines</a:t>
            </a:r>
            <a:r>
              <a:rPr sz="2100" spc="-11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Times New Roman"/>
                <a:cs typeface="Times New Roman"/>
              </a:rPr>
              <a:t>one</a:t>
            </a:r>
            <a:r>
              <a:rPr sz="2100" spc="-86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17" dirty="0">
                <a:solidFill>
                  <a:srgbClr val="FFFFFF"/>
                </a:solidFill>
                <a:latin typeface="Times New Roman"/>
                <a:cs typeface="Times New Roman"/>
              </a:rPr>
              <a:t>of</a:t>
            </a:r>
            <a:r>
              <a:rPr sz="210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125" dirty="0">
                <a:solidFill>
                  <a:srgbClr val="FFFFFF"/>
                </a:solidFill>
                <a:latin typeface="Times New Roman"/>
                <a:cs typeface="Times New Roman"/>
              </a:rPr>
              <a:t>the</a:t>
            </a:r>
            <a:r>
              <a:rPr sz="2100" spc="-5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-211" dirty="0">
                <a:solidFill>
                  <a:srgbClr val="FFFFFF"/>
                </a:solidFill>
                <a:latin typeface="Times New Roman"/>
                <a:cs typeface="Times New Roman"/>
              </a:rPr>
              <a:t>12</a:t>
            </a:r>
            <a:r>
              <a:rPr sz="2100" spc="6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40" dirty="0">
                <a:solidFill>
                  <a:srgbClr val="FFFFFF"/>
                </a:solidFill>
                <a:latin typeface="Times New Roman"/>
                <a:cs typeface="Times New Roman"/>
              </a:rPr>
              <a:t>jyotirlingas</a:t>
            </a:r>
            <a:r>
              <a:rPr sz="2100" spc="-3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Times New Roman"/>
                <a:cs typeface="Times New Roman"/>
              </a:rPr>
              <a:t>keen</a:t>
            </a:r>
            <a:r>
              <a:rPr sz="2100" spc="-46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Times New Roman"/>
                <a:cs typeface="Times New Roman"/>
              </a:rPr>
              <a:t>to</a:t>
            </a:r>
            <a:r>
              <a:rPr sz="2100" spc="-5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11" dirty="0">
                <a:solidFill>
                  <a:srgbClr val="FFFFFF"/>
                </a:solidFill>
                <a:latin typeface="Times New Roman"/>
                <a:cs typeface="Times New Roman"/>
              </a:rPr>
              <a:t>Shiva.</a:t>
            </a:r>
            <a:r>
              <a:rPr sz="2100" spc="-3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Times New Roman"/>
                <a:cs typeface="Times New Roman"/>
              </a:rPr>
              <a:t>The</a:t>
            </a:r>
            <a:r>
              <a:rPr sz="2100" spc="-86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Times New Roman"/>
                <a:cs typeface="Times New Roman"/>
              </a:rPr>
              <a:t>temple</a:t>
            </a:r>
            <a:r>
              <a:rPr sz="2100" spc="-9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Times New Roman"/>
                <a:cs typeface="Times New Roman"/>
              </a:rPr>
              <a:t>stockade</a:t>
            </a:r>
            <a:r>
              <a:rPr sz="2100" spc="-9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Times New Roman"/>
                <a:cs typeface="Times New Roman"/>
              </a:rPr>
              <a:t>are</a:t>
            </a:r>
            <a:r>
              <a:rPr sz="2100" spc="-5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Times New Roman"/>
                <a:cs typeface="Times New Roman"/>
              </a:rPr>
              <a:t>handsomely  </a:t>
            </a:r>
            <a:r>
              <a:rPr sz="2100" spc="80" dirty="0">
                <a:solidFill>
                  <a:srgbClr val="FFFFFF"/>
                </a:solidFill>
                <a:latin typeface="Times New Roman"/>
                <a:cs typeface="Times New Roman"/>
              </a:rPr>
              <a:t>sculptured. </a:t>
            </a:r>
            <a:r>
              <a:rPr sz="2100" spc="46" dirty="0">
                <a:solidFill>
                  <a:srgbClr val="FFFFFF"/>
                </a:solidFill>
                <a:latin typeface="Times New Roman"/>
                <a:cs typeface="Times New Roman"/>
              </a:rPr>
              <a:t>equally </a:t>
            </a:r>
            <a:r>
              <a:rPr sz="2100" spc="125" dirty="0">
                <a:solidFill>
                  <a:srgbClr val="FFFFFF"/>
                </a:solidFill>
                <a:latin typeface="Times New Roman"/>
                <a:cs typeface="Times New Roman"/>
              </a:rPr>
              <a:t>the </a:t>
            </a:r>
            <a:r>
              <a:rPr sz="2100" spc="91" dirty="0">
                <a:solidFill>
                  <a:srgbClr val="FFFFFF"/>
                </a:solidFill>
                <a:latin typeface="Times New Roman"/>
                <a:cs typeface="Times New Roman"/>
              </a:rPr>
              <a:t>temple </a:t>
            </a:r>
            <a:r>
              <a:rPr sz="2100" spc="125" dirty="0">
                <a:solidFill>
                  <a:srgbClr val="FFFFFF"/>
                </a:solidFill>
                <a:latin typeface="Times New Roman"/>
                <a:cs typeface="Times New Roman"/>
              </a:rPr>
              <a:t>and </a:t>
            </a:r>
            <a:r>
              <a:rPr sz="2100" spc="57" dirty="0">
                <a:solidFill>
                  <a:srgbClr val="FFFFFF"/>
                </a:solidFill>
                <a:latin typeface="Times New Roman"/>
                <a:cs typeface="Times New Roman"/>
              </a:rPr>
              <a:t>its </a:t>
            </a:r>
            <a:r>
              <a:rPr sz="2100" spc="86" dirty="0">
                <a:solidFill>
                  <a:srgbClr val="FFFFFF"/>
                </a:solidFill>
                <a:latin typeface="Times New Roman"/>
                <a:cs typeface="Times New Roman"/>
              </a:rPr>
              <a:t>masonry </a:t>
            </a:r>
            <a:r>
              <a:rPr sz="2100" spc="51" dirty="0">
                <a:solidFill>
                  <a:srgbClr val="FFFFFF"/>
                </a:solidFill>
                <a:latin typeface="Times New Roman"/>
                <a:cs typeface="Times New Roman"/>
              </a:rPr>
              <a:t>reservoir </a:t>
            </a:r>
            <a:r>
              <a:rPr sz="2100" spc="46" dirty="0">
                <a:solidFill>
                  <a:srgbClr val="FFFFFF"/>
                </a:solidFill>
                <a:latin typeface="Times New Roman"/>
                <a:cs typeface="Times New Roman"/>
              </a:rPr>
              <a:t>were </a:t>
            </a:r>
            <a:r>
              <a:rPr sz="2100" spc="80" dirty="0">
                <a:solidFill>
                  <a:srgbClr val="FFFFFF"/>
                </a:solidFill>
                <a:latin typeface="Times New Roman"/>
                <a:cs typeface="Times New Roman"/>
              </a:rPr>
              <a:t>built </a:t>
            </a:r>
            <a:r>
              <a:rPr sz="2100" spc="34" dirty="0">
                <a:solidFill>
                  <a:srgbClr val="FFFFFF"/>
                </a:solidFill>
                <a:latin typeface="Times New Roman"/>
                <a:cs typeface="Times New Roman"/>
              </a:rPr>
              <a:t>by </a:t>
            </a:r>
            <a:r>
              <a:rPr sz="2100" spc="57" dirty="0">
                <a:solidFill>
                  <a:srgbClr val="FFFFFF"/>
                </a:solidFill>
                <a:latin typeface="Times New Roman"/>
                <a:cs typeface="Times New Roman"/>
              </a:rPr>
              <a:t>king </a:t>
            </a:r>
            <a:r>
              <a:rPr sz="2100" spc="29" dirty="0">
                <a:solidFill>
                  <a:srgbClr val="FFFFFF"/>
                </a:solidFill>
                <a:latin typeface="Times New Roman"/>
                <a:cs typeface="Times New Roman"/>
              </a:rPr>
              <a:t>Ahilyabai  </a:t>
            </a:r>
            <a:r>
              <a:rPr sz="2100" spc="40" dirty="0">
                <a:solidFill>
                  <a:srgbClr val="FFFFFF"/>
                </a:solidFill>
                <a:latin typeface="Times New Roman"/>
                <a:cs typeface="Times New Roman"/>
              </a:rPr>
              <a:t>Holkar,</a:t>
            </a:r>
            <a:r>
              <a:rPr sz="2100" spc="-86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80" dirty="0">
                <a:solidFill>
                  <a:srgbClr val="FFFFFF"/>
                </a:solidFill>
                <a:latin typeface="Times New Roman"/>
                <a:cs typeface="Times New Roman"/>
              </a:rPr>
              <a:t>who</a:t>
            </a:r>
            <a:r>
              <a:rPr sz="2100" spc="-9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Times New Roman"/>
                <a:cs typeface="Times New Roman"/>
              </a:rPr>
              <a:t>ruled</a:t>
            </a:r>
            <a:r>
              <a:rPr sz="2100" spc="-1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Times New Roman"/>
                <a:cs typeface="Times New Roman"/>
              </a:rPr>
              <a:t>Indore</a:t>
            </a:r>
            <a:r>
              <a:rPr sz="2100" spc="-9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Times New Roman"/>
                <a:cs typeface="Times New Roman"/>
              </a:rPr>
              <a:t>starting</a:t>
            </a:r>
            <a:r>
              <a:rPr sz="2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-108" dirty="0">
                <a:solidFill>
                  <a:srgbClr val="FFFFFF"/>
                </a:solidFill>
                <a:latin typeface="Times New Roman"/>
                <a:cs typeface="Times New Roman"/>
              </a:rPr>
              <a:t>1765</a:t>
            </a:r>
            <a:r>
              <a:rPr sz="2100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Times New Roman"/>
                <a:cs typeface="Times New Roman"/>
              </a:rPr>
              <a:t>to</a:t>
            </a:r>
            <a:r>
              <a:rPr sz="2100" spc="-5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-86" dirty="0">
                <a:solidFill>
                  <a:srgbClr val="FFFFFF"/>
                </a:solidFill>
                <a:latin typeface="Times New Roman"/>
                <a:cs typeface="Times New Roman"/>
              </a:rPr>
              <a:t>1795.</a:t>
            </a:r>
            <a:endParaRPr sz="2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6447" y="0"/>
            <a:ext cx="10336953" cy="5798185"/>
            <a:chOff x="152400" y="152400"/>
            <a:chExt cx="8839200" cy="5257800"/>
          </a:xfrm>
        </p:grpSpPr>
        <p:sp>
          <p:nvSpPr>
            <p:cNvPr id="3" name="object 3"/>
            <p:cNvSpPr/>
            <p:nvPr/>
          </p:nvSpPr>
          <p:spPr>
            <a:xfrm>
              <a:off x="152400" y="152400"/>
              <a:ext cx="8839200" cy="52578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75360" y="466343"/>
              <a:ext cx="3477767" cy="6217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10055" y="954023"/>
              <a:ext cx="2907792" cy="6217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55946" y="5945241"/>
            <a:ext cx="10381509" cy="1470554"/>
            <a:chOff x="133350" y="5391150"/>
            <a:chExt cx="8877300" cy="1333500"/>
          </a:xfrm>
        </p:grpSpPr>
        <p:sp>
          <p:nvSpPr>
            <p:cNvPr id="8" name="object 8"/>
            <p:cNvSpPr/>
            <p:nvPr/>
          </p:nvSpPr>
          <p:spPr>
            <a:xfrm>
              <a:off x="152400" y="5410200"/>
              <a:ext cx="8839200" cy="1295400"/>
            </a:xfrm>
            <a:custGeom>
              <a:avLst/>
              <a:gdLst/>
              <a:ahLst/>
              <a:cxnLst/>
              <a:rect l="l" t="t" r="r" b="b"/>
              <a:pathLst>
                <a:path w="8839200" h="1295400">
                  <a:moveTo>
                    <a:pt x="8623300" y="0"/>
                  </a:moveTo>
                  <a:lnTo>
                    <a:pt x="215900" y="0"/>
                  </a:lnTo>
                  <a:lnTo>
                    <a:pt x="166395" y="5701"/>
                  </a:lnTo>
                  <a:lnTo>
                    <a:pt x="120951" y="21941"/>
                  </a:lnTo>
                  <a:lnTo>
                    <a:pt x="80864" y="47426"/>
                  </a:lnTo>
                  <a:lnTo>
                    <a:pt x="47430" y="80859"/>
                  </a:lnTo>
                  <a:lnTo>
                    <a:pt x="21943" y="120946"/>
                  </a:lnTo>
                  <a:lnTo>
                    <a:pt x="5701" y="166391"/>
                  </a:lnTo>
                  <a:lnTo>
                    <a:pt x="0" y="215900"/>
                  </a:lnTo>
                  <a:lnTo>
                    <a:pt x="0" y="1079500"/>
                  </a:lnTo>
                  <a:lnTo>
                    <a:pt x="5701" y="1129004"/>
                  </a:lnTo>
                  <a:lnTo>
                    <a:pt x="21943" y="1174448"/>
                  </a:lnTo>
                  <a:lnTo>
                    <a:pt x="47430" y="1214535"/>
                  </a:lnTo>
                  <a:lnTo>
                    <a:pt x="80864" y="1247969"/>
                  </a:lnTo>
                  <a:lnTo>
                    <a:pt x="120951" y="1273456"/>
                  </a:lnTo>
                  <a:lnTo>
                    <a:pt x="166395" y="1289698"/>
                  </a:lnTo>
                  <a:lnTo>
                    <a:pt x="215900" y="1295400"/>
                  </a:lnTo>
                  <a:lnTo>
                    <a:pt x="8623300" y="1295400"/>
                  </a:lnTo>
                  <a:lnTo>
                    <a:pt x="8672808" y="1289698"/>
                  </a:lnTo>
                  <a:lnTo>
                    <a:pt x="8718253" y="1273456"/>
                  </a:lnTo>
                  <a:lnTo>
                    <a:pt x="8758340" y="1247969"/>
                  </a:lnTo>
                  <a:lnTo>
                    <a:pt x="8791773" y="1214535"/>
                  </a:lnTo>
                  <a:lnTo>
                    <a:pt x="8817258" y="1174448"/>
                  </a:lnTo>
                  <a:lnTo>
                    <a:pt x="8833498" y="1129004"/>
                  </a:lnTo>
                  <a:lnTo>
                    <a:pt x="8839200" y="1079500"/>
                  </a:lnTo>
                  <a:lnTo>
                    <a:pt x="8839200" y="215900"/>
                  </a:lnTo>
                  <a:lnTo>
                    <a:pt x="8833498" y="166391"/>
                  </a:lnTo>
                  <a:lnTo>
                    <a:pt x="8817258" y="120946"/>
                  </a:lnTo>
                  <a:lnTo>
                    <a:pt x="8791773" y="80859"/>
                  </a:lnTo>
                  <a:lnTo>
                    <a:pt x="8758340" y="47426"/>
                  </a:lnTo>
                  <a:lnTo>
                    <a:pt x="8718253" y="21941"/>
                  </a:lnTo>
                  <a:lnTo>
                    <a:pt x="8672808" y="5701"/>
                  </a:lnTo>
                  <a:lnTo>
                    <a:pt x="8623300" y="0"/>
                  </a:lnTo>
                  <a:close/>
                </a:path>
              </a:pathLst>
            </a:custGeom>
            <a:solidFill>
              <a:srgbClr val="A4B5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52400" y="5410200"/>
              <a:ext cx="8839200" cy="1295400"/>
            </a:xfrm>
            <a:custGeom>
              <a:avLst/>
              <a:gdLst/>
              <a:ahLst/>
              <a:cxnLst/>
              <a:rect l="l" t="t" r="r" b="b"/>
              <a:pathLst>
                <a:path w="8839200" h="1295400">
                  <a:moveTo>
                    <a:pt x="0" y="215900"/>
                  </a:moveTo>
                  <a:lnTo>
                    <a:pt x="5701" y="166391"/>
                  </a:lnTo>
                  <a:lnTo>
                    <a:pt x="21943" y="120946"/>
                  </a:lnTo>
                  <a:lnTo>
                    <a:pt x="47430" y="80859"/>
                  </a:lnTo>
                  <a:lnTo>
                    <a:pt x="80864" y="47426"/>
                  </a:lnTo>
                  <a:lnTo>
                    <a:pt x="120951" y="21941"/>
                  </a:lnTo>
                  <a:lnTo>
                    <a:pt x="166395" y="5701"/>
                  </a:lnTo>
                  <a:lnTo>
                    <a:pt x="215900" y="0"/>
                  </a:lnTo>
                  <a:lnTo>
                    <a:pt x="8623300" y="0"/>
                  </a:lnTo>
                  <a:lnTo>
                    <a:pt x="8672808" y="5701"/>
                  </a:lnTo>
                  <a:lnTo>
                    <a:pt x="8718253" y="21941"/>
                  </a:lnTo>
                  <a:lnTo>
                    <a:pt x="8758340" y="47426"/>
                  </a:lnTo>
                  <a:lnTo>
                    <a:pt x="8791773" y="80859"/>
                  </a:lnTo>
                  <a:lnTo>
                    <a:pt x="8817258" y="120946"/>
                  </a:lnTo>
                  <a:lnTo>
                    <a:pt x="8833498" y="166391"/>
                  </a:lnTo>
                  <a:lnTo>
                    <a:pt x="8839200" y="215900"/>
                  </a:lnTo>
                  <a:lnTo>
                    <a:pt x="8839200" y="1079500"/>
                  </a:lnTo>
                  <a:lnTo>
                    <a:pt x="8833498" y="1129004"/>
                  </a:lnTo>
                  <a:lnTo>
                    <a:pt x="8817258" y="1174448"/>
                  </a:lnTo>
                  <a:lnTo>
                    <a:pt x="8791773" y="1214535"/>
                  </a:lnTo>
                  <a:lnTo>
                    <a:pt x="8758340" y="1247969"/>
                  </a:lnTo>
                  <a:lnTo>
                    <a:pt x="8718253" y="1273456"/>
                  </a:lnTo>
                  <a:lnTo>
                    <a:pt x="8672808" y="1289698"/>
                  </a:lnTo>
                  <a:lnTo>
                    <a:pt x="8623300" y="1295400"/>
                  </a:lnTo>
                  <a:lnTo>
                    <a:pt x="215900" y="1295400"/>
                  </a:lnTo>
                  <a:lnTo>
                    <a:pt x="166395" y="1289698"/>
                  </a:lnTo>
                  <a:lnTo>
                    <a:pt x="120951" y="1273456"/>
                  </a:lnTo>
                  <a:lnTo>
                    <a:pt x="80864" y="1247969"/>
                  </a:lnTo>
                  <a:lnTo>
                    <a:pt x="47430" y="1214535"/>
                  </a:lnTo>
                  <a:lnTo>
                    <a:pt x="21943" y="1174448"/>
                  </a:lnTo>
                  <a:lnTo>
                    <a:pt x="5701" y="1129004"/>
                  </a:lnTo>
                  <a:lnTo>
                    <a:pt x="0" y="1079500"/>
                  </a:lnTo>
                  <a:lnTo>
                    <a:pt x="0" y="215900"/>
                  </a:lnTo>
                  <a:close/>
                </a:path>
              </a:pathLst>
            </a:custGeom>
            <a:ln w="38100">
              <a:solidFill>
                <a:srgbClr val="7884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94154" y="6049383"/>
            <a:ext cx="9831245" cy="1299924"/>
          </a:xfrm>
          <a:prstGeom prst="rect">
            <a:avLst/>
          </a:prstGeom>
        </p:spPr>
        <p:txBody>
          <a:bodyPr vert="horz" wrap="square" lIns="0" tIns="5795" rIns="0" bIns="0" rtlCol="0">
            <a:spAutoFit/>
          </a:bodyPr>
          <a:lstStyle/>
          <a:p>
            <a:pPr marL="883778" marR="5795" indent="-869290">
              <a:lnSpc>
                <a:spcPct val="102800"/>
              </a:lnSpc>
              <a:spcBef>
                <a:spcPts val="46"/>
              </a:spcBef>
            </a:pPr>
            <a:r>
              <a:rPr sz="2100" spc="68" dirty="0">
                <a:solidFill>
                  <a:srgbClr val="FFFFFF"/>
                </a:solidFill>
                <a:latin typeface="Arial"/>
                <a:cs typeface="Arial"/>
              </a:rPr>
              <a:t>This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exquisitely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carved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temple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Arial"/>
                <a:cs typeface="Arial"/>
              </a:rPr>
              <a:t>draws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millions</a:t>
            </a:r>
            <a:r>
              <a:rPr sz="21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18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Arial"/>
                <a:cs typeface="Arial"/>
              </a:rPr>
              <a:t>pilgrims</a:t>
            </a:r>
            <a:r>
              <a:rPr sz="21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54" dirty="0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Arial"/>
                <a:cs typeface="Arial"/>
              </a:rPr>
              <a:t>after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all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done 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India</a:t>
            </a:r>
            <a:r>
              <a:rPr sz="21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0" dirty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1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1" dirty="0">
                <a:solidFill>
                  <a:srgbClr val="FFFFFF"/>
                </a:solidFill>
                <a:latin typeface="Arial"/>
                <a:cs typeface="Arial"/>
              </a:rPr>
              <a:t>essence</a:t>
            </a:r>
            <a:r>
              <a:rPr sz="2100" spc="-2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Arial"/>
                <a:cs typeface="Arial"/>
              </a:rPr>
              <a:t>spiritual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centre.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completed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endParaRPr sz="2100">
              <a:latin typeface="Arial"/>
              <a:cs typeface="Arial"/>
            </a:endParaRPr>
          </a:p>
          <a:p>
            <a:pPr marL="2591207" marR="249196" indent="-2490515">
              <a:lnSpc>
                <a:spcPts val="2396"/>
              </a:lnSpc>
              <a:spcBef>
                <a:spcPts val="137"/>
              </a:spcBef>
            </a:pPr>
            <a:r>
              <a:rPr sz="2100" spc="68" dirty="0">
                <a:solidFill>
                  <a:srgbClr val="FFFFFF"/>
                </a:solidFill>
                <a:latin typeface="Arial"/>
                <a:cs typeface="Arial"/>
              </a:rPr>
              <a:t>years,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members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17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quite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few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royal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families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63" dirty="0">
                <a:solidFill>
                  <a:srgbClr val="FFFFFF"/>
                </a:solidFill>
                <a:latin typeface="Arial"/>
                <a:cs typeface="Arial"/>
              </a:rPr>
              <a:t>have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4" dirty="0">
                <a:solidFill>
                  <a:srgbClr val="FFFFFF"/>
                </a:solidFill>
                <a:latin typeface="Arial"/>
                <a:cs typeface="Arial"/>
              </a:rPr>
              <a:t>wanted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97" dirty="0">
                <a:solidFill>
                  <a:srgbClr val="FFFFFF"/>
                </a:solidFill>
                <a:latin typeface="Arial"/>
                <a:cs typeface="Arial"/>
              </a:rPr>
              <a:t>blessings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of 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8" dirty="0">
                <a:solidFill>
                  <a:srgbClr val="FFFFFF"/>
                </a:solidFill>
                <a:latin typeface="Arial"/>
                <a:cs typeface="Arial"/>
              </a:rPr>
              <a:t>idol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74" dirty="0">
                <a:solidFill>
                  <a:srgbClr val="FFFFFF"/>
                </a:solidFill>
                <a:latin typeface="Arial"/>
                <a:cs typeface="Arial"/>
              </a:rPr>
              <a:t>Mahalaxmi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54" dirty="0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03" dirty="0">
                <a:solidFill>
                  <a:srgbClr val="FFFFFF"/>
                </a:solidFill>
                <a:latin typeface="Arial"/>
                <a:cs typeface="Arial"/>
              </a:rPr>
              <a:t>Amba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0" dirty="0">
                <a:solidFill>
                  <a:srgbClr val="FFFFFF"/>
                </a:solidFill>
                <a:latin typeface="Arial"/>
                <a:cs typeface="Arial"/>
              </a:rPr>
              <a:t>Bai.</a:t>
            </a:r>
            <a:endParaRPr sz="2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SHREHTHA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b="1" dirty="0" smtClean="0"/>
              <a:t>Contents</a:t>
            </a:r>
          </a:p>
          <a:p>
            <a:pPr>
              <a:buNone/>
            </a:pPr>
            <a:r>
              <a:rPr lang="en-GB" dirty="0"/>
              <a:t>	</a:t>
            </a:r>
            <a:r>
              <a:rPr lang="en-GB" sz="3200" b="1" dirty="0"/>
              <a:t>1.History of Maharashtra</a:t>
            </a:r>
          </a:p>
          <a:p>
            <a:pPr>
              <a:buNone/>
            </a:pPr>
            <a:r>
              <a:rPr lang="en-GB" sz="3200" b="1" dirty="0"/>
              <a:t>	2.Profile of the State</a:t>
            </a:r>
          </a:p>
          <a:p>
            <a:pPr>
              <a:buNone/>
            </a:pPr>
            <a:r>
              <a:rPr lang="en-GB" sz="3200" b="1" dirty="0"/>
              <a:t>	3.Important Tourist places and Monuments</a:t>
            </a:r>
          </a:p>
          <a:p>
            <a:pPr>
              <a:buNone/>
            </a:pPr>
            <a:endParaRPr lang="en-I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9591" y="2636494"/>
            <a:ext cx="8298524" cy="21953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8717" y="57141"/>
            <a:ext cx="10269377" cy="5847904"/>
            <a:chOff x="92964" y="51815"/>
            <a:chExt cx="8781415" cy="5302885"/>
          </a:xfrm>
        </p:grpSpPr>
        <p:sp>
          <p:nvSpPr>
            <p:cNvPr id="3" name="object 3"/>
            <p:cNvSpPr/>
            <p:nvPr/>
          </p:nvSpPr>
          <p:spPr>
            <a:xfrm>
              <a:off x="431634" y="318643"/>
              <a:ext cx="3444786" cy="402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2964" y="51815"/>
              <a:ext cx="4099560" cy="80314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5100" y="830199"/>
              <a:ext cx="8709025" cy="452437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20046" y="6123331"/>
            <a:ext cx="10356261" cy="1307291"/>
          </a:xfrm>
          <a:prstGeom prst="rect">
            <a:avLst/>
          </a:prstGeom>
        </p:spPr>
        <p:txBody>
          <a:bodyPr vert="horz" wrap="square" lIns="0" tIns="14488" rIns="0" bIns="0" rtlCol="0">
            <a:spAutoFit/>
          </a:bodyPr>
          <a:lstStyle/>
          <a:p>
            <a:pPr marL="14488" marR="94173">
              <a:spcBef>
                <a:spcPts val="114"/>
              </a:spcBef>
            </a:pP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Mahabaleshwar</a:t>
            </a:r>
            <a:r>
              <a:rPr sz="1400" spc="-9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means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‘God</a:t>
            </a:r>
            <a:r>
              <a:rPr sz="1400" spc="-5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1" dirty="0">
                <a:solidFill>
                  <a:srgbClr val="FFFFFF"/>
                </a:solidFill>
                <a:latin typeface="Arial"/>
                <a:cs typeface="Arial"/>
              </a:rPr>
              <a:t>Great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7" dirty="0">
                <a:solidFill>
                  <a:srgbClr val="FFFFFF"/>
                </a:solidFill>
                <a:latin typeface="Arial"/>
                <a:cs typeface="Arial"/>
              </a:rPr>
              <a:t>Power’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7" dirty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Sanskrit.</a:t>
            </a:r>
            <a:r>
              <a:rPr sz="1400" spc="22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Mahabaleshwar,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34" dirty="0">
                <a:solidFill>
                  <a:srgbClr val="FFFFFF"/>
                </a:solidFill>
                <a:latin typeface="Arial"/>
                <a:cs typeface="Arial"/>
              </a:rPr>
              <a:t>Maharashtra’s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6" dirty="0">
                <a:solidFill>
                  <a:srgbClr val="FFFFFF"/>
                </a:solidFill>
                <a:latin typeface="Arial"/>
                <a:cs typeface="Arial"/>
              </a:rPr>
              <a:t>most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1" dirty="0">
                <a:solidFill>
                  <a:srgbClr val="FFFFFF"/>
                </a:solidFill>
                <a:latin typeface="Arial"/>
                <a:cs typeface="Arial"/>
              </a:rPr>
              <a:t>popular</a:t>
            </a:r>
            <a:r>
              <a:rPr sz="1400" spc="-10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6" dirty="0">
                <a:solidFill>
                  <a:srgbClr val="FFFFFF"/>
                </a:solidFill>
                <a:latin typeface="Arial"/>
                <a:cs typeface="Arial"/>
              </a:rPr>
              <a:t>hill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6" dirty="0">
                <a:solidFill>
                  <a:srgbClr val="FFFFFF"/>
                </a:solidFill>
                <a:latin typeface="Arial"/>
                <a:cs typeface="Arial"/>
              </a:rPr>
              <a:t>station,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once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34" dirty="0">
                <a:solidFill>
                  <a:srgbClr val="FFFFFF"/>
                </a:solidFill>
                <a:latin typeface="Arial"/>
                <a:cs typeface="Arial"/>
              </a:rPr>
              <a:t>summer 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capital</a:t>
            </a:r>
            <a:r>
              <a:rPr sz="14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Bombay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7" dirty="0">
                <a:solidFill>
                  <a:srgbClr val="FFFFFF"/>
                </a:solidFill>
                <a:latin typeface="Arial"/>
                <a:cs typeface="Arial"/>
              </a:rPr>
              <a:t>Presidency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7" dirty="0">
                <a:solidFill>
                  <a:srgbClr val="FFFFFF"/>
                </a:solidFill>
                <a:latin typeface="Arial"/>
                <a:cs typeface="Arial"/>
              </a:rPr>
              <a:t>during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400" spc="-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British</a:t>
            </a:r>
            <a:r>
              <a:rPr sz="1400" spc="-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Raj.</a:t>
            </a:r>
            <a:r>
              <a:rPr sz="1400" spc="-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FFFFFF"/>
                </a:solidFill>
                <a:latin typeface="Arial"/>
                <a:cs typeface="Arial"/>
              </a:rPr>
              <a:t>town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1" dirty="0">
                <a:solidFill>
                  <a:srgbClr val="FFFFFF"/>
                </a:solidFill>
                <a:latin typeface="Arial"/>
                <a:cs typeface="Arial"/>
              </a:rPr>
              <a:t>bazaar</a:t>
            </a:r>
            <a:r>
              <a:rPr sz="1400" spc="-9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called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Malcolm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34" dirty="0">
                <a:solidFill>
                  <a:srgbClr val="FFFFFF"/>
                </a:solidFill>
                <a:latin typeface="Arial"/>
                <a:cs typeface="Arial"/>
              </a:rPr>
              <a:t>Peth</a:t>
            </a:r>
            <a:r>
              <a:rPr sz="1400" spc="-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11" dirty="0">
                <a:solidFill>
                  <a:srgbClr val="FFFFFF"/>
                </a:solidFill>
                <a:latin typeface="Arial"/>
                <a:cs typeface="Arial"/>
              </a:rPr>
              <a:t>after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400" spc="-9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then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British</a:t>
            </a:r>
            <a:r>
              <a:rPr sz="1400" spc="-10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34" dirty="0">
                <a:solidFill>
                  <a:srgbClr val="FFFFFF"/>
                </a:solidFill>
                <a:latin typeface="Arial"/>
                <a:cs typeface="Arial"/>
              </a:rPr>
              <a:t>Governor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endParaRPr sz="1400">
              <a:latin typeface="Arial"/>
              <a:cs typeface="Arial"/>
            </a:endParaRPr>
          </a:p>
          <a:p>
            <a:pPr marL="14488" marR="5795"/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Bombay, 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Sir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John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Malcolm. </a:t>
            </a:r>
            <a:r>
              <a:rPr sz="1400" spc="-51" dirty="0">
                <a:solidFill>
                  <a:srgbClr val="FFFFFF"/>
                </a:solidFill>
                <a:latin typeface="Arial"/>
                <a:cs typeface="Arial"/>
              </a:rPr>
              <a:t>There’s </a:t>
            </a:r>
            <a:r>
              <a:rPr sz="1400" spc="17" dirty="0">
                <a:solidFill>
                  <a:srgbClr val="FFFFFF"/>
                </a:solidFill>
                <a:latin typeface="Arial"/>
                <a:cs typeface="Arial"/>
              </a:rPr>
              <a:t>Mount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Malcolm,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one-time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residence </a:t>
            </a:r>
            <a:r>
              <a:rPr sz="1400" spc="40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400" spc="-34" dirty="0">
                <a:solidFill>
                  <a:srgbClr val="FFFFFF"/>
                </a:solidFill>
                <a:latin typeface="Arial"/>
                <a:cs typeface="Arial"/>
              </a:rPr>
              <a:t>Governor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Malcolm; </a:t>
            </a:r>
            <a:r>
              <a:rPr sz="1400" spc="-11" dirty="0">
                <a:solidFill>
                  <a:srgbClr val="FFFFFF"/>
                </a:solidFill>
                <a:latin typeface="Arial"/>
                <a:cs typeface="Arial"/>
              </a:rPr>
              <a:t>Moraji 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Castle, </a:t>
            </a:r>
            <a:r>
              <a:rPr sz="1400" spc="-17" dirty="0">
                <a:solidFill>
                  <a:srgbClr val="FFFFFF"/>
                </a:solidFill>
                <a:latin typeface="Arial"/>
                <a:cs typeface="Arial"/>
              </a:rPr>
              <a:t>where </a:t>
            </a:r>
            <a:r>
              <a:rPr sz="1400" spc="-29" dirty="0">
                <a:solidFill>
                  <a:srgbClr val="FFFFFF"/>
                </a:solidFill>
                <a:latin typeface="Arial"/>
                <a:cs typeface="Arial"/>
              </a:rPr>
              <a:t>Mahatma 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Gandhi 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lived </a:t>
            </a:r>
            <a:r>
              <a:rPr sz="1400" spc="-17" dirty="0">
                <a:solidFill>
                  <a:srgbClr val="FFFFFF"/>
                </a:solidFill>
                <a:latin typeface="Arial"/>
                <a:cs typeface="Arial"/>
              </a:rPr>
              <a:t>during </a:t>
            </a:r>
            <a:r>
              <a:rPr sz="1400" spc="-91" dirty="0">
                <a:solidFill>
                  <a:srgbClr val="FFFFFF"/>
                </a:solidFill>
                <a:latin typeface="Arial"/>
                <a:cs typeface="Arial"/>
              </a:rPr>
              <a:t>1945;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Mahabaleshwar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Club.Mahabaleshwar 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is </a:t>
            </a:r>
            <a:r>
              <a:rPr sz="1400" spc="-6" dirty="0">
                <a:solidFill>
                  <a:srgbClr val="FFFFFF"/>
                </a:solidFill>
                <a:latin typeface="Arial"/>
                <a:cs typeface="Arial"/>
              </a:rPr>
              <a:t>known </a:t>
            </a:r>
            <a:r>
              <a:rPr sz="1400" spc="34" dirty="0">
                <a:solidFill>
                  <a:srgbClr val="FFFFFF"/>
                </a:solidFill>
                <a:latin typeface="Arial"/>
                <a:cs typeface="Arial"/>
              </a:rPr>
              <a:t>for </a:t>
            </a:r>
            <a:r>
              <a:rPr sz="1400" spc="-6" dirty="0">
                <a:solidFill>
                  <a:srgbClr val="FFFFFF"/>
                </a:solidFill>
                <a:latin typeface="Arial"/>
                <a:cs typeface="Arial"/>
              </a:rPr>
              <a:t>its </a:t>
            </a:r>
            <a:r>
              <a:rPr sz="1400" spc="-34" dirty="0">
                <a:solidFill>
                  <a:srgbClr val="FFFFFF"/>
                </a:solidFill>
                <a:latin typeface="Arial"/>
                <a:cs typeface="Arial"/>
              </a:rPr>
              <a:t>numerous sightseeing </a:t>
            </a:r>
            <a:r>
              <a:rPr sz="1400" spc="-11" dirty="0">
                <a:solidFill>
                  <a:srgbClr val="FFFFFF"/>
                </a:solidFill>
                <a:latin typeface="Arial"/>
                <a:cs typeface="Arial"/>
              </a:rPr>
              <a:t>points, 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each </a:t>
            </a:r>
            <a:r>
              <a:rPr sz="1400" spc="-11" dirty="0">
                <a:solidFill>
                  <a:srgbClr val="FFFFFF"/>
                </a:solidFill>
                <a:latin typeface="Arial"/>
                <a:cs typeface="Arial"/>
              </a:rPr>
              <a:t>providing </a:t>
            </a:r>
            <a:r>
              <a:rPr sz="1400" spc="-91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1400" spc="-17" dirty="0">
                <a:solidFill>
                  <a:srgbClr val="FFFFFF"/>
                </a:solidFill>
                <a:latin typeface="Arial"/>
                <a:cs typeface="Arial"/>
              </a:rPr>
              <a:t>unique  </a:t>
            </a:r>
            <a:r>
              <a:rPr sz="1400" spc="-29" dirty="0">
                <a:solidFill>
                  <a:srgbClr val="FFFFFF"/>
                </a:solidFill>
                <a:latin typeface="Arial"/>
                <a:cs typeface="Arial"/>
              </a:rPr>
              <a:t>perspective</a:t>
            </a:r>
            <a:r>
              <a:rPr sz="14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4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400" spc="-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34" dirty="0">
                <a:solidFill>
                  <a:srgbClr val="FFFFFF"/>
                </a:solidFill>
                <a:latin typeface="Arial"/>
                <a:cs typeface="Arial"/>
              </a:rPr>
              <a:t>majestic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6" dirty="0">
                <a:solidFill>
                  <a:srgbClr val="FFFFFF"/>
                </a:solidFill>
                <a:latin typeface="Arial"/>
                <a:cs typeface="Arial"/>
              </a:rPr>
              <a:t>hill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range.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9" dirty="0">
                <a:solidFill>
                  <a:srgbClr val="FFFFFF"/>
                </a:solidFill>
                <a:latin typeface="Arial"/>
                <a:cs typeface="Arial"/>
              </a:rPr>
              <a:t>one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3" dirty="0">
                <a:solidFill>
                  <a:srgbClr val="FFFFFF"/>
                </a:solidFill>
                <a:latin typeface="Arial"/>
                <a:cs typeface="Arial"/>
              </a:rPr>
              <a:t>could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1" dirty="0">
                <a:solidFill>
                  <a:srgbClr val="FFFFFF"/>
                </a:solidFill>
                <a:latin typeface="Arial"/>
                <a:cs typeface="Arial"/>
              </a:rPr>
              <a:t>visit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Old</a:t>
            </a:r>
            <a:r>
              <a:rPr sz="14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Mahabaleshwar</a:t>
            </a:r>
            <a:r>
              <a:rPr sz="1400" spc="-9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400" spc="-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400" spc="-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9" dirty="0">
                <a:solidFill>
                  <a:srgbClr val="FFFFFF"/>
                </a:solidFill>
                <a:latin typeface="Arial"/>
                <a:cs typeface="Arial"/>
              </a:rPr>
              <a:t>famous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Panchganga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7" dirty="0">
                <a:solidFill>
                  <a:srgbClr val="FFFFFF"/>
                </a:solidFill>
                <a:latin typeface="Arial"/>
                <a:cs typeface="Arial"/>
              </a:rPr>
              <a:t>Mandir,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1" dirty="0">
                <a:solidFill>
                  <a:srgbClr val="FFFFFF"/>
                </a:solidFill>
                <a:latin typeface="Arial"/>
                <a:cs typeface="Arial"/>
              </a:rPr>
              <a:t>which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63" dirty="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7" dirty="0">
                <a:solidFill>
                  <a:srgbClr val="FFFFFF"/>
                </a:solidFill>
                <a:latin typeface="Arial"/>
                <a:cs typeface="Arial"/>
              </a:rPr>
              <a:t>said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57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7" dirty="0">
                <a:solidFill>
                  <a:srgbClr val="FFFFFF"/>
                </a:solidFill>
                <a:latin typeface="Arial"/>
                <a:cs typeface="Arial"/>
              </a:rPr>
              <a:t>contain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 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springs</a:t>
            </a:r>
            <a:r>
              <a:rPr sz="1400" spc="-10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6" dirty="0">
                <a:solidFill>
                  <a:srgbClr val="FFFFFF"/>
                </a:solidFill>
                <a:latin typeface="Arial"/>
                <a:cs typeface="Arial"/>
              </a:rPr>
              <a:t>five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34" dirty="0">
                <a:solidFill>
                  <a:srgbClr val="FFFFFF"/>
                </a:solidFill>
                <a:latin typeface="Arial"/>
                <a:cs typeface="Arial"/>
              </a:rPr>
              <a:t>rivers: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1" dirty="0">
                <a:solidFill>
                  <a:srgbClr val="FFFFFF"/>
                </a:solidFill>
                <a:latin typeface="Arial"/>
                <a:cs typeface="Arial"/>
              </a:rPr>
              <a:t>Koyna,</a:t>
            </a:r>
            <a:r>
              <a:rPr sz="1400" spc="-74" dirty="0">
                <a:solidFill>
                  <a:srgbClr val="FFFFFF"/>
                </a:solidFill>
                <a:latin typeface="Arial"/>
                <a:cs typeface="Arial"/>
              </a:rPr>
              <a:t> Venna,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Savitri,</a:t>
            </a:r>
            <a:r>
              <a:rPr sz="1400" spc="-9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1" dirty="0">
                <a:solidFill>
                  <a:srgbClr val="FFFFFF"/>
                </a:solidFill>
                <a:latin typeface="Arial"/>
                <a:cs typeface="Arial"/>
              </a:rPr>
              <a:t>Gayatri</a:t>
            </a:r>
            <a:r>
              <a:rPr sz="1400" spc="-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6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400" spc="-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7" dirty="0">
                <a:solidFill>
                  <a:srgbClr val="FFFFFF"/>
                </a:solidFill>
                <a:latin typeface="Arial"/>
                <a:cs typeface="Arial"/>
              </a:rPr>
              <a:t>sacred</a:t>
            </a:r>
            <a:r>
              <a:rPr sz="1400" spc="-8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1" dirty="0">
                <a:solidFill>
                  <a:srgbClr val="FFFFFF"/>
                </a:solidFill>
                <a:latin typeface="Arial"/>
                <a:cs typeface="Arial"/>
              </a:rPr>
              <a:t>Krishna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46" dirty="0">
                <a:solidFill>
                  <a:srgbClr val="FFFFFF"/>
                </a:solidFill>
                <a:latin typeface="Arial"/>
                <a:cs typeface="Arial"/>
              </a:rPr>
              <a:t>River.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3871" y="6123667"/>
            <a:ext cx="9898078" cy="1326612"/>
          </a:xfrm>
          <a:prstGeom prst="rect">
            <a:avLst/>
          </a:prstGeom>
        </p:spPr>
        <p:txBody>
          <a:bodyPr vert="horz" wrap="square" lIns="0" tIns="7968" rIns="0" bIns="0" rtlCol="0">
            <a:spAutoFit/>
          </a:bodyPr>
          <a:lstStyle/>
          <a:p>
            <a:pPr marL="14488" marR="5795">
              <a:lnSpc>
                <a:spcPct val="101899"/>
              </a:lnSpc>
              <a:spcBef>
                <a:spcPts val="63"/>
              </a:spcBef>
            </a:pPr>
            <a:r>
              <a:rPr sz="2100" spc="-23" dirty="0">
                <a:solidFill>
                  <a:srgbClr val="FFFFFF"/>
                </a:solidFill>
                <a:latin typeface="Arial"/>
                <a:cs typeface="Arial"/>
              </a:rPr>
              <a:t>In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2100" spc="-23" dirty="0">
                <a:solidFill>
                  <a:srgbClr val="FFFFFF"/>
                </a:solidFill>
                <a:latin typeface="Arial"/>
                <a:cs typeface="Arial"/>
              </a:rPr>
              <a:t>southern 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ranges </a:t>
            </a:r>
            <a:r>
              <a:rPr sz="2100" spc="63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2100" spc="-86" dirty="0">
                <a:solidFill>
                  <a:srgbClr val="FFFFFF"/>
                </a:solidFill>
                <a:latin typeface="Arial"/>
                <a:cs typeface="Arial"/>
              </a:rPr>
              <a:t>Sahyadri 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hills, </a:t>
            </a:r>
            <a:r>
              <a:rPr sz="2100" spc="-29" dirty="0">
                <a:solidFill>
                  <a:srgbClr val="FFFFFF"/>
                </a:solidFill>
                <a:latin typeface="Arial"/>
                <a:cs typeface="Arial"/>
              </a:rPr>
              <a:t>Amboli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at </a:t>
            </a:r>
            <a:r>
              <a:rPr sz="2100" spc="-86" dirty="0">
                <a:solidFill>
                  <a:srgbClr val="FFFFFF"/>
                </a:solidFill>
                <a:latin typeface="Arial"/>
                <a:cs typeface="Arial"/>
              </a:rPr>
              <a:t>an </a:t>
            </a:r>
            <a:r>
              <a:rPr sz="2100" spc="6" dirty="0">
                <a:solidFill>
                  <a:srgbClr val="FFFFFF"/>
                </a:solidFill>
                <a:latin typeface="Arial"/>
                <a:cs typeface="Arial"/>
              </a:rPr>
              <a:t>altitude </a:t>
            </a:r>
            <a:r>
              <a:rPr sz="2100" spc="63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2100" spc="-17" dirty="0">
                <a:solidFill>
                  <a:srgbClr val="FFFFFF"/>
                </a:solidFill>
                <a:latin typeface="Arial"/>
                <a:cs typeface="Arial"/>
              </a:rPr>
              <a:t>690 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m </a:t>
            </a:r>
            <a:r>
              <a:rPr sz="2100" spc="-91" dirty="0">
                <a:solidFill>
                  <a:srgbClr val="FFFFFF"/>
                </a:solidFill>
                <a:latin typeface="Arial"/>
                <a:cs typeface="Arial"/>
              </a:rPr>
              <a:t>is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last  </a:t>
            </a:r>
            <a:r>
              <a:rPr sz="2100" spc="-17" dirty="0">
                <a:solidFill>
                  <a:srgbClr val="FFFFFF"/>
                </a:solidFill>
                <a:latin typeface="Arial"/>
                <a:cs typeface="Arial"/>
              </a:rPr>
              <a:t>mountain </a:t>
            </a:r>
            <a:r>
              <a:rPr sz="2100" dirty="0">
                <a:solidFill>
                  <a:srgbClr val="FFFFFF"/>
                </a:solidFill>
                <a:latin typeface="Arial"/>
                <a:cs typeface="Arial"/>
              </a:rPr>
              <a:t>resort </a:t>
            </a:r>
            <a:r>
              <a:rPr sz="2100" spc="-6" dirty="0">
                <a:solidFill>
                  <a:srgbClr val="FFFFFF"/>
                </a:solidFill>
                <a:latin typeface="Arial"/>
                <a:cs typeface="Arial"/>
              </a:rPr>
              <a:t>before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coastal highlands </a:t>
            </a:r>
            <a:r>
              <a:rPr sz="2100" spc="-11" dirty="0">
                <a:solidFill>
                  <a:srgbClr val="FFFFFF"/>
                </a:solidFill>
                <a:latin typeface="Arial"/>
                <a:cs typeface="Arial"/>
              </a:rPr>
              <a:t>settle, </a:t>
            </a:r>
            <a:r>
              <a:rPr sz="2100" spc="51" dirty="0">
                <a:solidFill>
                  <a:srgbClr val="FFFFFF"/>
                </a:solidFill>
                <a:latin typeface="Arial"/>
                <a:cs typeface="Arial"/>
              </a:rPr>
              <a:t>with 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sigh,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sz="2100" spc="34" dirty="0">
                <a:solidFill>
                  <a:srgbClr val="FFFFFF"/>
                </a:solidFill>
                <a:latin typeface="Arial"/>
                <a:cs typeface="Arial"/>
              </a:rPr>
              <a:t>form </a:t>
            </a:r>
            <a:r>
              <a:rPr sz="2100" spc="40" dirty="0">
                <a:solidFill>
                  <a:srgbClr val="FFFFFF"/>
                </a:solidFill>
                <a:latin typeface="Arial"/>
                <a:cs typeface="Arial"/>
              </a:rPr>
              <a:t>flat </a:t>
            </a:r>
            <a:r>
              <a:rPr sz="2100" spc="-86" dirty="0">
                <a:solidFill>
                  <a:srgbClr val="FFFFFF"/>
                </a:solidFill>
                <a:latin typeface="Arial"/>
                <a:cs typeface="Arial"/>
              </a:rPr>
              <a:t>beaches.  </a:t>
            </a:r>
            <a:r>
              <a:rPr sz="2100" spc="-91" dirty="0">
                <a:solidFill>
                  <a:srgbClr val="FFFFFF"/>
                </a:solidFill>
                <a:latin typeface="Arial"/>
                <a:cs typeface="Arial"/>
              </a:rPr>
              <a:t>Seaview</a:t>
            </a:r>
            <a:r>
              <a:rPr sz="2100" spc="-15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23" dirty="0">
                <a:solidFill>
                  <a:srgbClr val="FFFFFF"/>
                </a:solidFill>
                <a:latin typeface="Arial"/>
                <a:cs typeface="Arial"/>
              </a:rPr>
              <a:t>Point</a:t>
            </a:r>
            <a:r>
              <a:rPr sz="21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FFFFFF"/>
                </a:solidFill>
                <a:latin typeface="Arial"/>
                <a:cs typeface="Arial"/>
              </a:rPr>
              <a:t>offers</a:t>
            </a:r>
            <a:r>
              <a:rPr sz="2100" spc="-14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100" spc="-10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rare</a:t>
            </a:r>
            <a:r>
              <a:rPr sz="21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7" dirty="0">
                <a:solidFill>
                  <a:srgbClr val="FFFFFF"/>
                </a:solidFill>
                <a:latin typeface="Arial"/>
                <a:cs typeface="Arial"/>
              </a:rPr>
              <a:t>view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63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land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all</a:t>
            </a:r>
            <a:r>
              <a:rPr sz="21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way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86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29" dirty="0">
                <a:solidFill>
                  <a:srgbClr val="FFFFFF"/>
                </a:solidFill>
                <a:latin typeface="Arial"/>
                <a:cs typeface="Arial"/>
              </a:rPr>
              <a:t>golden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Konkan</a:t>
            </a:r>
            <a:r>
              <a:rPr sz="2100" spc="-14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coast.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You  </a:t>
            </a:r>
            <a:r>
              <a:rPr sz="2100" spc="-91" dirty="0">
                <a:solidFill>
                  <a:srgbClr val="FFFFFF"/>
                </a:solidFill>
                <a:latin typeface="Arial"/>
                <a:cs typeface="Arial"/>
              </a:rPr>
              <a:t>can</a:t>
            </a:r>
            <a:r>
              <a:rPr sz="2100" spc="-14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spend</a:t>
            </a:r>
            <a:r>
              <a:rPr sz="21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hours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angling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57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2100" spc="-14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23" dirty="0">
                <a:solidFill>
                  <a:srgbClr val="FFFFFF"/>
                </a:solidFill>
                <a:latin typeface="Arial"/>
                <a:cs typeface="Arial"/>
              </a:rPr>
              <a:t>fish</a:t>
            </a:r>
            <a:r>
              <a:rPr sz="2100" spc="-14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7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Hiranya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91" dirty="0">
                <a:solidFill>
                  <a:srgbClr val="FFFFFF"/>
                </a:solidFill>
                <a:latin typeface="Arial"/>
                <a:cs typeface="Arial"/>
              </a:rPr>
              <a:t>Keshi</a:t>
            </a:r>
            <a:r>
              <a:rPr sz="2100" spc="-14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23" dirty="0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46" dirty="0">
                <a:solidFill>
                  <a:srgbClr val="FFFFFF"/>
                </a:solidFill>
                <a:latin typeface="Arial"/>
                <a:cs typeface="Arial"/>
              </a:rPr>
              <a:t>picnic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7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Nagatta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03" dirty="0">
                <a:solidFill>
                  <a:srgbClr val="FFFFFF"/>
                </a:solidFill>
                <a:latin typeface="Arial"/>
                <a:cs typeface="Arial"/>
              </a:rPr>
              <a:t>Falls,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57" dirty="0">
                <a:solidFill>
                  <a:srgbClr val="FFFFFF"/>
                </a:solidFill>
                <a:latin typeface="Arial"/>
                <a:cs typeface="Arial"/>
              </a:rPr>
              <a:t>Mahadev</a:t>
            </a:r>
            <a:endParaRPr sz="21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90893" y="260498"/>
            <a:ext cx="10192889" cy="5684742"/>
            <a:chOff x="77723" y="236220"/>
            <a:chExt cx="8716010" cy="5154930"/>
          </a:xfrm>
        </p:grpSpPr>
        <p:sp>
          <p:nvSpPr>
            <p:cNvPr id="4" name="object 4"/>
            <p:cNvSpPr/>
            <p:nvPr/>
          </p:nvSpPr>
          <p:spPr>
            <a:xfrm>
              <a:off x="383374" y="502920"/>
              <a:ext cx="1651292" cy="402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175128" y="502920"/>
              <a:ext cx="1059434" cy="4052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7723" y="236220"/>
              <a:ext cx="2276856" cy="8031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28800" y="236220"/>
              <a:ext cx="1722120" cy="80314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49237" y="912875"/>
              <a:ext cx="8543925" cy="447827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06740" y="238650"/>
            <a:ext cx="10171354" cy="6165824"/>
            <a:chOff x="176784" y="216408"/>
            <a:chExt cx="8697595" cy="5591175"/>
          </a:xfrm>
        </p:grpSpPr>
        <p:sp>
          <p:nvSpPr>
            <p:cNvPr id="3" name="object 3"/>
            <p:cNvSpPr/>
            <p:nvPr/>
          </p:nvSpPr>
          <p:spPr>
            <a:xfrm>
              <a:off x="521665" y="484251"/>
              <a:ext cx="3969435" cy="40284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76784" y="216408"/>
              <a:ext cx="2359152" cy="8031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92807" y="216408"/>
              <a:ext cx="822959" cy="8031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072639" y="216408"/>
              <a:ext cx="2734056" cy="8031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31787" y="1004951"/>
              <a:ext cx="8542274" cy="480212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72248" y="6510548"/>
            <a:ext cx="9803769" cy="984126"/>
          </a:xfrm>
          <a:prstGeom prst="rect">
            <a:avLst/>
          </a:prstGeom>
        </p:spPr>
        <p:txBody>
          <a:bodyPr vert="horz" wrap="square" lIns="0" tIns="14488" rIns="0" bIns="0" rtlCol="0">
            <a:spAutoFit/>
          </a:bodyPr>
          <a:lstStyle/>
          <a:p>
            <a:pPr marL="14488" marR="5795">
              <a:spcBef>
                <a:spcPts val="114"/>
              </a:spcBef>
            </a:pP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51" dirty="0">
                <a:solidFill>
                  <a:srgbClr val="FFFFFF"/>
                </a:solidFill>
                <a:latin typeface="Arial"/>
                <a:cs typeface="Arial"/>
              </a:rPr>
              <a:t>twin</a:t>
            </a:r>
            <a:r>
              <a:rPr sz="2100" spc="-14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6" dirty="0">
                <a:solidFill>
                  <a:srgbClr val="FFFFFF"/>
                </a:solidFill>
                <a:latin typeface="Arial"/>
                <a:cs typeface="Arial"/>
              </a:rPr>
              <a:t>hill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29" dirty="0">
                <a:solidFill>
                  <a:srgbClr val="FFFFFF"/>
                </a:solidFill>
                <a:latin typeface="Arial"/>
                <a:cs typeface="Arial"/>
              </a:rPr>
              <a:t>resorts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63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80" dirty="0">
                <a:solidFill>
                  <a:srgbClr val="FFFFFF"/>
                </a:solidFill>
                <a:latin typeface="Arial"/>
                <a:cs typeface="Arial"/>
              </a:rPr>
              <a:t>Khandala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Lonavala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have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74" dirty="0">
                <a:solidFill>
                  <a:srgbClr val="FFFFFF"/>
                </a:solidFill>
                <a:latin typeface="Arial"/>
                <a:cs typeface="Arial"/>
              </a:rPr>
              <a:t>special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attraction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57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21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Mumbai  </a:t>
            </a:r>
            <a:r>
              <a:rPr sz="2100" dirty="0">
                <a:solidFill>
                  <a:srgbClr val="FFFFFF"/>
                </a:solidFill>
                <a:latin typeface="Arial"/>
                <a:cs typeface="Arial"/>
              </a:rPr>
              <a:t>crowd</a:t>
            </a:r>
            <a:r>
              <a:rPr sz="2100" spc="-1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68" dirty="0">
                <a:solidFill>
                  <a:srgbClr val="FFFFFF"/>
                </a:solidFill>
                <a:latin typeface="Arial"/>
                <a:cs typeface="Arial"/>
              </a:rPr>
              <a:t>seeking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29" dirty="0">
                <a:solidFill>
                  <a:srgbClr val="FFFFFF"/>
                </a:solidFill>
                <a:latin typeface="Arial"/>
                <a:cs typeface="Arial"/>
              </a:rPr>
              <a:t>convenient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weekend</a:t>
            </a:r>
            <a:r>
              <a:rPr sz="2100" spc="-14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34" dirty="0">
                <a:solidFill>
                  <a:srgbClr val="FFFFFF"/>
                </a:solidFill>
                <a:latin typeface="Arial"/>
                <a:cs typeface="Arial"/>
              </a:rPr>
              <a:t>holiday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23" dirty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11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hills.</a:t>
            </a:r>
            <a:r>
              <a:rPr sz="2100" spc="-14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7" dirty="0">
                <a:solidFill>
                  <a:srgbClr val="FFFFFF"/>
                </a:solidFill>
                <a:latin typeface="Arial"/>
                <a:cs typeface="Arial"/>
              </a:rPr>
              <a:t>Other</a:t>
            </a:r>
            <a:r>
              <a:rPr sz="21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1" dirty="0">
                <a:solidFill>
                  <a:srgbClr val="FFFFFF"/>
                </a:solidFill>
                <a:latin typeface="Arial"/>
                <a:cs typeface="Arial"/>
              </a:rPr>
              <a:t>attractions: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80" dirty="0">
                <a:solidFill>
                  <a:srgbClr val="FFFFFF"/>
                </a:solidFill>
                <a:latin typeface="Arial"/>
                <a:cs typeface="Arial"/>
              </a:rPr>
              <a:t>Bhushi</a:t>
            </a:r>
            <a:endParaRPr sz="2100">
              <a:latin typeface="Arial"/>
              <a:cs typeface="Arial"/>
            </a:endParaRPr>
          </a:p>
          <a:p>
            <a:pPr marL="14488"/>
            <a:r>
              <a:rPr sz="2100" spc="-97" dirty="0">
                <a:solidFill>
                  <a:srgbClr val="FFFFFF"/>
                </a:solidFill>
                <a:latin typeface="Arial"/>
                <a:cs typeface="Arial"/>
              </a:rPr>
              <a:t>Dam,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03" dirty="0">
                <a:solidFill>
                  <a:srgbClr val="FFFFFF"/>
                </a:solidFill>
                <a:latin typeface="Arial"/>
                <a:cs typeface="Arial"/>
              </a:rPr>
              <a:t>Valvan</a:t>
            </a:r>
            <a:r>
              <a:rPr sz="21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97" dirty="0">
                <a:solidFill>
                  <a:srgbClr val="FFFFFF"/>
                </a:solidFill>
                <a:latin typeface="Arial"/>
                <a:cs typeface="Arial"/>
              </a:rPr>
              <a:t>Dam,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80" dirty="0">
                <a:solidFill>
                  <a:srgbClr val="FFFFFF"/>
                </a:solidFill>
                <a:latin typeface="Arial"/>
                <a:cs typeface="Arial"/>
              </a:rPr>
              <a:t>Kaivalyadhama</a:t>
            </a:r>
            <a:r>
              <a:rPr sz="2100" spc="-14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Yoga</a:t>
            </a:r>
            <a:r>
              <a:rPr sz="2100" spc="-13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40" dirty="0">
                <a:solidFill>
                  <a:srgbClr val="FFFFFF"/>
                </a:solidFill>
                <a:latin typeface="Arial"/>
                <a:cs typeface="Arial"/>
              </a:rPr>
              <a:t>Hospital,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80" dirty="0">
                <a:solidFill>
                  <a:srgbClr val="FFFFFF"/>
                </a:solidFill>
                <a:latin typeface="Arial"/>
                <a:cs typeface="Arial"/>
              </a:rPr>
              <a:t>Duke’s</a:t>
            </a:r>
            <a:r>
              <a:rPr sz="21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86" dirty="0">
                <a:solidFill>
                  <a:srgbClr val="FFFFFF"/>
                </a:solidFill>
                <a:latin typeface="Arial"/>
                <a:cs typeface="Arial"/>
              </a:rPr>
              <a:t>Nose,</a:t>
            </a:r>
            <a:r>
              <a:rPr sz="21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51" dirty="0">
                <a:solidFill>
                  <a:srgbClr val="FFFFFF"/>
                </a:solidFill>
                <a:latin typeface="Arial"/>
                <a:cs typeface="Arial"/>
              </a:rPr>
              <a:t>Ryewood</a:t>
            </a:r>
            <a:r>
              <a:rPr sz="2100" spc="-1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86" dirty="0">
                <a:solidFill>
                  <a:srgbClr val="FFFFFF"/>
                </a:solidFill>
                <a:latin typeface="Arial"/>
                <a:cs typeface="Arial"/>
              </a:rPr>
              <a:t>Park,</a:t>
            </a:r>
            <a:r>
              <a:rPr sz="2100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spc="-63" dirty="0">
                <a:solidFill>
                  <a:srgbClr val="FFFFFF"/>
                </a:solidFill>
                <a:latin typeface="Arial"/>
                <a:cs typeface="Arial"/>
              </a:rPr>
              <a:t>Tiger’s</a:t>
            </a:r>
            <a:endParaRPr sz="2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2255" y="2636494"/>
            <a:ext cx="8955723" cy="21953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9420" y="823509"/>
            <a:ext cx="9059686" cy="686259"/>
            <a:chOff x="409955" y="746759"/>
            <a:chExt cx="7747000" cy="622300"/>
          </a:xfrm>
        </p:grpSpPr>
        <p:sp>
          <p:nvSpPr>
            <p:cNvPr id="3" name="object 3"/>
            <p:cNvSpPr/>
            <p:nvPr/>
          </p:nvSpPr>
          <p:spPr>
            <a:xfrm>
              <a:off x="545223" y="862075"/>
              <a:ext cx="7459713" cy="50152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09955" y="746759"/>
              <a:ext cx="990600" cy="34747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23187" y="746759"/>
              <a:ext cx="690372" cy="3474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36191" y="746759"/>
              <a:ext cx="760476" cy="3474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054351" y="746759"/>
              <a:ext cx="2845307" cy="3474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622291" y="746759"/>
              <a:ext cx="707136" cy="34747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88635" y="746759"/>
              <a:ext cx="3067812" cy="34747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09955" y="1021079"/>
              <a:ext cx="5605272" cy="34747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11139" y="1796177"/>
            <a:ext cx="10426065" cy="492285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1598" y="31931"/>
            <a:ext cx="10085955" cy="1095913"/>
            <a:chOff x="394715" y="28955"/>
            <a:chExt cx="8624570" cy="993775"/>
          </a:xfrm>
        </p:grpSpPr>
        <p:sp>
          <p:nvSpPr>
            <p:cNvPr id="3" name="object 3"/>
            <p:cNvSpPr/>
            <p:nvPr/>
          </p:nvSpPr>
          <p:spPr>
            <a:xfrm>
              <a:off x="550964" y="155575"/>
              <a:ext cx="7948637" cy="80340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94715" y="28955"/>
              <a:ext cx="2226564" cy="3840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313432" y="28955"/>
              <a:ext cx="359663" cy="3840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404871" y="28955"/>
              <a:ext cx="775715" cy="3840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72739" y="28955"/>
              <a:ext cx="804672" cy="38404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416808" y="28955"/>
              <a:ext cx="3750564" cy="38404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859524" y="28955"/>
              <a:ext cx="672083" cy="38404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269480" y="28955"/>
              <a:ext cx="874776" cy="38404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877556" y="28955"/>
              <a:ext cx="1141476" cy="38404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94715" y="333755"/>
              <a:ext cx="8285988" cy="38404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94715" y="638555"/>
              <a:ext cx="2709672" cy="38404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96539" y="638555"/>
              <a:ext cx="810767" cy="38404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293327" y="2272286"/>
            <a:ext cx="10400074" cy="4447376"/>
            <a:chOff x="250825" y="2060511"/>
            <a:chExt cx="8893175" cy="4032885"/>
          </a:xfrm>
        </p:grpSpPr>
        <p:sp>
          <p:nvSpPr>
            <p:cNvPr id="16" name="object 16"/>
            <p:cNvSpPr/>
            <p:nvPr/>
          </p:nvSpPr>
          <p:spPr>
            <a:xfrm>
              <a:off x="3492500" y="2060574"/>
              <a:ext cx="5651499" cy="403225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50825" y="2060511"/>
              <a:ext cx="3284601" cy="4027551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5660" y="124367"/>
            <a:ext cx="9668616" cy="988772"/>
            <a:chOff x="492251" y="112776"/>
            <a:chExt cx="8267700" cy="896619"/>
          </a:xfrm>
        </p:grpSpPr>
        <p:sp>
          <p:nvSpPr>
            <p:cNvPr id="3" name="object 3"/>
            <p:cNvSpPr/>
            <p:nvPr/>
          </p:nvSpPr>
          <p:spPr>
            <a:xfrm>
              <a:off x="635825" y="227711"/>
              <a:ext cx="7956867" cy="72301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2251" y="112776"/>
              <a:ext cx="1496568" cy="34747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11451" y="112776"/>
              <a:ext cx="7048500" cy="3474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92251" y="387096"/>
              <a:ext cx="3381755" cy="3474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596640" y="387096"/>
              <a:ext cx="1566672" cy="3474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20995" y="387096"/>
              <a:ext cx="3835907" cy="34747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2251" y="661416"/>
              <a:ext cx="2639568" cy="34747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0" y="1241148"/>
            <a:ext cx="10693400" cy="6321982"/>
            <a:chOff x="0" y="1125474"/>
            <a:chExt cx="9144000" cy="5732780"/>
          </a:xfrm>
        </p:grpSpPr>
        <p:sp>
          <p:nvSpPr>
            <p:cNvPr id="11" name="object 11"/>
            <p:cNvSpPr/>
            <p:nvPr/>
          </p:nvSpPr>
          <p:spPr>
            <a:xfrm>
              <a:off x="2771775" y="3644899"/>
              <a:ext cx="3333750" cy="321309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3630675"/>
              <a:ext cx="2806700" cy="322732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084951" y="3644899"/>
              <a:ext cx="3059049" cy="321309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71775" y="1125474"/>
              <a:ext cx="3313176" cy="266382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084951" y="1125601"/>
              <a:ext cx="3059049" cy="2519299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0" y="1125474"/>
              <a:ext cx="2752725" cy="2663825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943953" y="3608740"/>
            <a:ext cx="104706" cy="337795"/>
          </a:xfrm>
          <a:prstGeom prst="rect">
            <a:avLst/>
          </a:prstGeom>
        </p:spPr>
        <p:txBody>
          <a:bodyPr vert="horz" wrap="square" lIns="0" tIns="14488" rIns="0" bIns="0" rtlCol="0">
            <a:spAutoFit/>
          </a:bodyPr>
          <a:lstStyle/>
          <a:p>
            <a:pPr marL="14488">
              <a:spcBef>
                <a:spcPts val="114"/>
              </a:spcBef>
            </a:pPr>
            <a:r>
              <a:rPr sz="21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93095" y="0"/>
            <a:ext cx="9601039" cy="909643"/>
            <a:chOff x="678180" y="0"/>
            <a:chExt cx="8209915" cy="824865"/>
          </a:xfrm>
        </p:grpSpPr>
        <p:sp>
          <p:nvSpPr>
            <p:cNvPr id="3" name="object 3"/>
            <p:cNvSpPr/>
            <p:nvPr/>
          </p:nvSpPr>
          <p:spPr>
            <a:xfrm>
              <a:off x="820013" y="43561"/>
              <a:ext cx="7898028" cy="77609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78180" y="0"/>
              <a:ext cx="4087367" cy="2758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88180" y="0"/>
              <a:ext cx="1441703" cy="27584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652515" y="0"/>
              <a:ext cx="826008" cy="27584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201156" y="0"/>
              <a:ext cx="347472" cy="27584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271259" y="0"/>
              <a:ext cx="1440180" cy="275844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434072" y="0"/>
              <a:ext cx="1045464" cy="27584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235696" y="0"/>
              <a:ext cx="652272" cy="27584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78180" y="202692"/>
              <a:ext cx="2487168" cy="34747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930652" y="202692"/>
              <a:ext cx="611124" cy="34747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99459" y="202692"/>
              <a:ext cx="656843" cy="34747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678936" y="202692"/>
              <a:ext cx="789432" cy="34747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191000" y="202692"/>
              <a:ext cx="362712" cy="34747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276344" y="202692"/>
              <a:ext cx="1248155" cy="347471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247132" y="202692"/>
              <a:ext cx="364236" cy="347471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34000" y="202692"/>
              <a:ext cx="915924" cy="34747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972556" y="202692"/>
              <a:ext cx="356615" cy="347471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51803" y="202692"/>
              <a:ext cx="1127759" cy="347471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902195" y="202692"/>
              <a:ext cx="362711" cy="34747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987539" y="202692"/>
              <a:ext cx="1124711" cy="34747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869936" y="202692"/>
              <a:ext cx="595883" cy="347471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188451" y="202692"/>
              <a:ext cx="361188" cy="347471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78180" y="477012"/>
              <a:ext cx="1007363" cy="34747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441704" y="477012"/>
              <a:ext cx="652272" cy="34747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816608" y="477012"/>
              <a:ext cx="969263" cy="34747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543556" y="477012"/>
              <a:ext cx="4160520" cy="34747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0" y="1636798"/>
            <a:ext cx="10693400" cy="5926333"/>
            <a:chOff x="0" y="1484249"/>
            <a:chExt cx="9144000" cy="5374005"/>
          </a:xfrm>
        </p:grpSpPr>
        <p:sp>
          <p:nvSpPr>
            <p:cNvPr id="30" name="object 30"/>
            <p:cNvSpPr/>
            <p:nvPr/>
          </p:nvSpPr>
          <p:spPr>
            <a:xfrm>
              <a:off x="0" y="4070349"/>
              <a:ext cx="5580126" cy="2787648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413375" y="4060824"/>
              <a:ext cx="3730624" cy="2797172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067050" y="1484249"/>
              <a:ext cx="2305050" cy="2578100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0" y="1484376"/>
              <a:ext cx="3127375" cy="2592324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364226" y="1557401"/>
              <a:ext cx="3779773" cy="2519299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9420" y="173104"/>
            <a:ext cx="9636684" cy="988772"/>
            <a:chOff x="409955" y="156971"/>
            <a:chExt cx="8240395" cy="896619"/>
          </a:xfrm>
        </p:grpSpPr>
        <p:sp>
          <p:nvSpPr>
            <p:cNvPr id="3" name="object 3"/>
            <p:cNvSpPr/>
            <p:nvPr/>
          </p:nvSpPr>
          <p:spPr>
            <a:xfrm>
              <a:off x="552805" y="264794"/>
              <a:ext cx="7928508" cy="78320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09955" y="156971"/>
              <a:ext cx="3965448" cy="34747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098035" y="156971"/>
              <a:ext cx="394715" cy="3474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248911" y="156971"/>
              <a:ext cx="1517903" cy="3474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5489447" y="156971"/>
              <a:ext cx="687324" cy="3474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5943600" y="156971"/>
              <a:ext cx="832103" cy="34747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6539484" y="156971"/>
              <a:ext cx="1554479" cy="34747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409955" y="431292"/>
              <a:ext cx="8240268" cy="34747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09955" y="705612"/>
              <a:ext cx="4093464" cy="34747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0" y="1479237"/>
            <a:ext cx="10693400" cy="6083893"/>
            <a:chOff x="0" y="1341374"/>
            <a:chExt cx="9144000" cy="5516880"/>
          </a:xfrm>
        </p:grpSpPr>
        <p:sp>
          <p:nvSpPr>
            <p:cNvPr id="13" name="object 13"/>
            <p:cNvSpPr/>
            <p:nvPr/>
          </p:nvSpPr>
          <p:spPr>
            <a:xfrm>
              <a:off x="0" y="4005325"/>
              <a:ext cx="9143999" cy="285267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1341374"/>
              <a:ext cx="9144000" cy="266382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74826" y="349001"/>
            <a:ext cx="9144000" cy="2571749"/>
            <a:chOff x="774826" y="348996"/>
            <a:chExt cx="9144000" cy="2571750"/>
          </a:xfrm>
        </p:grpSpPr>
        <p:sp>
          <p:nvSpPr>
            <p:cNvPr id="3" name="object 3"/>
            <p:cNvSpPr/>
            <p:nvPr/>
          </p:nvSpPr>
          <p:spPr>
            <a:xfrm>
              <a:off x="774839" y="348996"/>
              <a:ext cx="9143993" cy="219455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74826" y="2278379"/>
              <a:ext cx="9144006" cy="64236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012327" y="2601468"/>
              <a:ext cx="6608064" cy="31927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742561" y="2983424"/>
            <a:ext cx="1208404" cy="538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80"/>
              </a:lnSpc>
            </a:pPr>
            <a:r>
              <a:rPr sz="4400" b="1" spc="-225" dirty="0">
                <a:solidFill>
                  <a:srgbClr val="002060"/>
                </a:solidFill>
                <a:latin typeface="Trebuchet MS"/>
                <a:cs typeface="Trebuchet MS"/>
              </a:rPr>
              <a:t>Hello</a:t>
            </a:r>
            <a:endParaRPr sz="440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74828" y="2920745"/>
            <a:ext cx="9144635" cy="4286250"/>
            <a:chOff x="774826" y="2920745"/>
            <a:chExt cx="9144635" cy="4286250"/>
          </a:xfrm>
        </p:grpSpPr>
        <p:sp>
          <p:nvSpPr>
            <p:cNvPr id="8" name="object 8"/>
            <p:cNvSpPr/>
            <p:nvPr/>
          </p:nvSpPr>
          <p:spPr>
            <a:xfrm>
              <a:off x="774826" y="2920745"/>
              <a:ext cx="9144006" cy="85725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012327" y="2920745"/>
              <a:ext cx="6726935" cy="37947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74839" y="3777995"/>
              <a:ext cx="9143993" cy="85725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74839" y="4564380"/>
              <a:ext cx="9143993" cy="207187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216787" y="6750557"/>
              <a:ext cx="2631948" cy="27584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67575" y="1420625"/>
            <a:ext cx="2552700" cy="62837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4000" spc="-225" dirty="0"/>
              <a:t>THANK</a:t>
            </a:r>
            <a:r>
              <a:rPr sz="4000" spc="-395" dirty="0"/>
              <a:t> </a:t>
            </a:r>
            <a:r>
              <a:rPr sz="4000" spc="-245" dirty="0"/>
              <a:t>YOU</a:t>
            </a:r>
            <a:endParaRPr sz="40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t>Dainik Bhaskar</a:t>
            </a:r>
            <a:r>
              <a:rPr spc="-265"/>
              <a:t> </a:t>
            </a:r>
            <a:r>
              <a:rPr spc="-65"/>
              <a:t>Group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74839" y="6564630"/>
            <a:ext cx="9144000" cy="642619"/>
            <a:chOff x="774839" y="6564630"/>
            <a:chExt cx="9144000" cy="642620"/>
          </a:xfrm>
        </p:grpSpPr>
        <p:sp>
          <p:nvSpPr>
            <p:cNvPr id="4" name="object 4"/>
            <p:cNvSpPr/>
            <p:nvPr/>
          </p:nvSpPr>
          <p:spPr>
            <a:xfrm>
              <a:off x="774839" y="6564630"/>
              <a:ext cx="9144000" cy="642620"/>
            </a:xfrm>
            <a:custGeom>
              <a:avLst/>
              <a:gdLst/>
              <a:ahLst/>
              <a:cxnLst/>
              <a:rect l="l" t="t" r="r" b="b"/>
              <a:pathLst>
                <a:path w="9144000" h="642620">
                  <a:moveTo>
                    <a:pt x="9143999" y="642366"/>
                  </a:moveTo>
                  <a:lnTo>
                    <a:pt x="9143999" y="0"/>
                  </a:lnTo>
                  <a:lnTo>
                    <a:pt x="0" y="0"/>
                  </a:lnTo>
                  <a:lnTo>
                    <a:pt x="0" y="642366"/>
                  </a:lnTo>
                  <a:lnTo>
                    <a:pt x="9143999" y="642366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216787" y="6750558"/>
              <a:ext cx="2631948" cy="2758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53573" y="6216649"/>
            <a:ext cx="7007727" cy="227620"/>
          </a:xfrm>
          <a:prstGeom prst="rect">
            <a:avLst/>
          </a:prstGeom>
        </p:spPr>
        <p:txBody>
          <a:bodyPr vert="horz" wrap="square" lIns="0" tIns="12059" rIns="0" bIns="0" rtlCol="0">
            <a:spAutoFit/>
          </a:bodyPr>
          <a:lstStyle/>
          <a:p>
            <a:pPr marL="12695">
              <a:spcBef>
                <a:spcPts val="95"/>
              </a:spcBef>
            </a:pPr>
            <a:r>
              <a:rPr sz="1400" spc="-65" dirty="0">
                <a:latin typeface="Trebuchet MS"/>
                <a:cs typeface="Trebuchet MS"/>
              </a:rPr>
              <a:t>Data</a:t>
            </a:r>
            <a:r>
              <a:rPr sz="1400" spc="-95" dirty="0">
                <a:latin typeface="Trebuchet MS"/>
                <a:cs typeface="Trebuchet MS"/>
              </a:rPr>
              <a:t> </a:t>
            </a:r>
            <a:r>
              <a:rPr sz="1400" spc="-55" dirty="0">
                <a:latin typeface="Trebuchet MS"/>
                <a:cs typeface="Trebuchet MS"/>
              </a:rPr>
              <a:t>source</a:t>
            </a:r>
            <a:r>
              <a:rPr sz="1400" spc="-100" dirty="0">
                <a:latin typeface="Trebuchet MS"/>
                <a:cs typeface="Trebuchet MS"/>
              </a:rPr>
              <a:t> </a:t>
            </a:r>
            <a:r>
              <a:rPr sz="1400" spc="180" dirty="0">
                <a:latin typeface="Trebuchet MS"/>
                <a:cs typeface="Trebuchet MS"/>
              </a:rPr>
              <a:t>–</a:t>
            </a:r>
            <a:r>
              <a:rPr sz="1400" spc="-100" dirty="0">
                <a:latin typeface="Trebuchet MS"/>
                <a:cs typeface="Trebuchet MS"/>
              </a:rPr>
              <a:t> </a:t>
            </a:r>
            <a:r>
              <a:rPr sz="1400" spc="10" dirty="0">
                <a:latin typeface="Trebuchet MS"/>
                <a:cs typeface="Trebuchet MS"/>
              </a:rPr>
              <a:t>MIDC</a:t>
            </a:r>
            <a:r>
              <a:rPr sz="1400" spc="-95" dirty="0">
                <a:latin typeface="Trebuchet MS"/>
                <a:cs typeface="Trebuchet MS"/>
              </a:rPr>
              <a:t> </a:t>
            </a:r>
            <a:r>
              <a:rPr sz="1400" spc="-65">
                <a:latin typeface="Trebuchet MS"/>
                <a:cs typeface="Trebuchet MS"/>
              </a:rPr>
              <a:t>website</a:t>
            </a:r>
            <a:r>
              <a:rPr sz="1400" spc="-80">
                <a:latin typeface="Trebuchet MS"/>
                <a:cs typeface="Trebuchet MS"/>
              </a:rPr>
              <a:t> </a:t>
            </a:r>
            <a:r>
              <a:rPr lang="en-IN" sz="1400" spc="-55" dirty="0">
                <a:latin typeface="Trebuchet MS"/>
                <a:cs typeface="Trebuchet MS"/>
              </a:rPr>
              <a:t>,</a:t>
            </a:r>
            <a:r>
              <a:rPr sz="1400" spc="-40" smtClean="0">
                <a:latin typeface="Trebuchet MS"/>
                <a:cs typeface="Trebuchet MS"/>
              </a:rPr>
              <a:t>Maharashtra</a:t>
            </a:r>
            <a:r>
              <a:rPr sz="1400" spc="-86" smtClean="0">
                <a:latin typeface="Trebuchet MS"/>
                <a:cs typeface="Trebuchet MS"/>
              </a:rPr>
              <a:t> </a:t>
            </a:r>
            <a:r>
              <a:rPr sz="1400" spc="-60">
                <a:latin typeface="Trebuchet MS"/>
                <a:cs typeface="Trebuchet MS"/>
              </a:rPr>
              <a:t>government</a:t>
            </a:r>
            <a:r>
              <a:rPr sz="1400" spc="-86">
                <a:latin typeface="Trebuchet MS"/>
                <a:cs typeface="Trebuchet MS"/>
              </a:rPr>
              <a:t> </a:t>
            </a:r>
            <a:r>
              <a:rPr sz="1400" spc="-75" smtClean="0">
                <a:latin typeface="Trebuchet MS"/>
                <a:cs typeface="Trebuchet MS"/>
              </a:rPr>
              <a:t>site</a:t>
            </a:r>
            <a:r>
              <a:rPr lang="en-IN" sz="1400" spc="-75" dirty="0" smtClean="0">
                <a:latin typeface="Trebuchet MS"/>
                <a:cs typeface="Trebuchet MS"/>
              </a:rPr>
              <a:t> and </a:t>
            </a:r>
            <a:r>
              <a:rPr lang="en-IN" sz="1400" spc="-75" dirty="0" err="1">
                <a:latin typeface="Trebuchet MS"/>
                <a:cs typeface="Trebuchet MS"/>
              </a:rPr>
              <a:t>D</a:t>
            </a:r>
            <a:r>
              <a:rPr lang="en-IN" sz="1400" spc="-75" dirty="0" err="1" smtClean="0">
                <a:latin typeface="Trebuchet MS"/>
                <a:cs typeface="Trebuchet MS"/>
              </a:rPr>
              <a:t>ainik</a:t>
            </a:r>
            <a:r>
              <a:rPr lang="en-IN" sz="1400" spc="-75" dirty="0" smtClean="0">
                <a:latin typeface="Trebuchet MS"/>
                <a:cs typeface="Trebuchet MS"/>
              </a:rPr>
              <a:t> </a:t>
            </a:r>
            <a:r>
              <a:rPr lang="en-IN" sz="1400" spc="-75" dirty="0" err="1" smtClean="0">
                <a:latin typeface="Trebuchet MS"/>
                <a:cs typeface="Trebuchet MS"/>
              </a:rPr>
              <a:t>bhaskar</a:t>
            </a:r>
            <a:r>
              <a:rPr lang="en-IN" sz="1400" spc="-75" dirty="0" smtClean="0">
                <a:latin typeface="Trebuchet MS"/>
                <a:cs typeface="Trebuchet MS"/>
              </a:rPr>
              <a:t> group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71734" y="3870497"/>
            <a:ext cx="3554070" cy="89634"/>
            <a:chOff x="1429511" y="3509771"/>
            <a:chExt cx="3039110" cy="81280"/>
          </a:xfrm>
        </p:grpSpPr>
        <p:sp>
          <p:nvSpPr>
            <p:cNvPr id="3" name="object 3"/>
            <p:cNvSpPr/>
            <p:nvPr/>
          </p:nvSpPr>
          <p:spPr>
            <a:xfrm>
              <a:off x="1429511" y="3509771"/>
              <a:ext cx="3038856" cy="8077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463674" y="3549649"/>
              <a:ext cx="2971800" cy="1905"/>
            </a:xfrm>
            <a:custGeom>
              <a:avLst/>
              <a:gdLst/>
              <a:ahLst/>
              <a:cxnLst/>
              <a:rect l="l" t="t" r="r" b="b"/>
              <a:pathLst>
                <a:path w="2971800" h="1904">
                  <a:moveTo>
                    <a:pt x="0" y="0"/>
                  </a:moveTo>
                  <a:lnTo>
                    <a:pt x="2971800" y="1650"/>
                  </a:lnTo>
                </a:path>
              </a:pathLst>
            </a:custGeom>
            <a:ln w="12700">
              <a:solidFill>
                <a:srgbClr val="E9E9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0" y="0"/>
            <a:ext cx="10693400" cy="7562850"/>
            <a:chOff x="0" y="0"/>
            <a:chExt cx="9144000" cy="6858000"/>
          </a:xfrm>
        </p:grpSpPr>
        <p:sp>
          <p:nvSpPr>
            <p:cNvPr id="6" name="object 6"/>
            <p:cNvSpPr/>
            <p:nvPr/>
          </p:nvSpPr>
          <p:spPr>
            <a:xfrm>
              <a:off x="4675632" y="3509771"/>
              <a:ext cx="3038856" cy="8077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708525" y="3549650"/>
              <a:ext cx="2971800" cy="1905"/>
            </a:xfrm>
            <a:custGeom>
              <a:avLst/>
              <a:gdLst/>
              <a:ahLst/>
              <a:cxnLst/>
              <a:rect l="l" t="t" r="r" b="b"/>
              <a:pathLst>
                <a:path w="2971800" h="1904">
                  <a:moveTo>
                    <a:pt x="0" y="0"/>
                  </a:moveTo>
                  <a:lnTo>
                    <a:pt x="2971800" y="1650"/>
                  </a:lnTo>
                </a:path>
              </a:pathLst>
            </a:custGeom>
            <a:ln w="12700">
              <a:solidFill>
                <a:srgbClr val="E9E9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88179" y="3473196"/>
              <a:ext cx="150875" cy="15087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21200" y="3506851"/>
              <a:ext cx="84200" cy="8407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0"/>
              <a:ext cx="9144000" cy="685799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19600" y="3276600"/>
              <a:ext cx="304800" cy="30480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3400" cy="7562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2702</Words>
  <Application>Microsoft Office PowerPoint</Application>
  <PresentationFormat>Custom</PresentationFormat>
  <Paragraphs>303</Paragraphs>
  <Slides>70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70</vt:i4>
      </vt:variant>
    </vt:vector>
  </HeadingPairs>
  <TitlesOfParts>
    <vt:vector size="74" baseType="lpstr">
      <vt:lpstr>1_Office Theme</vt:lpstr>
      <vt:lpstr>2_Office Theme</vt:lpstr>
      <vt:lpstr>Equity</vt:lpstr>
      <vt:lpstr>Metro</vt:lpstr>
      <vt:lpstr>Slide 1</vt:lpstr>
      <vt:lpstr>Slide 2</vt:lpstr>
      <vt:lpstr>“EK BHARAT SHREHTHA BHARATH”</vt:lpstr>
      <vt:lpstr>“EK BHARAT SHREHTHA BHARATH”</vt:lpstr>
      <vt:lpstr>“EK BHARAT SHREHTHA BHARATH”</vt:lpstr>
      <vt:lpstr>“EK BHARAT SHREHTHA BHARATH”</vt:lpstr>
      <vt:lpstr>Slide 7</vt:lpstr>
      <vt:lpstr>Slide 8</vt:lpstr>
      <vt:lpstr>Slide 9</vt:lpstr>
      <vt:lpstr>Slide 10</vt:lpstr>
      <vt:lpstr>Slide 11</vt:lpstr>
      <vt:lpstr>History - The brave Heroes of Maharashtra</vt:lpstr>
      <vt:lpstr>MAHARASHTRA</vt:lpstr>
      <vt:lpstr>Marathi is the official state language.</vt:lpstr>
      <vt:lpstr>Attires of Maharashtrians</vt:lpstr>
      <vt:lpstr>Maharashtrian folk dance</vt:lpstr>
      <vt:lpstr>Maharashtrian folk dance</vt:lpstr>
      <vt:lpstr>Maharashtrian Festival</vt:lpstr>
      <vt:lpstr>Maharashtra Festival…</vt:lpstr>
      <vt:lpstr>Maharashtra Festival…</vt:lpstr>
      <vt:lpstr>Maharashtrian Music</vt:lpstr>
      <vt:lpstr>Mahrashtrian Poets</vt:lpstr>
      <vt:lpstr>Maharashtra Cuisine</vt:lpstr>
      <vt:lpstr>Slide 24</vt:lpstr>
      <vt:lpstr>Physical Infrastructure</vt:lpstr>
      <vt:lpstr>Social Infrastructure</vt:lpstr>
      <vt:lpstr>Slide 27</vt:lpstr>
      <vt:lpstr>Mumbai – India’s Financial &amp; Industrial Capital</vt:lpstr>
      <vt:lpstr>Aurangabad – Engineering &amp; Tourism</vt:lpstr>
      <vt:lpstr>Pune ‐ Auto &amp; IT Nerve Center</vt:lpstr>
      <vt:lpstr>Nashik – Electronics and Agro</vt:lpstr>
      <vt:lpstr>Nagpur ‐ India’s emerging logistic hub</vt:lpstr>
      <vt:lpstr>Slide 33</vt:lpstr>
      <vt:lpstr>Areas of High Economic Activities</vt:lpstr>
      <vt:lpstr>Automotive Industry</vt:lpstr>
      <vt:lpstr>Textile Industry</vt:lpstr>
      <vt:lpstr>IT ‐ ITES</vt:lpstr>
      <vt:lpstr>Bio – Tech and Pharma</vt:lpstr>
      <vt:lpstr>International Biotech Park, Pune</vt:lpstr>
      <vt:lpstr>Blooming Floriculture</vt:lpstr>
      <vt:lpstr>Multi‐Modal International Passenger  and Cargo Hub Airport at Nagpur (MIHAN)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Ganapatipule Beach in  Maharashtra</vt:lpstr>
      <vt:lpstr>Marve-Manori-Gorai Beach  in Maharashtra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Maharshtra- ST</dc:title>
  <dc:creator>brand</dc:creator>
  <cp:lastModifiedBy>Admin</cp:lastModifiedBy>
  <cp:revision>10</cp:revision>
  <dcterms:created xsi:type="dcterms:W3CDTF">2020-07-31T10:00:48Z</dcterms:created>
  <dcterms:modified xsi:type="dcterms:W3CDTF">2020-09-10T10:32:24Z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2011-06-01T00:00:00Z</vt:filetime>
  </property>
  <property fmtid="{D5CDD505-2E9C-101B-9397-08002B2CF9AE}" pid="3" name="Creator">
    <vt:lpwstr>PScript5.dll Version 5.2</vt:lpwstr>
  </property>
  <property fmtid="{D5CDD505-2E9C-101B-9397-08002B2CF9AE}" pid="4" name="LastSaved">
    <vt:filetime>2020-07-31T00:00:00Z</vt:filetime>
  </property>
</Properties>
</file>