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0" r:id="rId2"/>
  </p:sldMasterIdLst>
  <p:sldIdLst>
    <p:sldId id="256" r:id="rId3"/>
    <p:sldId id="257" r:id="rId4"/>
    <p:sldId id="258" r:id="rId5"/>
    <p:sldId id="259" r:id="rId6"/>
    <p:sldId id="260" r:id="rId7"/>
    <p:sldId id="261" r:id="rId8"/>
    <p:sldId id="262" r:id="rId9"/>
    <p:sldId id="321" r:id="rId10"/>
    <p:sldId id="263" r:id="rId11"/>
    <p:sldId id="264" r:id="rId12"/>
    <p:sldId id="265" r:id="rId13"/>
    <p:sldId id="266" r:id="rId14"/>
    <p:sldId id="267" r:id="rId15"/>
    <p:sldId id="315" r:id="rId16"/>
    <p:sldId id="268" r:id="rId17"/>
    <p:sldId id="269" r:id="rId18"/>
    <p:sldId id="270" r:id="rId19"/>
    <p:sldId id="271" r:id="rId20"/>
    <p:sldId id="272" r:id="rId21"/>
    <p:sldId id="273" r:id="rId22"/>
    <p:sldId id="274" r:id="rId23"/>
    <p:sldId id="275" r:id="rId24"/>
    <p:sldId id="276" r:id="rId25"/>
    <p:sldId id="277" r:id="rId26"/>
    <p:sldId id="316" r:id="rId27"/>
    <p:sldId id="317" r:id="rId28"/>
    <p:sldId id="278" r:id="rId29"/>
    <p:sldId id="279" r:id="rId30"/>
    <p:sldId id="280" r:id="rId31"/>
    <p:sldId id="314" r:id="rId32"/>
    <p:sldId id="281" r:id="rId33"/>
    <p:sldId id="282" r:id="rId34"/>
    <p:sldId id="283" r:id="rId35"/>
    <p:sldId id="284" r:id="rId36"/>
    <p:sldId id="285" r:id="rId37"/>
    <p:sldId id="319" r:id="rId38"/>
    <p:sldId id="286" r:id="rId39"/>
    <p:sldId id="287" r:id="rId40"/>
    <p:sldId id="288" r:id="rId41"/>
    <p:sldId id="325"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22" r:id="rId57"/>
    <p:sldId id="303" r:id="rId58"/>
    <p:sldId id="304" r:id="rId59"/>
    <p:sldId id="305" r:id="rId60"/>
    <p:sldId id="306" r:id="rId61"/>
    <p:sldId id="323" r:id="rId62"/>
    <p:sldId id="324" r:id="rId63"/>
    <p:sldId id="307" r:id="rId64"/>
    <p:sldId id="312" r:id="rId65"/>
    <p:sldId id="313" r:id="rId66"/>
    <p:sldId id="308" r:id="rId67"/>
    <p:sldId id="309" r:id="rId68"/>
    <p:sldId id="310" r:id="rId69"/>
    <p:sldId id="318" r:id="rId70"/>
    <p:sldId id="311" r:id="rId71"/>
  </p:sldIdLst>
  <p:sldSz cx="12192000" cy="6858000"/>
  <p:notesSz cx="6858000" cy="9144000"/>
  <p:defaultTextStyle>
    <a:defPPr lvl="0">
      <a:defRPr lang="hi-IN"/>
    </a:defPPr>
    <a:lvl1pPr marL="0" lvl="0" algn="l" defTabSz="914400" rtl="0" eaLnBrk="1" latinLnBrk="0" hangingPunct="1">
      <a:defRPr sz="1800" kern="1200">
        <a:solidFill>
          <a:schemeClr val="tx1"/>
        </a:solidFill>
        <a:latin typeface="+mn-lt"/>
        <a:ea typeface="+mn-ea"/>
        <a:cs typeface="+mn-cs"/>
      </a:defRPr>
    </a:lvl1pPr>
    <a:lvl2pPr marL="457200" lvl="1" algn="l" defTabSz="914400" rtl="0" eaLnBrk="1" latinLnBrk="0" hangingPunct="1">
      <a:defRPr sz="1800" kern="1200">
        <a:solidFill>
          <a:schemeClr val="tx1"/>
        </a:solidFill>
        <a:latin typeface="+mn-lt"/>
        <a:ea typeface="+mn-ea"/>
        <a:cs typeface="+mn-cs"/>
      </a:defRPr>
    </a:lvl2pPr>
    <a:lvl3pPr marL="914400" lvl="2" algn="l" defTabSz="914400" rtl="0" eaLnBrk="1" latinLnBrk="0" hangingPunct="1">
      <a:defRPr sz="1800" kern="1200">
        <a:solidFill>
          <a:schemeClr val="tx1"/>
        </a:solidFill>
        <a:latin typeface="+mn-lt"/>
        <a:ea typeface="+mn-ea"/>
        <a:cs typeface="+mn-cs"/>
      </a:defRPr>
    </a:lvl3pPr>
    <a:lvl4pPr marL="1371600" lvl="3" algn="l" defTabSz="914400" rtl="0" eaLnBrk="1" latinLnBrk="0" hangingPunct="1">
      <a:defRPr sz="1800" kern="1200">
        <a:solidFill>
          <a:schemeClr val="tx1"/>
        </a:solidFill>
        <a:latin typeface="+mn-lt"/>
        <a:ea typeface="+mn-ea"/>
        <a:cs typeface="+mn-cs"/>
      </a:defRPr>
    </a:lvl4pPr>
    <a:lvl5pPr marL="1828800" lvl="4" algn="l" defTabSz="914400" rtl="0" eaLnBrk="1" latinLnBrk="0" hangingPunct="1">
      <a:defRPr sz="1800" kern="1200">
        <a:solidFill>
          <a:schemeClr val="tx1"/>
        </a:solidFill>
        <a:latin typeface="+mn-lt"/>
        <a:ea typeface="+mn-ea"/>
        <a:cs typeface="+mn-cs"/>
      </a:defRPr>
    </a:lvl5pPr>
    <a:lvl6pPr marL="2286000" lvl="5" algn="l" defTabSz="914400" rtl="0" eaLnBrk="1" latinLnBrk="0" hangingPunct="1">
      <a:defRPr sz="1800" kern="1200">
        <a:solidFill>
          <a:schemeClr val="tx1"/>
        </a:solidFill>
        <a:latin typeface="+mn-lt"/>
        <a:ea typeface="+mn-ea"/>
        <a:cs typeface="+mn-cs"/>
      </a:defRPr>
    </a:lvl6pPr>
    <a:lvl7pPr marL="2743200" lvl="6" algn="l" defTabSz="914400" rtl="0" eaLnBrk="1" latinLnBrk="0" hangingPunct="1">
      <a:defRPr sz="1800" kern="1200">
        <a:solidFill>
          <a:schemeClr val="tx1"/>
        </a:solidFill>
        <a:latin typeface="+mn-lt"/>
        <a:ea typeface="+mn-ea"/>
        <a:cs typeface="+mn-cs"/>
      </a:defRPr>
    </a:lvl7pPr>
    <a:lvl8pPr marL="3200400" lvl="7" algn="l" defTabSz="914400" rtl="0" eaLnBrk="1" latinLnBrk="0" hangingPunct="1">
      <a:defRPr sz="1800" kern="1200">
        <a:solidFill>
          <a:schemeClr val="tx1"/>
        </a:solidFill>
        <a:latin typeface="+mn-lt"/>
        <a:ea typeface="+mn-ea"/>
        <a:cs typeface="+mn-cs"/>
      </a:defRPr>
    </a:lvl8pPr>
    <a:lvl9pPr marL="3657600" lvl="8"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792"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slide" Target="slides/slide6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53849-955F-49A1-9567-F7A920B3ADC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hi-IN"/>
          </a:p>
        </p:txBody>
      </p:sp>
      <p:sp>
        <p:nvSpPr>
          <p:cNvPr id="3" name="Subtitle 2">
            <a:extLst>
              <a:ext uri="{FF2B5EF4-FFF2-40B4-BE49-F238E27FC236}">
                <a16:creationId xmlns:a16="http://schemas.microsoft.com/office/drawing/2014/main" id="{EC70EA6E-4899-4038-9A21-3B47BA7010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hi-IN"/>
          </a:p>
        </p:txBody>
      </p:sp>
      <p:sp>
        <p:nvSpPr>
          <p:cNvPr id="4" name="Date Placeholder 3">
            <a:extLst>
              <a:ext uri="{FF2B5EF4-FFF2-40B4-BE49-F238E27FC236}">
                <a16:creationId xmlns:a16="http://schemas.microsoft.com/office/drawing/2014/main" id="{1B9522E8-974E-45BD-A716-39CF9306CC37}"/>
              </a:ext>
            </a:extLst>
          </p:cNvPr>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5" name="Footer Placeholder 4">
            <a:extLst>
              <a:ext uri="{FF2B5EF4-FFF2-40B4-BE49-F238E27FC236}">
                <a16:creationId xmlns:a16="http://schemas.microsoft.com/office/drawing/2014/main" id="{ACB7079E-8406-438F-A273-6C76B09ACD43}"/>
              </a:ext>
            </a:extLst>
          </p:cNvPr>
          <p:cNvSpPr>
            <a:spLocks noGrp="1"/>
          </p:cNvSpPr>
          <p:nvPr>
            <p:ph type="ftr" sz="quarter" idx="11"/>
          </p:nvPr>
        </p:nvSpPr>
        <p:spPr/>
        <p:txBody>
          <a:bodyPr/>
          <a:lstStyle/>
          <a:p>
            <a:endParaRPr lang="hi-IN"/>
          </a:p>
        </p:txBody>
      </p:sp>
      <p:sp>
        <p:nvSpPr>
          <p:cNvPr id="6" name="Slide Number Placeholder 5">
            <a:extLst>
              <a:ext uri="{FF2B5EF4-FFF2-40B4-BE49-F238E27FC236}">
                <a16:creationId xmlns:a16="http://schemas.microsoft.com/office/drawing/2014/main" id="{AE7A9A18-3CB5-4CA4-83B8-953ED3B46C41}"/>
              </a:ext>
            </a:extLst>
          </p:cNvPr>
          <p:cNvSpPr>
            <a:spLocks noGrp="1"/>
          </p:cNvSpPr>
          <p:nvPr>
            <p:ph type="sldNum" sz="quarter" idx="12"/>
          </p:nvPr>
        </p:nvSpPr>
        <p:spPr/>
        <p:txBody>
          <a:bodyPr/>
          <a:lstStyle/>
          <a:p>
            <a:fld id="{B745258F-79ED-437B-9C9D-EDFB9401AD3C}" type="slidenum">
              <a:rPr lang="hi-IN" smtClean="0"/>
              <a:pPr/>
              <a:t>‹#›</a:t>
            </a:fld>
            <a:endParaRPr lang="hi-IN"/>
          </a:p>
        </p:txBody>
      </p:sp>
    </p:spTree>
    <p:extLst>
      <p:ext uri="{BB962C8B-B14F-4D97-AF65-F5344CB8AC3E}">
        <p14:creationId xmlns:p14="http://schemas.microsoft.com/office/powerpoint/2010/main" val="3544297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51AED-02EF-46D5-8806-EC46A66B8CE8}"/>
              </a:ext>
            </a:extLst>
          </p:cNvPr>
          <p:cNvSpPr>
            <a:spLocks noGrp="1"/>
          </p:cNvSpPr>
          <p:nvPr>
            <p:ph type="title"/>
          </p:nvPr>
        </p:nvSpPr>
        <p:spPr/>
        <p:txBody>
          <a:bodyPr/>
          <a:lstStyle/>
          <a:p>
            <a:r>
              <a:rPr lang="en-US"/>
              <a:t>Click to edit Master title style</a:t>
            </a:r>
            <a:endParaRPr lang="hi-IN"/>
          </a:p>
        </p:txBody>
      </p:sp>
      <p:sp>
        <p:nvSpPr>
          <p:cNvPr id="3" name="Vertical Text Placeholder 2">
            <a:extLst>
              <a:ext uri="{FF2B5EF4-FFF2-40B4-BE49-F238E27FC236}">
                <a16:creationId xmlns:a16="http://schemas.microsoft.com/office/drawing/2014/main" id="{CE551A5D-C021-4692-AD23-020A524F38A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i-IN"/>
          </a:p>
        </p:txBody>
      </p:sp>
      <p:sp>
        <p:nvSpPr>
          <p:cNvPr id="4" name="Date Placeholder 3">
            <a:extLst>
              <a:ext uri="{FF2B5EF4-FFF2-40B4-BE49-F238E27FC236}">
                <a16:creationId xmlns:a16="http://schemas.microsoft.com/office/drawing/2014/main" id="{79F78ED7-CE55-47E9-A98B-A58869DC1AFA}"/>
              </a:ext>
            </a:extLst>
          </p:cNvPr>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5" name="Footer Placeholder 4">
            <a:extLst>
              <a:ext uri="{FF2B5EF4-FFF2-40B4-BE49-F238E27FC236}">
                <a16:creationId xmlns:a16="http://schemas.microsoft.com/office/drawing/2014/main" id="{B25D7295-E6AA-4CE9-8DD8-ACC42A1B3810}"/>
              </a:ext>
            </a:extLst>
          </p:cNvPr>
          <p:cNvSpPr>
            <a:spLocks noGrp="1"/>
          </p:cNvSpPr>
          <p:nvPr>
            <p:ph type="ftr" sz="quarter" idx="11"/>
          </p:nvPr>
        </p:nvSpPr>
        <p:spPr/>
        <p:txBody>
          <a:bodyPr/>
          <a:lstStyle/>
          <a:p>
            <a:endParaRPr lang="hi-IN"/>
          </a:p>
        </p:txBody>
      </p:sp>
      <p:sp>
        <p:nvSpPr>
          <p:cNvPr id="6" name="Slide Number Placeholder 5">
            <a:extLst>
              <a:ext uri="{FF2B5EF4-FFF2-40B4-BE49-F238E27FC236}">
                <a16:creationId xmlns:a16="http://schemas.microsoft.com/office/drawing/2014/main" id="{CE8AAD2A-5DD7-40B4-9DD0-99588D3CDE72}"/>
              </a:ext>
            </a:extLst>
          </p:cNvPr>
          <p:cNvSpPr>
            <a:spLocks noGrp="1"/>
          </p:cNvSpPr>
          <p:nvPr>
            <p:ph type="sldNum" sz="quarter" idx="12"/>
          </p:nvPr>
        </p:nvSpPr>
        <p:spPr/>
        <p:txBody>
          <a:bodyPr/>
          <a:lstStyle/>
          <a:p>
            <a:fld id="{B745258F-79ED-437B-9C9D-EDFB9401AD3C}" type="slidenum">
              <a:rPr lang="hi-IN" smtClean="0"/>
              <a:pPr/>
              <a:t>‹#›</a:t>
            </a:fld>
            <a:endParaRPr lang="hi-IN"/>
          </a:p>
        </p:txBody>
      </p:sp>
    </p:spTree>
    <p:extLst>
      <p:ext uri="{BB962C8B-B14F-4D97-AF65-F5344CB8AC3E}">
        <p14:creationId xmlns:p14="http://schemas.microsoft.com/office/powerpoint/2010/main" val="745819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F0BE32-479B-4721-9106-1E3FE7A8A56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hi-IN"/>
          </a:p>
        </p:txBody>
      </p:sp>
      <p:sp>
        <p:nvSpPr>
          <p:cNvPr id="3" name="Vertical Text Placeholder 2">
            <a:extLst>
              <a:ext uri="{FF2B5EF4-FFF2-40B4-BE49-F238E27FC236}">
                <a16:creationId xmlns:a16="http://schemas.microsoft.com/office/drawing/2014/main" id="{204A870B-1798-40A7-91F1-89F04A51D4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i-IN"/>
          </a:p>
        </p:txBody>
      </p:sp>
      <p:sp>
        <p:nvSpPr>
          <p:cNvPr id="4" name="Date Placeholder 3">
            <a:extLst>
              <a:ext uri="{FF2B5EF4-FFF2-40B4-BE49-F238E27FC236}">
                <a16:creationId xmlns:a16="http://schemas.microsoft.com/office/drawing/2014/main" id="{B1DAF997-372E-4E2D-BFE5-6FC31FCF36F7}"/>
              </a:ext>
            </a:extLst>
          </p:cNvPr>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5" name="Footer Placeholder 4">
            <a:extLst>
              <a:ext uri="{FF2B5EF4-FFF2-40B4-BE49-F238E27FC236}">
                <a16:creationId xmlns:a16="http://schemas.microsoft.com/office/drawing/2014/main" id="{819D1F0C-7BCE-48A7-9A76-24D54531B220}"/>
              </a:ext>
            </a:extLst>
          </p:cNvPr>
          <p:cNvSpPr>
            <a:spLocks noGrp="1"/>
          </p:cNvSpPr>
          <p:nvPr>
            <p:ph type="ftr" sz="quarter" idx="11"/>
          </p:nvPr>
        </p:nvSpPr>
        <p:spPr/>
        <p:txBody>
          <a:bodyPr/>
          <a:lstStyle/>
          <a:p>
            <a:endParaRPr lang="hi-IN"/>
          </a:p>
        </p:txBody>
      </p:sp>
      <p:sp>
        <p:nvSpPr>
          <p:cNvPr id="6" name="Slide Number Placeholder 5">
            <a:extLst>
              <a:ext uri="{FF2B5EF4-FFF2-40B4-BE49-F238E27FC236}">
                <a16:creationId xmlns:a16="http://schemas.microsoft.com/office/drawing/2014/main" id="{20885DCF-5306-4330-8840-8C88DE432ED2}"/>
              </a:ext>
            </a:extLst>
          </p:cNvPr>
          <p:cNvSpPr>
            <a:spLocks noGrp="1"/>
          </p:cNvSpPr>
          <p:nvPr>
            <p:ph type="sldNum" sz="quarter" idx="12"/>
          </p:nvPr>
        </p:nvSpPr>
        <p:spPr/>
        <p:txBody>
          <a:bodyPr/>
          <a:lstStyle/>
          <a:p>
            <a:fld id="{B745258F-79ED-437B-9C9D-EDFB9401AD3C}" type="slidenum">
              <a:rPr lang="hi-IN" smtClean="0"/>
              <a:pPr/>
              <a:t>‹#›</a:t>
            </a:fld>
            <a:endParaRPr lang="hi-IN"/>
          </a:p>
        </p:txBody>
      </p:sp>
    </p:spTree>
    <p:extLst>
      <p:ext uri="{BB962C8B-B14F-4D97-AF65-F5344CB8AC3E}">
        <p14:creationId xmlns:p14="http://schemas.microsoft.com/office/powerpoint/2010/main" val="22796835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1859280"/>
            <a:ext cx="85344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12192000" cy="932688"/>
          </a:xfrm>
          <a:prstGeom prst="rect">
            <a:avLst/>
          </a:prstGeom>
        </p:spPr>
      </p:pic>
      <p:sp>
        <p:nvSpPr>
          <p:cNvPr id="3" name="Subtitle 2"/>
          <p:cNvSpPr>
            <a:spLocks noGrp="1"/>
          </p:cNvSpPr>
          <p:nvPr>
            <p:ph type="subTitle" idx="1"/>
          </p:nvPr>
        </p:nvSpPr>
        <p:spPr>
          <a:xfrm>
            <a:off x="1828800" y="3429000"/>
            <a:ext cx="85344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2AFC621F-BDA1-4D32-BE28-72040AB81E5F}" type="datetimeFigureOut">
              <a:rPr lang="hi-IN" smtClean="0"/>
              <a:pPr/>
              <a:t>मंगलवार, 31 भाद्र 1942</a:t>
            </a:fld>
            <a:endParaRPr lang="hi-IN"/>
          </a:p>
        </p:txBody>
      </p:sp>
      <p:sp>
        <p:nvSpPr>
          <p:cNvPr id="5" name="Footer Placeholder 4"/>
          <p:cNvSpPr>
            <a:spLocks noGrp="1"/>
          </p:cNvSpPr>
          <p:nvPr>
            <p:ph type="ftr" sz="quarter" idx="11"/>
          </p:nvPr>
        </p:nvSpPr>
        <p:spPr bwMode="white"/>
        <p:txBody>
          <a:bodyPr/>
          <a:lstStyle/>
          <a:p>
            <a:endParaRPr lang="hi-IN"/>
          </a:p>
        </p:txBody>
      </p:sp>
      <p:sp>
        <p:nvSpPr>
          <p:cNvPr id="6" name="Slide Number Placeholder 5"/>
          <p:cNvSpPr>
            <a:spLocks noGrp="1"/>
          </p:cNvSpPr>
          <p:nvPr>
            <p:ph type="sldNum" sz="quarter" idx="12"/>
          </p:nvPr>
        </p:nvSpPr>
        <p:spPr/>
        <p:txBody>
          <a:bodyPr/>
          <a:lstStyle/>
          <a:p>
            <a:fld id="{B745258F-79ED-437B-9C9D-EDFB9401AD3C}" type="slidenum">
              <a:rPr lang="hi-IN" smtClean="0"/>
              <a:pPr/>
              <a:t>‹#›</a:t>
            </a:fld>
            <a:endParaRPr lang="hi-I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828800" y="2438401"/>
            <a:ext cx="85344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5" name="Footer Placeholder 4"/>
          <p:cNvSpPr>
            <a:spLocks noGrp="1"/>
          </p:cNvSpPr>
          <p:nvPr>
            <p:ph type="ftr" sz="quarter" idx="11"/>
          </p:nvPr>
        </p:nvSpPr>
        <p:spPr/>
        <p:txBody>
          <a:bodyPr/>
          <a:lstStyle/>
          <a:p>
            <a:endParaRPr lang="hi-IN"/>
          </a:p>
        </p:txBody>
      </p:sp>
      <p:sp>
        <p:nvSpPr>
          <p:cNvPr id="6" name="Slide Number Placeholder 5"/>
          <p:cNvSpPr>
            <a:spLocks noGrp="1"/>
          </p:cNvSpPr>
          <p:nvPr>
            <p:ph type="sldNum" sz="quarter" idx="12"/>
          </p:nvPr>
        </p:nvSpPr>
        <p:spPr/>
        <p:txBody>
          <a:bodyPr/>
          <a:lstStyle/>
          <a:p>
            <a:fld id="{B745258F-79ED-437B-9C9D-EDFB9401AD3C}" type="slidenum">
              <a:rPr lang="hi-IN" smtClean="0"/>
              <a:pPr/>
              <a:t>‹#›</a:t>
            </a:fld>
            <a:endParaRPr lang="hi-IN"/>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12192000" cy="932688"/>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5" name="Footer Placeholder 4"/>
          <p:cNvSpPr>
            <a:spLocks noGrp="1"/>
          </p:cNvSpPr>
          <p:nvPr>
            <p:ph type="ftr" sz="quarter" idx="11"/>
          </p:nvPr>
        </p:nvSpPr>
        <p:spPr/>
        <p:txBody>
          <a:bodyPr/>
          <a:lstStyle/>
          <a:p>
            <a:endParaRPr lang="hi-IN"/>
          </a:p>
        </p:txBody>
      </p:sp>
      <p:sp>
        <p:nvSpPr>
          <p:cNvPr id="6" name="Slide Number Placeholder 5"/>
          <p:cNvSpPr>
            <a:spLocks noGrp="1"/>
          </p:cNvSpPr>
          <p:nvPr>
            <p:ph type="sldNum" sz="quarter" idx="12"/>
          </p:nvPr>
        </p:nvSpPr>
        <p:spPr/>
        <p:txBody>
          <a:bodyPr/>
          <a:lstStyle/>
          <a:p>
            <a:fld id="{B745258F-79ED-437B-9C9D-EDFB9401AD3C}" type="slidenum">
              <a:rPr lang="hi-IN" smtClean="0"/>
              <a:pPr/>
              <a:t>‹#›</a:t>
            </a:fld>
            <a:endParaRPr lang="hi-IN"/>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12192000" cy="932688"/>
          </a:xfrm>
          <a:prstGeom prst="rect">
            <a:avLst/>
          </a:prstGeom>
        </p:spPr>
      </p:pic>
      <p:sp>
        <p:nvSpPr>
          <p:cNvPr id="2" name="Title 1"/>
          <p:cNvSpPr>
            <a:spLocks noGrp="1"/>
          </p:cNvSpPr>
          <p:nvPr>
            <p:ph type="title"/>
          </p:nvPr>
        </p:nvSpPr>
        <p:spPr>
          <a:xfrm>
            <a:off x="1930400" y="3410268"/>
            <a:ext cx="83312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930400" y="1503680"/>
            <a:ext cx="83312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12192000" cy="932688"/>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828800" y="2438400"/>
            <a:ext cx="41656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6" name="Footer Placeholder 5"/>
          <p:cNvSpPr>
            <a:spLocks noGrp="1"/>
          </p:cNvSpPr>
          <p:nvPr>
            <p:ph type="ftr" sz="quarter" idx="11"/>
          </p:nvPr>
        </p:nvSpPr>
        <p:spPr/>
        <p:txBody>
          <a:bodyPr/>
          <a:lstStyle/>
          <a:p>
            <a:endParaRPr lang="hi-IN"/>
          </a:p>
        </p:txBody>
      </p:sp>
      <p:sp>
        <p:nvSpPr>
          <p:cNvPr id="7" name="Slide Number Placeholder 6"/>
          <p:cNvSpPr>
            <a:spLocks noGrp="1"/>
          </p:cNvSpPr>
          <p:nvPr>
            <p:ph type="sldNum" sz="quarter" idx="12"/>
          </p:nvPr>
        </p:nvSpPr>
        <p:spPr/>
        <p:txBody>
          <a:bodyPr/>
          <a:lstStyle/>
          <a:p>
            <a:fld id="{B745258F-79ED-437B-9C9D-EDFB9401AD3C}" type="slidenum">
              <a:rPr lang="hi-IN" smtClean="0"/>
              <a:pPr/>
              <a:t>‹#›</a:t>
            </a:fld>
            <a:endParaRPr lang="hi-IN"/>
          </a:p>
        </p:txBody>
      </p:sp>
      <p:sp>
        <p:nvSpPr>
          <p:cNvPr id="12" name="Content Placeholder 11"/>
          <p:cNvSpPr>
            <a:spLocks noGrp="1"/>
          </p:cNvSpPr>
          <p:nvPr>
            <p:ph sz="quarter" idx="14"/>
          </p:nvPr>
        </p:nvSpPr>
        <p:spPr>
          <a:xfrm>
            <a:off x="6197600" y="2438400"/>
            <a:ext cx="41656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12192000" cy="932688"/>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12192000" cy="932688"/>
          </a:xfrm>
          <a:prstGeom prst="rect">
            <a:avLst/>
          </a:prstGeom>
        </p:spPr>
      </p:pic>
      <p:sp>
        <p:nvSpPr>
          <p:cNvPr id="11" name="Content Placeholder 10"/>
          <p:cNvSpPr>
            <a:spLocks noGrp="1"/>
          </p:cNvSpPr>
          <p:nvPr>
            <p:ph sz="quarter" idx="13"/>
          </p:nvPr>
        </p:nvSpPr>
        <p:spPr>
          <a:xfrm>
            <a:off x="1828800" y="2819400"/>
            <a:ext cx="41656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6197600" y="2819400"/>
            <a:ext cx="41656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828800" y="2362201"/>
            <a:ext cx="4167717"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6193368" y="2359152"/>
            <a:ext cx="4169833"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8" name="Footer Placeholder 7"/>
          <p:cNvSpPr>
            <a:spLocks noGrp="1"/>
          </p:cNvSpPr>
          <p:nvPr>
            <p:ph type="ftr" sz="quarter" idx="11"/>
          </p:nvPr>
        </p:nvSpPr>
        <p:spPr/>
        <p:txBody>
          <a:bodyPr/>
          <a:lstStyle/>
          <a:p>
            <a:endParaRPr lang="hi-IN"/>
          </a:p>
        </p:txBody>
      </p:sp>
      <p:sp>
        <p:nvSpPr>
          <p:cNvPr id="9" name="Slide Number Placeholder 8"/>
          <p:cNvSpPr>
            <a:spLocks noGrp="1"/>
          </p:cNvSpPr>
          <p:nvPr>
            <p:ph type="sldNum" sz="quarter" idx="12"/>
          </p:nvPr>
        </p:nvSpPr>
        <p:spPr/>
        <p:txBody>
          <a:bodyPr/>
          <a:lstStyle/>
          <a:p>
            <a:fld id="{B745258F-79ED-437B-9C9D-EDFB9401AD3C}" type="slidenum">
              <a:rPr lang="hi-IN" smtClean="0"/>
              <a:pPr/>
              <a:t>‹#›</a:t>
            </a:fld>
            <a:endParaRPr lang="hi-I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4" name="Footer Placeholder 3"/>
          <p:cNvSpPr>
            <a:spLocks noGrp="1"/>
          </p:cNvSpPr>
          <p:nvPr>
            <p:ph type="ftr" sz="quarter" idx="11"/>
          </p:nvPr>
        </p:nvSpPr>
        <p:spPr/>
        <p:txBody>
          <a:bodyPr/>
          <a:lstStyle/>
          <a:p>
            <a:endParaRPr lang="hi-IN"/>
          </a:p>
        </p:txBody>
      </p:sp>
      <p:sp>
        <p:nvSpPr>
          <p:cNvPr id="5" name="Slide Number Placeholder 4"/>
          <p:cNvSpPr>
            <a:spLocks noGrp="1"/>
          </p:cNvSpPr>
          <p:nvPr>
            <p:ph type="sldNum" sz="quarter" idx="12"/>
          </p:nvPr>
        </p:nvSpPr>
        <p:spPr/>
        <p:txBody>
          <a:bodyPr/>
          <a:lstStyle/>
          <a:p>
            <a:fld id="{B745258F-79ED-437B-9C9D-EDFB9401AD3C}" type="slidenum">
              <a:rPr lang="hi-IN" smtClean="0"/>
              <a:pPr/>
              <a:t>‹#›</a:t>
            </a:fld>
            <a:endParaRPr lang="hi-IN"/>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12192000" cy="932688"/>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6" name="Footer Placeholder 5"/>
          <p:cNvSpPr>
            <a:spLocks noGrp="1"/>
          </p:cNvSpPr>
          <p:nvPr>
            <p:ph type="ftr" sz="quarter" idx="11"/>
          </p:nvPr>
        </p:nvSpPr>
        <p:spPr/>
        <p:txBody>
          <a:bodyPr/>
          <a:lstStyle/>
          <a:p>
            <a:endParaRPr lang="hi-IN"/>
          </a:p>
        </p:txBody>
      </p:sp>
      <p:sp>
        <p:nvSpPr>
          <p:cNvPr id="7" name="Slide Number Placeholder 6"/>
          <p:cNvSpPr>
            <a:spLocks noGrp="1"/>
          </p:cNvSpPr>
          <p:nvPr>
            <p:ph type="sldNum" sz="quarter" idx="12"/>
          </p:nvPr>
        </p:nvSpPr>
        <p:spPr/>
        <p:txBody>
          <a:bodyPr/>
          <a:lstStyle/>
          <a:p>
            <a:fld id="{B745258F-79ED-437B-9C9D-EDFB9401AD3C}" type="slidenum">
              <a:rPr lang="hi-IN" smtClean="0"/>
              <a:pPr/>
              <a:t>‹#›</a:t>
            </a:fld>
            <a:endParaRPr lang="hi-I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04002" y="1676400"/>
            <a:ext cx="37591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6604002" y="2275840"/>
            <a:ext cx="37591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6" name="Footer Placeholder 5"/>
          <p:cNvSpPr>
            <a:spLocks noGrp="1"/>
          </p:cNvSpPr>
          <p:nvPr>
            <p:ph type="ftr" sz="quarter" idx="11"/>
          </p:nvPr>
        </p:nvSpPr>
        <p:spPr/>
        <p:txBody>
          <a:bodyPr/>
          <a:lstStyle/>
          <a:p>
            <a:endParaRPr lang="hi-IN"/>
          </a:p>
        </p:txBody>
      </p:sp>
      <p:sp>
        <p:nvSpPr>
          <p:cNvPr id="7" name="Slide Number Placeholder 6"/>
          <p:cNvSpPr>
            <a:spLocks noGrp="1"/>
          </p:cNvSpPr>
          <p:nvPr>
            <p:ph type="sldNum" sz="quarter" idx="12"/>
          </p:nvPr>
        </p:nvSpPr>
        <p:spPr/>
        <p:txBody>
          <a:bodyPr/>
          <a:lstStyle/>
          <a:p>
            <a:fld id="{B745258F-79ED-437B-9C9D-EDFB9401AD3C}" type="slidenum">
              <a:rPr lang="hi-IN" smtClean="0"/>
              <a:pPr/>
              <a:t>‹#›</a:t>
            </a:fld>
            <a:endParaRPr lang="hi-IN"/>
          </a:p>
        </p:txBody>
      </p:sp>
      <p:sp>
        <p:nvSpPr>
          <p:cNvPr id="9" name="Content Placeholder 8"/>
          <p:cNvSpPr>
            <a:spLocks noGrp="1"/>
          </p:cNvSpPr>
          <p:nvPr>
            <p:ph sz="quarter" idx="13"/>
          </p:nvPr>
        </p:nvSpPr>
        <p:spPr>
          <a:xfrm>
            <a:off x="1828800" y="1676400"/>
            <a:ext cx="43688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27036-E44F-4B24-AD2F-F61418092F13}"/>
              </a:ext>
            </a:extLst>
          </p:cNvPr>
          <p:cNvSpPr>
            <a:spLocks noGrp="1"/>
          </p:cNvSpPr>
          <p:nvPr>
            <p:ph type="title"/>
          </p:nvPr>
        </p:nvSpPr>
        <p:spPr/>
        <p:txBody>
          <a:bodyPr/>
          <a:lstStyle/>
          <a:p>
            <a:r>
              <a:rPr lang="en-US"/>
              <a:t>Click to edit Master title style</a:t>
            </a:r>
            <a:endParaRPr lang="hi-IN"/>
          </a:p>
        </p:txBody>
      </p:sp>
      <p:sp>
        <p:nvSpPr>
          <p:cNvPr id="3" name="Content Placeholder 2">
            <a:extLst>
              <a:ext uri="{FF2B5EF4-FFF2-40B4-BE49-F238E27FC236}">
                <a16:creationId xmlns:a16="http://schemas.microsoft.com/office/drawing/2014/main" id="{21B021E7-B07B-41DA-8206-38C4552F673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i-IN"/>
          </a:p>
        </p:txBody>
      </p:sp>
      <p:sp>
        <p:nvSpPr>
          <p:cNvPr id="4" name="Date Placeholder 3">
            <a:extLst>
              <a:ext uri="{FF2B5EF4-FFF2-40B4-BE49-F238E27FC236}">
                <a16:creationId xmlns:a16="http://schemas.microsoft.com/office/drawing/2014/main" id="{5453F1F9-E177-49A0-B3CF-99A27C2E60BF}"/>
              </a:ext>
            </a:extLst>
          </p:cNvPr>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5" name="Footer Placeholder 4">
            <a:extLst>
              <a:ext uri="{FF2B5EF4-FFF2-40B4-BE49-F238E27FC236}">
                <a16:creationId xmlns:a16="http://schemas.microsoft.com/office/drawing/2014/main" id="{D954F33F-237C-4C87-A0CB-AB465227DFB8}"/>
              </a:ext>
            </a:extLst>
          </p:cNvPr>
          <p:cNvSpPr>
            <a:spLocks noGrp="1"/>
          </p:cNvSpPr>
          <p:nvPr>
            <p:ph type="ftr" sz="quarter" idx="11"/>
          </p:nvPr>
        </p:nvSpPr>
        <p:spPr/>
        <p:txBody>
          <a:bodyPr/>
          <a:lstStyle/>
          <a:p>
            <a:endParaRPr lang="hi-IN"/>
          </a:p>
        </p:txBody>
      </p:sp>
      <p:sp>
        <p:nvSpPr>
          <p:cNvPr id="6" name="Slide Number Placeholder 5">
            <a:extLst>
              <a:ext uri="{FF2B5EF4-FFF2-40B4-BE49-F238E27FC236}">
                <a16:creationId xmlns:a16="http://schemas.microsoft.com/office/drawing/2014/main" id="{2757476D-91D0-4DCC-836E-E211A255DA7D}"/>
              </a:ext>
            </a:extLst>
          </p:cNvPr>
          <p:cNvSpPr>
            <a:spLocks noGrp="1"/>
          </p:cNvSpPr>
          <p:nvPr>
            <p:ph type="sldNum" sz="quarter" idx="12"/>
          </p:nvPr>
        </p:nvSpPr>
        <p:spPr/>
        <p:txBody>
          <a:bodyPr/>
          <a:lstStyle/>
          <a:p>
            <a:fld id="{B745258F-79ED-437B-9C9D-EDFB9401AD3C}" type="slidenum">
              <a:rPr lang="hi-IN" smtClean="0"/>
              <a:pPr/>
              <a:t>‹#›</a:t>
            </a:fld>
            <a:endParaRPr lang="hi-IN"/>
          </a:p>
        </p:txBody>
      </p:sp>
    </p:spTree>
    <p:extLst>
      <p:ext uri="{BB962C8B-B14F-4D97-AF65-F5344CB8AC3E}">
        <p14:creationId xmlns:p14="http://schemas.microsoft.com/office/powerpoint/2010/main" val="3191228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950720" y="1847088"/>
            <a:ext cx="4120896"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604000" y="1676400"/>
            <a:ext cx="37592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2032000" y="1905000"/>
            <a:ext cx="39624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604000" y="2276856"/>
            <a:ext cx="37592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6" name="Footer Placeholder 5"/>
          <p:cNvSpPr>
            <a:spLocks noGrp="1"/>
          </p:cNvSpPr>
          <p:nvPr>
            <p:ph type="ftr" sz="quarter" idx="11"/>
          </p:nvPr>
        </p:nvSpPr>
        <p:spPr/>
        <p:txBody>
          <a:bodyPr/>
          <a:lstStyle/>
          <a:p>
            <a:endParaRPr lang="hi-IN"/>
          </a:p>
        </p:txBody>
      </p:sp>
      <p:sp>
        <p:nvSpPr>
          <p:cNvPr id="7" name="Slide Number Placeholder 6"/>
          <p:cNvSpPr>
            <a:spLocks noGrp="1"/>
          </p:cNvSpPr>
          <p:nvPr>
            <p:ph type="sldNum" sz="quarter" idx="12"/>
          </p:nvPr>
        </p:nvSpPr>
        <p:spPr/>
        <p:txBody>
          <a:bodyPr/>
          <a:lstStyle/>
          <a:p>
            <a:fld id="{B745258F-79ED-437B-9C9D-EDFB9401AD3C}" type="slidenum">
              <a:rPr lang="hi-IN" smtClean="0"/>
              <a:pPr/>
              <a:t>‹#›</a:t>
            </a:fld>
            <a:endParaRPr lang="hi-I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5" name="Footer Placeholder 4"/>
          <p:cNvSpPr>
            <a:spLocks noGrp="1"/>
          </p:cNvSpPr>
          <p:nvPr>
            <p:ph type="ftr" sz="quarter" idx="11"/>
          </p:nvPr>
        </p:nvSpPr>
        <p:spPr/>
        <p:txBody>
          <a:bodyPr/>
          <a:lstStyle/>
          <a:p>
            <a:endParaRPr lang="hi-IN"/>
          </a:p>
        </p:txBody>
      </p:sp>
      <p:sp>
        <p:nvSpPr>
          <p:cNvPr id="6" name="Slide Number Placeholder 5"/>
          <p:cNvSpPr>
            <a:spLocks noGrp="1"/>
          </p:cNvSpPr>
          <p:nvPr>
            <p:ph type="sldNum" sz="quarter" idx="12"/>
          </p:nvPr>
        </p:nvSpPr>
        <p:spPr/>
        <p:txBody>
          <a:bodyPr/>
          <a:lstStyle/>
          <a:p>
            <a:fld id="{B745258F-79ED-437B-9C9D-EDFB9401AD3C}" type="slidenum">
              <a:rPr lang="hi-IN" smtClean="0"/>
              <a:pPr/>
              <a:t>‹#›</a:t>
            </a:fld>
            <a:endParaRPr lang="hi-I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209041"/>
            <a:ext cx="17272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727200" y="1219200"/>
            <a:ext cx="69088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5" name="Footer Placeholder 4"/>
          <p:cNvSpPr>
            <a:spLocks noGrp="1"/>
          </p:cNvSpPr>
          <p:nvPr>
            <p:ph type="ftr" sz="quarter" idx="11"/>
          </p:nvPr>
        </p:nvSpPr>
        <p:spPr/>
        <p:txBody>
          <a:bodyPr/>
          <a:lstStyle/>
          <a:p>
            <a:endParaRPr lang="hi-IN"/>
          </a:p>
        </p:txBody>
      </p:sp>
      <p:sp>
        <p:nvSpPr>
          <p:cNvPr id="6" name="Slide Number Placeholder 5"/>
          <p:cNvSpPr>
            <a:spLocks noGrp="1"/>
          </p:cNvSpPr>
          <p:nvPr>
            <p:ph type="sldNum" sz="quarter" idx="12"/>
          </p:nvPr>
        </p:nvSpPr>
        <p:spPr/>
        <p:txBody>
          <a:bodyPr/>
          <a:lstStyle/>
          <a:p>
            <a:fld id="{B745258F-79ED-437B-9C9D-EDFB9401AD3C}" type="slidenum">
              <a:rPr lang="hi-IN" smtClean="0"/>
              <a:pPr/>
              <a:t>‹#›</a:t>
            </a:fld>
            <a:endParaRPr lang="hi-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59458-B443-4D40-954C-303BA9701B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hi-IN"/>
          </a:p>
        </p:txBody>
      </p:sp>
      <p:sp>
        <p:nvSpPr>
          <p:cNvPr id="3" name="Text Placeholder 2">
            <a:extLst>
              <a:ext uri="{FF2B5EF4-FFF2-40B4-BE49-F238E27FC236}">
                <a16:creationId xmlns:a16="http://schemas.microsoft.com/office/drawing/2014/main" id="{6D995A85-3A00-452E-947A-9F0FE713905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58FACC-1E20-4FCD-AA8C-D297A101AF6A}"/>
              </a:ext>
            </a:extLst>
          </p:cNvPr>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5" name="Footer Placeholder 4">
            <a:extLst>
              <a:ext uri="{FF2B5EF4-FFF2-40B4-BE49-F238E27FC236}">
                <a16:creationId xmlns:a16="http://schemas.microsoft.com/office/drawing/2014/main" id="{6862848A-A911-46FA-9DDA-206DEB906C72}"/>
              </a:ext>
            </a:extLst>
          </p:cNvPr>
          <p:cNvSpPr>
            <a:spLocks noGrp="1"/>
          </p:cNvSpPr>
          <p:nvPr>
            <p:ph type="ftr" sz="quarter" idx="11"/>
          </p:nvPr>
        </p:nvSpPr>
        <p:spPr/>
        <p:txBody>
          <a:bodyPr/>
          <a:lstStyle/>
          <a:p>
            <a:endParaRPr lang="hi-IN"/>
          </a:p>
        </p:txBody>
      </p:sp>
      <p:sp>
        <p:nvSpPr>
          <p:cNvPr id="6" name="Slide Number Placeholder 5">
            <a:extLst>
              <a:ext uri="{FF2B5EF4-FFF2-40B4-BE49-F238E27FC236}">
                <a16:creationId xmlns:a16="http://schemas.microsoft.com/office/drawing/2014/main" id="{B04BFBA3-1BCB-4737-B481-CB7121A0355C}"/>
              </a:ext>
            </a:extLst>
          </p:cNvPr>
          <p:cNvSpPr>
            <a:spLocks noGrp="1"/>
          </p:cNvSpPr>
          <p:nvPr>
            <p:ph type="sldNum" sz="quarter" idx="12"/>
          </p:nvPr>
        </p:nvSpPr>
        <p:spPr/>
        <p:txBody>
          <a:bodyPr/>
          <a:lstStyle/>
          <a:p>
            <a:fld id="{B745258F-79ED-437B-9C9D-EDFB9401AD3C}" type="slidenum">
              <a:rPr lang="hi-IN" smtClean="0"/>
              <a:pPr/>
              <a:t>‹#›</a:t>
            </a:fld>
            <a:endParaRPr lang="hi-IN"/>
          </a:p>
        </p:txBody>
      </p:sp>
    </p:spTree>
    <p:extLst>
      <p:ext uri="{BB962C8B-B14F-4D97-AF65-F5344CB8AC3E}">
        <p14:creationId xmlns:p14="http://schemas.microsoft.com/office/powerpoint/2010/main" val="2483017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FCE24-7D64-41B7-9313-080DB467DAE0}"/>
              </a:ext>
            </a:extLst>
          </p:cNvPr>
          <p:cNvSpPr>
            <a:spLocks noGrp="1"/>
          </p:cNvSpPr>
          <p:nvPr>
            <p:ph type="title"/>
          </p:nvPr>
        </p:nvSpPr>
        <p:spPr/>
        <p:txBody>
          <a:bodyPr/>
          <a:lstStyle/>
          <a:p>
            <a:r>
              <a:rPr lang="en-US"/>
              <a:t>Click to edit Master title style</a:t>
            </a:r>
            <a:endParaRPr lang="hi-IN"/>
          </a:p>
        </p:txBody>
      </p:sp>
      <p:sp>
        <p:nvSpPr>
          <p:cNvPr id="3" name="Content Placeholder 2">
            <a:extLst>
              <a:ext uri="{FF2B5EF4-FFF2-40B4-BE49-F238E27FC236}">
                <a16:creationId xmlns:a16="http://schemas.microsoft.com/office/drawing/2014/main" id="{BE642B8D-98C9-4529-9B4C-92F5E5CE5C8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i-IN"/>
          </a:p>
        </p:txBody>
      </p:sp>
      <p:sp>
        <p:nvSpPr>
          <p:cNvPr id="4" name="Content Placeholder 3">
            <a:extLst>
              <a:ext uri="{FF2B5EF4-FFF2-40B4-BE49-F238E27FC236}">
                <a16:creationId xmlns:a16="http://schemas.microsoft.com/office/drawing/2014/main" id="{1610D293-AB71-40C7-801B-E2754B282CB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i-IN"/>
          </a:p>
        </p:txBody>
      </p:sp>
      <p:sp>
        <p:nvSpPr>
          <p:cNvPr id="5" name="Date Placeholder 4">
            <a:extLst>
              <a:ext uri="{FF2B5EF4-FFF2-40B4-BE49-F238E27FC236}">
                <a16:creationId xmlns:a16="http://schemas.microsoft.com/office/drawing/2014/main" id="{9CB2FA3A-C67E-4102-8A7B-82F29CF0E6D3}"/>
              </a:ext>
            </a:extLst>
          </p:cNvPr>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6" name="Footer Placeholder 5">
            <a:extLst>
              <a:ext uri="{FF2B5EF4-FFF2-40B4-BE49-F238E27FC236}">
                <a16:creationId xmlns:a16="http://schemas.microsoft.com/office/drawing/2014/main" id="{4AE4AFDC-BFC6-4192-83B9-E1BC06559838}"/>
              </a:ext>
            </a:extLst>
          </p:cNvPr>
          <p:cNvSpPr>
            <a:spLocks noGrp="1"/>
          </p:cNvSpPr>
          <p:nvPr>
            <p:ph type="ftr" sz="quarter" idx="11"/>
          </p:nvPr>
        </p:nvSpPr>
        <p:spPr/>
        <p:txBody>
          <a:bodyPr/>
          <a:lstStyle/>
          <a:p>
            <a:endParaRPr lang="hi-IN"/>
          </a:p>
        </p:txBody>
      </p:sp>
      <p:sp>
        <p:nvSpPr>
          <p:cNvPr id="7" name="Slide Number Placeholder 6">
            <a:extLst>
              <a:ext uri="{FF2B5EF4-FFF2-40B4-BE49-F238E27FC236}">
                <a16:creationId xmlns:a16="http://schemas.microsoft.com/office/drawing/2014/main" id="{082428CD-DCF9-4F4A-AEE9-2415FB293B61}"/>
              </a:ext>
            </a:extLst>
          </p:cNvPr>
          <p:cNvSpPr>
            <a:spLocks noGrp="1"/>
          </p:cNvSpPr>
          <p:nvPr>
            <p:ph type="sldNum" sz="quarter" idx="12"/>
          </p:nvPr>
        </p:nvSpPr>
        <p:spPr/>
        <p:txBody>
          <a:bodyPr/>
          <a:lstStyle/>
          <a:p>
            <a:fld id="{B745258F-79ED-437B-9C9D-EDFB9401AD3C}" type="slidenum">
              <a:rPr lang="hi-IN" smtClean="0"/>
              <a:pPr/>
              <a:t>‹#›</a:t>
            </a:fld>
            <a:endParaRPr lang="hi-IN"/>
          </a:p>
        </p:txBody>
      </p:sp>
    </p:spTree>
    <p:extLst>
      <p:ext uri="{BB962C8B-B14F-4D97-AF65-F5344CB8AC3E}">
        <p14:creationId xmlns:p14="http://schemas.microsoft.com/office/powerpoint/2010/main" val="1817163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BD1B7-AB6E-4770-B0CE-B0CE28B316CD}"/>
              </a:ext>
            </a:extLst>
          </p:cNvPr>
          <p:cNvSpPr>
            <a:spLocks noGrp="1"/>
          </p:cNvSpPr>
          <p:nvPr>
            <p:ph type="title"/>
          </p:nvPr>
        </p:nvSpPr>
        <p:spPr>
          <a:xfrm>
            <a:off x="839788" y="365125"/>
            <a:ext cx="10515600" cy="1325563"/>
          </a:xfrm>
        </p:spPr>
        <p:txBody>
          <a:bodyPr/>
          <a:lstStyle/>
          <a:p>
            <a:r>
              <a:rPr lang="en-US"/>
              <a:t>Click to edit Master title style</a:t>
            </a:r>
            <a:endParaRPr lang="hi-IN"/>
          </a:p>
        </p:txBody>
      </p:sp>
      <p:sp>
        <p:nvSpPr>
          <p:cNvPr id="3" name="Text Placeholder 2">
            <a:extLst>
              <a:ext uri="{FF2B5EF4-FFF2-40B4-BE49-F238E27FC236}">
                <a16:creationId xmlns:a16="http://schemas.microsoft.com/office/drawing/2014/main" id="{AA55014C-BB36-49E5-BD34-B4985AC7C06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1169272-A61E-4A27-90E6-FB8FFE319A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i-IN"/>
          </a:p>
        </p:txBody>
      </p:sp>
      <p:sp>
        <p:nvSpPr>
          <p:cNvPr id="5" name="Text Placeholder 4">
            <a:extLst>
              <a:ext uri="{FF2B5EF4-FFF2-40B4-BE49-F238E27FC236}">
                <a16:creationId xmlns:a16="http://schemas.microsoft.com/office/drawing/2014/main" id="{C639A104-D799-4211-80AC-4BB1779750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216900D-37CD-4501-9F10-E79E5E59DAF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i-IN"/>
          </a:p>
        </p:txBody>
      </p:sp>
      <p:sp>
        <p:nvSpPr>
          <p:cNvPr id="7" name="Date Placeholder 6">
            <a:extLst>
              <a:ext uri="{FF2B5EF4-FFF2-40B4-BE49-F238E27FC236}">
                <a16:creationId xmlns:a16="http://schemas.microsoft.com/office/drawing/2014/main" id="{616165C1-91BB-47B4-9988-64D93734A71A}"/>
              </a:ext>
            </a:extLst>
          </p:cNvPr>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8" name="Footer Placeholder 7">
            <a:extLst>
              <a:ext uri="{FF2B5EF4-FFF2-40B4-BE49-F238E27FC236}">
                <a16:creationId xmlns:a16="http://schemas.microsoft.com/office/drawing/2014/main" id="{E9F7A1D6-6E4B-4523-894E-5C15AC961C27}"/>
              </a:ext>
            </a:extLst>
          </p:cNvPr>
          <p:cNvSpPr>
            <a:spLocks noGrp="1"/>
          </p:cNvSpPr>
          <p:nvPr>
            <p:ph type="ftr" sz="quarter" idx="11"/>
          </p:nvPr>
        </p:nvSpPr>
        <p:spPr/>
        <p:txBody>
          <a:bodyPr/>
          <a:lstStyle/>
          <a:p>
            <a:endParaRPr lang="hi-IN"/>
          </a:p>
        </p:txBody>
      </p:sp>
      <p:sp>
        <p:nvSpPr>
          <p:cNvPr id="9" name="Slide Number Placeholder 8">
            <a:extLst>
              <a:ext uri="{FF2B5EF4-FFF2-40B4-BE49-F238E27FC236}">
                <a16:creationId xmlns:a16="http://schemas.microsoft.com/office/drawing/2014/main" id="{1DF9024F-7E1E-461D-8490-503D0A733E26}"/>
              </a:ext>
            </a:extLst>
          </p:cNvPr>
          <p:cNvSpPr>
            <a:spLocks noGrp="1"/>
          </p:cNvSpPr>
          <p:nvPr>
            <p:ph type="sldNum" sz="quarter" idx="12"/>
          </p:nvPr>
        </p:nvSpPr>
        <p:spPr/>
        <p:txBody>
          <a:bodyPr/>
          <a:lstStyle/>
          <a:p>
            <a:fld id="{B745258F-79ED-437B-9C9D-EDFB9401AD3C}" type="slidenum">
              <a:rPr lang="hi-IN" smtClean="0"/>
              <a:pPr/>
              <a:t>‹#›</a:t>
            </a:fld>
            <a:endParaRPr lang="hi-IN"/>
          </a:p>
        </p:txBody>
      </p:sp>
    </p:spTree>
    <p:extLst>
      <p:ext uri="{BB962C8B-B14F-4D97-AF65-F5344CB8AC3E}">
        <p14:creationId xmlns:p14="http://schemas.microsoft.com/office/powerpoint/2010/main" val="2563429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2A38E-BE04-4F39-911D-0F4EB94162E3}"/>
              </a:ext>
            </a:extLst>
          </p:cNvPr>
          <p:cNvSpPr>
            <a:spLocks noGrp="1"/>
          </p:cNvSpPr>
          <p:nvPr>
            <p:ph type="title"/>
          </p:nvPr>
        </p:nvSpPr>
        <p:spPr/>
        <p:txBody>
          <a:bodyPr/>
          <a:lstStyle/>
          <a:p>
            <a:r>
              <a:rPr lang="en-US"/>
              <a:t>Click to edit Master title style</a:t>
            </a:r>
            <a:endParaRPr lang="hi-IN"/>
          </a:p>
        </p:txBody>
      </p:sp>
      <p:sp>
        <p:nvSpPr>
          <p:cNvPr id="3" name="Date Placeholder 2">
            <a:extLst>
              <a:ext uri="{FF2B5EF4-FFF2-40B4-BE49-F238E27FC236}">
                <a16:creationId xmlns:a16="http://schemas.microsoft.com/office/drawing/2014/main" id="{CAB0C31F-4715-4788-82B3-35281A23328D}"/>
              </a:ext>
            </a:extLst>
          </p:cNvPr>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4" name="Footer Placeholder 3">
            <a:extLst>
              <a:ext uri="{FF2B5EF4-FFF2-40B4-BE49-F238E27FC236}">
                <a16:creationId xmlns:a16="http://schemas.microsoft.com/office/drawing/2014/main" id="{B09D064A-2BCD-4D70-AAB9-B51A2859DD7B}"/>
              </a:ext>
            </a:extLst>
          </p:cNvPr>
          <p:cNvSpPr>
            <a:spLocks noGrp="1"/>
          </p:cNvSpPr>
          <p:nvPr>
            <p:ph type="ftr" sz="quarter" idx="11"/>
          </p:nvPr>
        </p:nvSpPr>
        <p:spPr/>
        <p:txBody>
          <a:bodyPr/>
          <a:lstStyle/>
          <a:p>
            <a:endParaRPr lang="hi-IN"/>
          </a:p>
        </p:txBody>
      </p:sp>
      <p:sp>
        <p:nvSpPr>
          <p:cNvPr id="5" name="Slide Number Placeholder 4">
            <a:extLst>
              <a:ext uri="{FF2B5EF4-FFF2-40B4-BE49-F238E27FC236}">
                <a16:creationId xmlns:a16="http://schemas.microsoft.com/office/drawing/2014/main" id="{1187761D-E6DB-490B-979B-68B657A2B25D}"/>
              </a:ext>
            </a:extLst>
          </p:cNvPr>
          <p:cNvSpPr>
            <a:spLocks noGrp="1"/>
          </p:cNvSpPr>
          <p:nvPr>
            <p:ph type="sldNum" sz="quarter" idx="12"/>
          </p:nvPr>
        </p:nvSpPr>
        <p:spPr/>
        <p:txBody>
          <a:bodyPr/>
          <a:lstStyle/>
          <a:p>
            <a:fld id="{B745258F-79ED-437B-9C9D-EDFB9401AD3C}" type="slidenum">
              <a:rPr lang="hi-IN" smtClean="0"/>
              <a:pPr/>
              <a:t>‹#›</a:t>
            </a:fld>
            <a:endParaRPr lang="hi-IN"/>
          </a:p>
        </p:txBody>
      </p:sp>
    </p:spTree>
    <p:extLst>
      <p:ext uri="{BB962C8B-B14F-4D97-AF65-F5344CB8AC3E}">
        <p14:creationId xmlns:p14="http://schemas.microsoft.com/office/powerpoint/2010/main" val="4283621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2C79521-39FB-4BD3-8309-7FB3672895B7}"/>
              </a:ext>
            </a:extLst>
          </p:cNvPr>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3" name="Footer Placeholder 2">
            <a:extLst>
              <a:ext uri="{FF2B5EF4-FFF2-40B4-BE49-F238E27FC236}">
                <a16:creationId xmlns:a16="http://schemas.microsoft.com/office/drawing/2014/main" id="{993D76C8-1CB7-4177-955B-526741E62992}"/>
              </a:ext>
            </a:extLst>
          </p:cNvPr>
          <p:cNvSpPr>
            <a:spLocks noGrp="1"/>
          </p:cNvSpPr>
          <p:nvPr>
            <p:ph type="ftr" sz="quarter" idx="11"/>
          </p:nvPr>
        </p:nvSpPr>
        <p:spPr/>
        <p:txBody>
          <a:bodyPr/>
          <a:lstStyle/>
          <a:p>
            <a:endParaRPr lang="hi-IN"/>
          </a:p>
        </p:txBody>
      </p:sp>
      <p:sp>
        <p:nvSpPr>
          <p:cNvPr id="4" name="Slide Number Placeholder 3">
            <a:extLst>
              <a:ext uri="{FF2B5EF4-FFF2-40B4-BE49-F238E27FC236}">
                <a16:creationId xmlns:a16="http://schemas.microsoft.com/office/drawing/2014/main" id="{38A84B80-BBF1-4EC8-BB03-6E5B3FAE8FB3}"/>
              </a:ext>
            </a:extLst>
          </p:cNvPr>
          <p:cNvSpPr>
            <a:spLocks noGrp="1"/>
          </p:cNvSpPr>
          <p:nvPr>
            <p:ph type="sldNum" sz="quarter" idx="12"/>
          </p:nvPr>
        </p:nvSpPr>
        <p:spPr/>
        <p:txBody>
          <a:bodyPr/>
          <a:lstStyle/>
          <a:p>
            <a:fld id="{B745258F-79ED-437B-9C9D-EDFB9401AD3C}" type="slidenum">
              <a:rPr lang="hi-IN" smtClean="0"/>
              <a:pPr/>
              <a:t>‹#›</a:t>
            </a:fld>
            <a:endParaRPr lang="hi-IN"/>
          </a:p>
        </p:txBody>
      </p:sp>
    </p:spTree>
    <p:extLst>
      <p:ext uri="{BB962C8B-B14F-4D97-AF65-F5344CB8AC3E}">
        <p14:creationId xmlns:p14="http://schemas.microsoft.com/office/powerpoint/2010/main" val="1280465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6252E-9A26-45F8-B3A6-25C9D5B8EA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i-IN"/>
          </a:p>
        </p:txBody>
      </p:sp>
      <p:sp>
        <p:nvSpPr>
          <p:cNvPr id="3" name="Content Placeholder 2">
            <a:extLst>
              <a:ext uri="{FF2B5EF4-FFF2-40B4-BE49-F238E27FC236}">
                <a16:creationId xmlns:a16="http://schemas.microsoft.com/office/drawing/2014/main" id="{9674E2E3-A0C7-464F-B8EB-20374C7AC8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i-IN"/>
          </a:p>
        </p:txBody>
      </p:sp>
      <p:sp>
        <p:nvSpPr>
          <p:cNvPr id="4" name="Text Placeholder 3">
            <a:extLst>
              <a:ext uri="{FF2B5EF4-FFF2-40B4-BE49-F238E27FC236}">
                <a16:creationId xmlns:a16="http://schemas.microsoft.com/office/drawing/2014/main" id="{1C0FCE7B-A917-4E92-B440-D4BF18D217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029135-0C60-455D-BD5A-C835E03BA475}"/>
              </a:ext>
            </a:extLst>
          </p:cNvPr>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6" name="Footer Placeholder 5">
            <a:extLst>
              <a:ext uri="{FF2B5EF4-FFF2-40B4-BE49-F238E27FC236}">
                <a16:creationId xmlns:a16="http://schemas.microsoft.com/office/drawing/2014/main" id="{C429B713-31C3-4B2D-9EEF-5FAADF319210}"/>
              </a:ext>
            </a:extLst>
          </p:cNvPr>
          <p:cNvSpPr>
            <a:spLocks noGrp="1"/>
          </p:cNvSpPr>
          <p:nvPr>
            <p:ph type="ftr" sz="quarter" idx="11"/>
          </p:nvPr>
        </p:nvSpPr>
        <p:spPr/>
        <p:txBody>
          <a:bodyPr/>
          <a:lstStyle/>
          <a:p>
            <a:endParaRPr lang="hi-IN"/>
          </a:p>
        </p:txBody>
      </p:sp>
      <p:sp>
        <p:nvSpPr>
          <p:cNvPr id="7" name="Slide Number Placeholder 6">
            <a:extLst>
              <a:ext uri="{FF2B5EF4-FFF2-40B4-BE49-F238E27FC236}">
                <a16:creationId xmlns:a16="http://schemas.microsoft.com/office/drawing/2014/main" id="{E6438209-51D6-4BF5-9222-933AB3154257}"/>
              </a:ext>
            </a:extLst>
          </p:cNvPr>
          <p:cNvSpPr>
            <a:spLocks noGrp="1"/>
          </p:cNvSpPr>
          <p:nvPr>
            <p:ph type="sldNum" sz="quarter" idx="12"/>
          </p:nvPr>
        </p:nvSpPr>
        <p:spPr/>
        <p:txBody>
          <a:bodyPr/>
          <a:lstStyle/>
          <a:p>
            <a:fld id="{B745258F-79ED-437B-9C9D-EDFB9401AD3C}" type="slidenum">
              <a:rPr lang="hi-IN" smtClean="0"/>
              <a:pPr/>
              <a:t>‹#›</a:t>
            </a:fld>
            <a:endParaRPr lang="hi-IN"/>
          </a:p>
        </p:txBody>
      </p:sp>
    </p:spTree>
    <p:extLst>
      <p:ext uri="{BB962C8B-B14F-4D97-AF65-F5344CB8AC3E}">
        <p14:creationId xmlns:p14="http://schemas.microsoft.com/office/powerpoint/2010/main" val="223504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CBBFE-2CE3-4923-A953-1E1F5B6A107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i-IN"/>
          </a:p>
        </p:txBody>
      </p:sp>
      <p:sp>
        <p:nvSpPr>
          <p:cNvPr id="3" name="Picture Placeholder 2">
            <a:extLst>
              <a:ext uri="{FF2B5EF4-FFF2-40B4-BE49-F238E27FC236}">
                <a16:creationId xmlns:a16="http://schemas.microsoft.com/office/drawing/2014/main" id="{25E99404-0F5E-4B70-9ED7-477DD592FA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i-IN"/>
          </a:p>
        </p:txBody>
      </p:sp>
      <p:sp>
        <p:nvSpPr>
          <p:cNvPr id="4" name="Text Placeholder 3">
            <a:extLst>
              <a:ext uri="{FF2B5EF4-FFF2-40B4-BE49-F238E27FC236}">
                <a16:creationId xmlns:a16="http://schemas.microsoft.com/office/drawing/2014/main" id="{58AB427C-D8D1-4BC6-B532-31B94F38A7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C5858D-3F1B-4F78-919B-90E8232580AB}"/>
              </a:ext>
            </a:extLst>
          </p:cNvPr>
          <p:cNvSpPr>
            <a:spLocks noGrp="1"/>
          </p:cNvSpPr>
          <p:nvPr>
            <p:ph type="dt" sz="half" idx="10"/>
          </p:nvPr>
        </p:nvSpPr>
        <p:spPr/>
        <p:txBody>
          <a:bodyPr/>
          <a:lstStyle/>
          <a:p>
            <a:fld id="{2AFC621F-BDA1-4D32-BE28-72040AB81E5F}" type="datetimeFigureOut">
              <a:rPr lang="hi-IN" smtClean="0"/>
              <a:pPr/>
              <a:t>मंगलवार, 31 भाद्र 1942</a:t>
            </a:fld>
            <a:endParaRPr lang="hi-IN"/>
          </a:p>
        </p:txBody>
      </p:sp>
      <p:sp>
        <p:nvSpPr>
          <p:cNvPr id="6" name="Footer Placeholder 5">
            <a:extLst>
              <a:ext uri="{FF2B5EF4-FFF2-40B4-BE49-F238E27FC236}">
                <a16:creationId xmlns:a16="http://schemas.microsoft.com/office/drawing/2014/main" id="{CDC26781-E3DB-4B8A-A043-0A4F2EA5649E}"/>
              </a:ext>
            </a:extLst>
          </p:cNvPr>
          <p:cNvSpPr>
            <a:spLocks noGrp="1"/>
          </p:cNvSpPr>
          <p:nvPr>
            <p:ph type="ftr" sz="quarter" idx="11"/>
          </p:nvPr>
        </p:nvSpPr>
        <p:spPr/>
        <p:txBody>
          <a:bodyPr/>
          <a:lstStyle/>
          <a:p>
            <a:endParaRPr lang="hi-IN"/>
          </a:p>
        </p:txBody>
      </p:sp>
      <p:sp>
        <p:nvSpPr>
          <p:cNvPr id="7" name="Slide Number Placeholder 6">
            <a:extLst>
              <a:ext uri="{FF2B5EF4-FFF2-40B4-BE49-F238E27FC236}">
                <a16:creationId xmlns:a16="http://schemas.microsoft.com/office/drawing/2014/main" id="{0BA15A69-3A31-44B4-B82B-DCFD36CA4A43}"/>
              </a:ext>
            </a:extLst>
          </p:cNvPr>
          <p:cNvSpPr>
            <a:spLocks noGrp="1"/>
          </p:cNvSpPr>
          <p:nvPr>
            <p:ph type="sldNum" sz="quarter" idx="12"/>
          </p:nvPr>
        </p:nvSpPr>
        <p:spPr/>
        <p:txBody>
          <a:bodyPr/>
          <a:lstStyle/>
          <a:p>
            <a:fld id="{B745258F-79ED-437B-9C9D-EDFB9401AD3C}" type="slidenum">
              <a:rPr lang="hi-IN" smtClean="0"/>
              <a:pPr/>
              <a:t>‹#›</a:t>
            </a:fld>
            <a:endParaRPr lang="hi-IN"/>
          </a:p>
        </p:txBody>
      </p:sp>
    </p:spTree>
    <p:extLst>
      <p:ext uri="{BB962C8B-B14F-4D97-AF65-F5344CB8AC3E}">
        <p14:creationId xmlns:p14="http://schemas.microsoft.com/office/powerpoint/2010/main" val="807139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5275F34-EB00-4BE1-87AC-281E82EB8B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hi-IN"/>
          </a:p>
        </p:txBody>
      </p:sp>
      <p:sp>
        <p:nvSpPr>
          <p:cNvPr id="3" name="Text Placeholder 2">
            <a:extLst>
              <a:ext uri="{FF2B5EF4-FFF2-40B4-BE49-F238E27FC236}">
                <a16:creationId xmlns:a16="http://schemas.microsoft.com/office/drawing/2014/main" id="{5AD4A5A7-42B6-4DC9-BAFC-52143244FCE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i-IN"/>
          </a:p>
        </p:txBody>
      </p:sp>
      <p:sp>
        <p:nvSpPr>
          <p:cNvPr id="4" name="Date Placeholder 3">
            <a:extLst>
              <a:ext uri="{FF2B5EF4-FFF2-40B4-BE49-F238E27FC236}">
                <a16:creationId xmlns:a16="http://schemas.microsoft.com/office/drawing/2014/main" id="{84F09F5A-0AEF-4EC6-8566-EEA57CA605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FC621F-BDA1-4D32-BE28-72040AB81E5F}" type="datetimeFigureOut">
              <a:rPr lang="hi-IN" smtClean="0"/>
              <a:pPr/>
              <a:t>मंगलवार, 31 भाद्र 1942</a:t>
            </a:fld>
            <a:endParaRPr lang="hi-IN"/>
          </a:p>
        </p:txBody>
      </p:sp>
      <p:sp>
        <p:nvSpPr>
          <p:cNvPr id="5" name="Footer Placeholder 4">
            <a:extLst>
              <a:ext uri="{FF2B5EF4-FFF2-40B4-BE49-F238E27FC236}">
                <a16:creationId xmlns:a16="http://schemas.microsoft.com/office/drawing/2014/main" id="{6AE30172-496F-457F-8D86-E90519B28B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i-IN"/>
          </a:p>
        </p:txBody>
      </p:sp>
      <p:sp>
        <p:nvSpPr>
          <p:cNvPr id="6" name="Slide Number Placeholder 5">
            <a:extLst>
              <a:ext uri="{FF2B5EF4-FFF2-40B4-BE49-F238E27FC236}">
                <a16:creationId xmlns:a16="http://schemas.microsoft.com/office/drawing/2014/main" id="{C82A83FC-49EC-4F27-96E2-0426EFA072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5258F-79ED-437B-9C9D-EDFB9401AD3C}" type="slidenum">
              <a:rPr lang="hi-IN" smtClean="0"/>
              <a:pPr/>
              <a:t>‹#›</a:t>
            </a:fld>
            <a:endParaRPr lang="hi-IN"/>
          </a:p>
        </p:txBody>
      </p:sp>
    </p:spTree>
    <p:extLst>
      <p:ext uri="{BB962C8B-B14F-4D97-AF65-F5344CB8AC3E}">
        <p14:creationId xmlns:p14="http://schemas.microsoft.com/office/powerpoint/2010/main" val="28369641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i-I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12192000" cy="6858000"/>
          </a:xfrm>
          <a:prstGeom prst="rect">
            <a:avLst/>
          </a:prstGeom>
        </p:spPr>
      </p:pic>
      <p:sp>
        <p:nvSpPr>
          <p:cNvPr id="2" name="Title Placeholder 1"/>
          <p:cNvSpPr>
            <a:spLocks noGrp="1"/>
          </p:cNvSpPr>
          <p:nvPr>
            <p:ph type="title"/>
          </p:nvPr>
        </p:nvSpPr>
        <p:spPr>
          <a:xfrm>
            <a:off x="1828800" y="1295400"/>
            <a:ext cx="85344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828800" y="2057401"/>
            <a:ext cx="85344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406400" y="6356351"/>
            <a:ext cx="28448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2AFC621F-BDA1-4D32-BE28-72040AB81E5F}" type="datetimeFigureOut">
              <a:rPr lang="hi-IN" smtClean="0"/>
              <a:pPr/>
              <a:t>मंगलवार, 31 भाद्र 1942</a:t>
            </a:fld>
            <a:endParaRPr lang="hi-IN"/>
          </a:p>
        </p:txBody>
      </p:sp>
      <p:sp>
        <p:nvSpPr>
          <p:cNvPr id="5" name="Footer Placeholder 4"/>
          <p:cNvSpPr>
            <a:spLocks noGrp="1"/>
          </p:cNvSpPr>
          <p:nvPr>
            <p:ph type="ftr" sz="quarter" idx="3"/>
          </p:nvPr>
        </p:nvSpPr>
        <p:spPr bwMode="white">
          <a:xfrm>
            <a:off x="3962400" y="6356351"/>
            <a:ext cx="42672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hi-IN"/>
          </a:p>
        </p:txBody>
      </p:sp>
      <p:sp>
        <p:nvSpPr>
          <p:cNvPr id="6" name="Slide Number Placeholder 5"/>
          <p:cNvSpPr>
            <a:spLocks noGrp="1"/>
          </p:cNvSpPr>
          <p:nvPr>
            <p:ph type="sldNum" sz="quarter" idx="4"/>
          </p:nvPr>
        </p:nvSpPr>
        <p:spPr bwMode="white">
          <a:xfrm>
            <a:off x="8900160" y="6364225"/>
            <a:ext cx="28448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B745258F-79ED-437B-9C9D-EDFB9401AD3C}" type="slidenum">
              <a:rPr lang="hi-IN" smtClean="0"/>
              <a:pPr/>
              <a:t>‹#›</a:t>
            </a:fld>
            <a:endParaRPr lang="hi-I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2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52.xml.rels><?xml version="1.0" encoding="UTF-8" standalone="yes"?>
<Relationships xmlns="http://schemas.openxmlformats.org/package/2006/relationships"><Relationship Id="rId3" Type="http://schemas.openxmlformats.org/officeDocument/2006/relationships/image" Target="../media/image73.jpeg"/><Relationship Id="rId7" Type="http://schemas.openxmlformats.org/officeDocument/2006/relationships/image" Target="../media/image77.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5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 Id="rId5" Type="http://schemas.openxmlformats.org/officeDocument/2006/relationships/image" Target="../media/image83.jpeg"/><Relationship Id="rId4" Type="http://schemas.openxmlformats.org/officeDocument/2006/relationships/image" Target="../media/image82.jpeg"/></Relationships>
</file>

<file path=ppt/slides/_rels/slide5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 Id="rId5" Type="http://schemas.openxmlformats.org/officeDocument/2006/relationships/image" Target="../media/image88.jpeg"/><Relationship Id="rId4" Type="http://schemas.openxmlformats.org/officeDocument/2006/relationships/image" Target="../media/image87.jpeg"/></Relationships>
</file>

<file path=ppt/slides/_rels/slide5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s>
</file>

<file path=ppt/slides/_rels/slide59.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 Id="rId5" Type="http://schemas.openxmlformats.org/officeDocument/2006/relationships/image" Target="../media/image97.png"/><Relationship Id="rId4" Type="http://schemas.openxmlformats.org/officeDocument/2006/relationships/image" Target="../media/image96.jpeg"/></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2.xml"/><Relationship Id="rId5" Type="http://schemas.openxmlformats.org/officeDocument/2006/relationships/image" Target="../media/image101.jpeg"/><Relationship Id="rId4" Type="http://schemas.openxmlformats.org/officeDocument/2006/relationships/image" Target="../media/image100.jpeg"/></Relationships>
</file>

<file path=ppt/slides/_rels/slide6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7.xml"/><Relationship Id="rId4" Type="http://schemas.openxmlformats.org/officeDocument/2006/relationships/image" Target="../media/image104.jpeg"/></Relationships>
</file>

<file path=ppt/slides/_rels/slide6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7.xml"/><Relationship Id="rId4" Type="http://schemas.openxmlformats.org/officeDocument/2006/relationships/image" Target="../media/image107.jpeg"/></Relationships>
</file>

<file path=ppt/slides/_rels/slide65.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614137C-A545-49A9-9EA1-6AA801EB56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821" cy="6858000"/>
          </a:xfrm>
          <a:prstGeom prst="rect">
            <a:avLst/>
          </a:prstGeom>
        </p:spPr>
      </p:pic>
    </p:spTree>
    <p:extLst>
      <p:ext uri="{BB962C8B-B14F-4D97-AF65-F5344CB8AC3E}">
        <p14:creationId xmlns:p14="http://schemas.microsoft.com/office/powerpoint/2010/main" val="220210170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094A396-31AE-406D-B516-095B72E452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101"/>
          </a:xfrm>
          <a:prstGeom prst="rect">
            <a:avLst/>
          </a:prstGeom>
        </p:spPr>
      </p:pic>
      <p:sp>
        <p:nvSpPr>
          <p:cNvPr id="7" name="TextBox 1">
            <a:extLst>
              <a:ext uri="{FF2B5EF4-FFF2-40B4-BE49-F238E27FC236}">
                <a16:creationId xmlns:a16="http://schemas.microsoft.com/office/drawing/2014/main" id="{B6FE9E5E-7A72-46DC-9648-E053AA539DB3}"/>
              </a:ext>
            </a:extLst>
          </p:cNvPr>
          <p:cNvSpPr txBox="1">
            <a:spLocks noChangeArrowheads="1"/>
          </p:cNvSpPr>
          <p:nvPr/>
        </p:nvSpPr>
        <p:spPr bwMode="auto">
          <a:xfrm>
            <a:off x="4290633" y="1305341"/>
            <a:ext cx="3610732" cy="4104200"/>
          </a:xfrm>
          <a:prstGeom prst="rect">
            <a:avLst/>
          </a:prstGeom>
          <a:noFill/>
          <a:ln w="9525">
            <a:noFill/>
            <a:miter lim="800000"/>
            <a:headEnd/>
            <a:tailEnd/>
          </a:ln>
        </p:spPr>
        <p:txBody>
          <a:bodyPr wrap="none">
            <a:spAutoFit/>
          </a:bodyPr>
          <a:lstStyle/>
          <a:p>
            <a:pPr algn="ctr">
              <a:lnSpc>
                <a:spcPct val="150000"/>
              </a:lnSpc>
            </a:pPr>
            <a:r>
              <a:rPr lang="en-US" sz="6000" b="1" dirty="0">
                <a:solidFill>
                  <a:srgbClr val="0070C0"/>
                </a:solidFill>
                <a:latin typeface="Constantia" panose="02030602050306030303" pitchFamily="18" charset="0"/>
              </a:rPr>
              <a:t>HISTORY</a:t>
            </a:r>
          </a:p>
          <a:p>
            <a:pPr algn="ctr">
              <a:lnSpc>
                <a:spcPct val="150000"/>
              </a:lnSpc>
            </a:pPr>
            <a:r>
              <a:rPr lang="en-US" sz="6000" b="1" dirty="0">
                <a:solidFill>
                  <a:srgbClr val="0070C0"/>
                </a:solidFill>
                <a:latin typeface="Constantia" panose="02030602050306030303" pitchFamily="18" charset="0"/>
              </a:rPr>
              <a:t>OF </a:t>
            </a:r>
          </a:p>
          <a:p>
            <a:pPr algn="ctr">
              <a:lnSpc>
                <a:spcPct val="150000"/>
              </a:lnSpc>
            </a:pPr>
            <a:r>
              <a:rPr lang="en-US" sz="6000" b="1" dirty="0">
                <a:solidFill>
                  <a:srgbClr val="0070C0"/>
                </a:solidFill>
                <a:latin typeface="Constantia" panose="02030602050306030303" pitchFamily="18" charset="0"/>
              </a:rPr>
              <a:t>ODISHA</a:t>
            </a:r>
            <a:endParaRPr lang="en-IN" sz="6000" b="1" dirty="0">
              <a:solidFill>
                <a:srgbClr val="0070C0"/>
              </a:solidFill>
              <a:latin typeface="Constantia" panose="02030602050306030303" pitchFamily="18" charset="0"/>
            </a:endParaRPr>
          </a:p>
        </p:txBody>
      </p:sp>
    </p:spTree>
    <p:extLst>
      <p:ext uri="{BB962C8B-B14F-4D97-AF65-F5344CB8AC3E}">
        <p14:creationId xmlns:p14="http://schemas.microsoft.com/office/powerpoint/2010/main" val="3631767168"/>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61B3FAF-7A26-45EF-BDDB-2C78BE1E5C5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31584" y="3279261"/>
            <a:ext cx="2961590" cy="2411580"/>
          </a:xfrm>
        </p:spPr>
      </p:pic>
      <p:sp>
        <p:nvSpPr>
          <p:cNvPr id="6" name="Rectangle 5">
            <a:extLst>
              <a:ext uri="{FF2B5EF4-FFF2-40B4-BE49-F238E27FC236}">
                <a16:creationId xmlns:a16="http://schemas.microsoft.com/office/drawing/2014/main" id="{9F1D589B-3D63-4255-B1A0-799F1025BC31}"/>
              </a:ext>
            </a:extLst>
          </p:cNvPr>
          <p:cNvSpPr/>
          <p:nvPr/>
        </p:nvSpPr>
        <p:spPr>
          <a:xfrm>
            <a:off x="1288472" y="1166842"/>
            <a:ext cx="4087091" cy="4524315"/>
          </a:xfrm>
          <a:prstGeom prst="rect">
            <a:avLst/>
          </a:prstGeom>
        </p:spPr>
        <p:txBody>
          <a:bodyPr wrap="square">
            <a:spAutoFit/>
          </a:bodyPr>
          <a:lstStyle/>
          <a:p>
            <a:pPr algn="ctr"/>
            <a:r>
              <a:rPr lang="en-IN" sz="2400" b="1" dirty="0">
                <a:latin typeface="Times New Roman" pitchFamily="18" charset="0"/>
                <a:cs typeface="Times New Roman" pitchFamily="18" charset="0"/>
              </a:rPr>
              <a:t>History of </a:t>
            </a:r>
            <a:r>
              <a:rPr lang="hi-IN" sz="2400" b="1" dirty="0">
                <a:latin typeface="Times New Roman" pitchFamily="18" charset="0"/>
                <a:cs typeface="Times New Roman" pitchFamily="18" charset="0"/>
              </a:rPr>
              <a:t>Odisha (Kalinga)</a:t>
            </a:r>
            <a:endParaRPr lang="en-IN" sz="2400" b="1" dirty="0">
              <a:latin typeface="Times New Roman" pitchFamily="18" charset="0"/>
              <a:cs typeface="Times New Roman" pitchFamily="18" charset="0"/>
            </a:endParaRPr>
          </a:p>
          <a:p>
            <a:pPr algn="ctr"/>
            <a:r>
              <a:rPr lang="hi-IN" sz="2400" b="1" dirty="0">
                <a:latin typeface="Constantia" panose="02030602050306030303" pitchFamily="18" charset="0"/>
              </a:rPr>
              <a:t>261 BCE</a:t>
            </a:r>
          </a:p>
          <a:p>
            <a:pPr algn="ctr"/>
            <a:endParaRPr lang="hi-IN" sz="2400" b="1" dirty="0">
              <a:latin typeface="Constantia" panose="02030602050306030303" pitchFamily="18" charset="0"/>
            </a:endParaRPr>
          </a:p>
          <a:p>
            <a:pPr algn="just"/>
            <a:r>
              <a:rPr lang="hi-IN" sz="2400" dirty="0">
                <a:latin typeface="Constantia" panose="02030602050306030303" pitchFamily="18" charset="0"/>
              </a:rPr>
              <a:t>	The ancient kingdom of Kalinga, which was invaded by the Mauryan emperor Ashoka (which was again won back from them by king Kharavela) in 261 BCE resulting in the Kalinga War, coincides with the borders of modern-day Odisha.</a:t>
            </a:r>
          </a:p>
        </p:txBody>
      </p:sp>
      <p:pic>
        <p:nvPicPr>
          <p:cNvPr id="8" name="Picture 7">
            <a:extLst>
              <a:ext uri="{FF2B5EF4-FFF2-40B4-BE49-F238E27FC236}">
                <a16:creationId xmlns:a16="http://schemas.microsoft.com/office/drawing/2014/main" id="{6D813DDA-CA66-499D-92E1-85C7D56C15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483" y="1167159"/>
            <a:ext cx="2777101" cy="2999738"/>
          </a:xfrm>
          <a:prstGeom prst="rect">
            <a:avLst/>
          </a:prstGeom>
        </p:spPr>
      </p:pic>
    </p:spTree>
    <p:extLst>
      <p:ext uri="{BB962C8B-B14F-4D97-AF65-F5344CB8AC3E}">
        <p14:creationId xmlns:p14="http://schemas.microsoft.com/office/powerpoint/2010/main" val="2550144137"/>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e famous battle of&#10;Kalinga 261 BC&#10;Kalinga fought against Ashoka,&#10;Ashoka embraced Buddhism&#10; ">
            <a:extLst>
              <a:ext uri="{FF2B5EF4-FFF2-40B4-BE49-F238E27FC236}">
                <a16:creationId xmlns:a16="http://schemas.microsoft.com/office/drawing/2014/main" id="{F0C8F33B-9C1B-4AEB-B974-82C75029F4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8775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07974"/>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3F0AE0-813B-4308-B55D-48223B045B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6851073"/>
          </a:xfrm>
          <a:prstGeom prst="rect">
            <a:avLst/>
          </a:prstGeom>
        </p:spPr>
      </p:pic>
    </p:spTree>
    <p:extLst>
      <p:ext uri="{BB962C8B-B14F-4D97-AF65-F5344CB8AC3E}">
        <p14:creationId xmlns:p14="http://schemas.microsoft.com/office/powerpoint/2010/main" val="1068680348"/>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IN" sz="4800" i="1" dirty="0" smtClean="0">
                <a:latin typeface="Algerian" pitchFamily="82" charset="0"/>
              </a:rPr>
              <a:t>Temples &amp; Historical Sites of </a:t>
            </a:r>
            <a:r>
              <a:rPr lang="en-IN" sz="4800" i="1" dirty="0" err="1" smtClean="0">
                <a:latin typeface="Algerian" pitchFamily="82" charset="0"/>
              </a:rPr>
              <a:t>Odisha</a:t>
            </a:r>
            <a:endParaRPr lang="en-IN" sz="4800" i="1" dirty="0">
              <a:latin typeface="Algerian" pitchFamily="82" charset="0"/>
            </a:endParaRPr>
          </a:p>
        </p:txBody>
      </p:sp>
      <p:sp>
        <p:nvSpPr>
          <p:cNvPr id="3" name="Text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3493557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76"/>
        <p:cNvGrpSpPr/>
        <p:nvPr/>
      </p:nvGrpSpPr>
      <p:grpSpPr>
        <a:xfrm>
          <a:off x="0" y="0"/>
          <a:ext cx="0" cy="0"/>
          <a:chOff x="0" y="0"/>
          <a:chExt cx="0" cy="0"/>
        </a:xfrm>
      </p:grpSpPr>
      <p:sp>
        <p:nvSpPr>
          <p:cNvPr id="3077" name="Google Shape;3077;p1"/>
          <p:cNvSpPr txBox="1">
            <a:spLocks noGrp="1"/>
          </p:cNvSpPr>
          <p:nvPr>
            <p:ph type="title"/>
          </p:nvPr>
        </p:nvSpPr>
        <p:spPr>
          <a:xfrm>
            <a:off x="537525" y="5059069"/>
            <a:ext cx="3484500" cy="1225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70C0"/>
              </a:buClr>
              <a:buSzPts val="3959"/>
              <a:buFont typeface="Constantia"/>
              <a:buNone/>
            </a:pPr>
            <a:r>
              <a:rPr lang="en-US" sz="3959">
                <a:solidFill>
                  <a:srgbClr val="0070C0"/>
                </a:solidFill>
                <a:latin typeface="Constantia"/>
                <a:ea typeface="Constantia"/>
                <a:cs typeface="Constantia"/>
                <a:sym typeface="Constantia"/>
              </a:rPr>
              <a:t>Jagannath Temple Puri</a:t>
            </a:r>
            <a:endParaRPr sz="3959">
              <a:solidFill>
                <a:srgbClr val="0070C0"/>
              </a:solidFill>
              <a:latin typeface="Constantia"/>
              <a:ea typeface="Constantia"/>
              <a:cs typeface="Constantia"/>
              <a:sym typeface="Constantia"/>
            </a:endParaRPr>
          </a:p>
        </p:txBody>
      </p:sp>
      <p:pic>
        <p:nvPicPr>
          <p:cNvPr id="3078" name="Google Shape;3078;p1"/>
          <p:cNvPicPr preferRelativeResize="0">
            <a:picLocks noGrp="1"/>
          </p:cNvPicPr>
          <p:nvPr>
            <p:ph type="body" idx="1"/>
          </p:nvPr>
        </p:nvPicPr>
        <p:blipFill rotWithShape="1">
          <a:blip r:embed="rId2">
            <a:alphaModFix/>
          </a:blip>
          <a:srcRect/>
          <a:stretch/>
        </p:blipFill>
        <p:spPr>
          <a:xfrm>
            <a:off x="4153344" y="573593"/>
            <a:ext cx="7520400" cy="5710800"/>
          </a:xfrm>
          <a:prstGeom prst="rect">
            <a:avLst/>
          </a:prstGeom>
          <a:noFill/>
          <a:ln>
            <a:noFill/>
          </a:ln>
        </p:spPr>
      </p:pic>
      <p:pic>
        <p:nvPicPr>
          <p:cNvPr id="3079" name="Google Shape;3079;p1"/>
          <p:cNvPicPr preferRelativeResize="0"/>
          <p:nvPr/>
        </p:nvPicPr>
        <p:blipFill rotWithShape="1">
          <a:blip r:embed="rId3">
            <a:alphaModFix/>
          </a:blip>
          <a:srcRect/>
          <a:stretch/>
        </p:blipFill>
        <p:spPr>
          <a:xfrm>
            <a:off x="556799" y="1510150"/>
            <a:ext cx="3445873" cy="273120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C5A8886E-0773-4A53-8590-2D8818E6ACA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0" y="448101"/>
            <a:ext cx="5007902" cy="2673927"/>
          </a:xfrm>
        </p:spPr>
      </p:pic>
      <p:pic>
        <p:nvPicPr>
          <p:cNvPr id="6" name="Picture 5">
            <a:extLst>
              <a:ext uri="{FF2B5EF4-FFF2-40B4-BE49-F238E27FC236}">
                <a16:creationId xmlns:a16="http://schemas.microsoft.com/office/drawing/2014/main" id="{20B56010-05EC-416D-ACEE-3C8D3B57B6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178509"/>
            <a:ext cx="5007902" cy="3231390"/>
          </a:xfrm>
          <a:prstGeom prst="rect">
            <a:avLst/>
          </a:prstGeom>
        </p:spPr>
      </p:pic>
      <p:pic>
        <p:nvPicPr>
          <p:cNvPr id="8" name="Picture 7">
            <a:extLst>
              <a:ext uri="{FF2B5EF4-FFF2-40B4-BE49-F238E27FC236}">
                <a16:creationId xmlns:a16="http://schemas.microsoft.com/office/drawing/2014/main" id="{C5F34E6D-2C8B-4266-8BE9-849B480B1A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5095" y="448101"/>
            <a:ext cx="4557669" cy="5050563"/>
          </a:xfrm>
          <a:prstGeom prst="rect">
            <a:avLst/>
          </a:prstGeom>
        </p:spPr>
      </p:pic>
      <p:sp>
        <p:nvSpPr>
          <p:cNvPr id="11" name="Title 1">
            <a:extLst>
              <a:ext uri="{FF2B5EF4-FFF2-40B4-BE49-F238E27FC236}">
                <a16:creationId xmlns:a16="http://schemas.microsoft.com/office/drawing/2014/main" id="{B7A173F7-F71D-4CBE-A95B-D52BB6D2E7A8}"/>
              </a:ext>
            </a:extLst>
          </p:cNvPr>
          <p:cNvSpPr>
            <a:spLocks noGrp="1"/>
          </p:cNvSpPr>
          <p:nvPr>
            <p:ph type="title"/>
          </p:nvPr>
        </p:nvSpPr>
        <p:spPr>
          <a:xfrm>
            <a:off x="1275095" y="5763642"/>
            <a:ext cx="3920360" cy="646257"/>
          </a:xfrm>
        </p:spPr>
        <p:txBody>
          <a:bodyPr>
            <a:normAutofit fontScale="90000"/>
          </a:bodyPr>
          <a:lstStyle/>
          <a:p>
            <a:r>
              <a:rPr lang="en-US" dirty="0">
                <a:solidFill>
                  <a:srgbClr val="0070C0"/>
                </a:solidFill>
                <a:latin typeface="Constantia" panose="02030602050306030303" pitchFamily="18" charset="0"/>
              </a:rPr>
              <a:t>Konark Temple</a:t>
            </a:r>
            <a:endParaRPr lang="hi-IN" dirty="0">
              <a:solidFill>
                <a:srgbClr val="0070C0"/>
              </a:solidFill>
              <a:latin typeface="Constantia" panose="02030602050306030303" pitchFamily="18" charset="0"/>
            </a:endParaRPr>
          </a:p>
        </p:txBody>
      </p:sp>
    </p:spTree>
    <p:extLst>
      <p:ext uri="{BB962C8B-B14F-4D97-AF65-F5344CB8AC3E}">
        <p14:creationId xmlns:p14="http://schemas.microsoft.com/office/powerpoint/2010/main" val="4059740510"/>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989642B-FBF2-41F0-8BDD-EBE02C6E3E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455" y="414771"/>
            <a:ext cx="6702410" cy="4531302"/>
          </a:xfrm>
          <a:prstGeom prst="rect">
            <a:avLst/>
          </a:prstGeom>
        </p:spPr>
      </p:pic>
      <p:pic>
        <p:nvPicPr>
          <p:cNvPr id="7" name="Picture 6">
            <a:extLst>
              <a:ext uri="{FF2B5EF4-FFF2-40B4-BE49-F238E27FC236}">
                <a16:creationId xmlns:a16="http://schemas.microsoft.com/office/drawing/2014/main" id="{32EE24A0-FA14-41DD-BAB8-6ED5B7C76F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6589" y="414770"/>
            <a:ext cx="4081956" cy="3014229"/>
          </a:xfrm>
          <a:prstGeom prst="rect">
            <a:avLst/>
          </a:prstGeom>
        </p:spPr>
      </p:pic>
      <p:pic>
        <p:nvPicPr>
          <p:cNvPr id="9" name="Picture 8">
            <a:extLst>
              <a:ext uri="{FF2B5EF4-FFF2-40B4-BE49-F238E27FC236}">
                <a16:creationId xmlns:a16="http://schemas.microsoft.com/office/drawing/2014/main" id="{F41D7E5E-7434-4303-95D9-04EAF7FBB9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86589" y="3671454"/>
            <a:ext cx="4081956" cy="2771775"/>
          </a:xfrm>
          <a:prstGeom prst="rect">
            <a:avLst/>
          </a:prstGeom>
        </p:spPr>
      </p:pic>
      <p:sp>
        <p:nvSpPr>
          <p:cNvPr id="10" name="Title 1">
            <a:extLst>
              <a:ext uri="{FF2B5EF4-FFF2-40B4-BE49-F238E27FC236}">
                <a16:creationId xmlns:a16="http://schemas.microsoft.com/office/drawing/2014/main" id="{31F0746D-EA27-4E91-9C54-84AE951940F1}"/>
              </a:ext>
            </a:extLst>
          </p:cNvPr>
          <p:cNvSpPr>
            <a:spLocks noGrp="1"/>
          </p:cNvSpPr>
          <p:nvPr>
            <p:ph type="title"/>
          </p:nvPr>
        </p:nvSpPr>
        <p:spPr>
          <a:xfrm>
            <a:off x="623455" y="5541970"/>
            <a:ext cx="4419123" cy="646257"/>
          </a:xfrm>
        </p:spPr>
        <p:txBody>
          <a:bodyPr>
            <a:normAutofit fontScale="90000"/>
          </a:bodyPr>
          <a:lstStyle/>
          <a:p>
            <a:r>
              <a:rPr lang="en-US" dirty="0" err="1">
                <a:solidFill>
                  <a:srgbClr val="0070C0"/>
                </a:solidFill>
                <a:latin typeface="Constantia" panose="02030602050306030303" pitchFamily="18" charset="0"/>
              </a:rPr>
              <a:t>Lingaraj</a:t>
            </a:r>
            <a:r>
              <a:rPr lang="en-US" dirty="0">
                <a:solidFill>
                  <a:srgbClr val="0070C0"/>
                </a:solidFill>
                <a:latin typeface="Constantia" panose="02030602050306030303" pitchFamily="18" charset="0"/>
              </a:rPr>
              <a:t> Temple</a:t>
            </a:r>
            <a:endParaRPr lang="hi-IN" dirty="0">
              <a:solidFill>
                <a:srgbClr val="0070C0"/>
              </a:solidFill>
              <a:latin typeface="Constantia" panose="02030602050306030303" pitchFamily="18" charset="0"/>
            </a:endParaRPr>
          </a:p>
        </p:txBody>
      </p:sp>
    </p:spTree>
    <p:extLst>
      <p:ext uri="{BB962C8B-B14F-4D97-AF65-F5344CB8AC3E}">
        <p14:creationId xmlns:p14="http://schemas.microsoft.com/office/powerpoint/2010/main" val="1600255288"/>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1AF3539-D698-49A5-95D3-38DC0B7E90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384032" cy="5056909"/>
          </a:xfrm>
          <a:prstGeom prst="rect">
            <a:avLst/>
          </a:prstGeom>
        </p:spPr>
      </p:pic>
      <p:sp>
        <p:nvSpPr>
          <p:cNvPr id="10" name="Title 1">
            <a:extLst>
              <a:ext uri="{FF2B5EF4-FFF2-40B4-BE49-F238E27FC236}">
                <a16:creationId xmlns:a16="http://schemas.microsoft.com/office/drawing/2014/main" id="{33307338-8EA2-46E8-B12B-FBFAAF776554}"/>
              </a:ext>
            </a:extLst>
          </p:cNvPr>
          <p:cNvSpPr>
            <a:spLocks noGrp="1"/>
          </p:cNvSpPr>
          <p:nvPr>
            <p:ph type="title"/>
          </p:nvPr>
        </p:nvSpPr>
        <p:spPr>
          <a:xfrm>
            <a:off x="419100" y="5611243"/>
            <a:ext cx="4918363" cy="646257"/>
          </a:xfrm>
        </p:spPr>
        <p:txBody>
          <a:bodyPr>
            <a:normAutofit fontScale="90000"/>
          </a:bodyPr>
          <a:lstStyle/>
          <a:p>
            <a:r>
              <a:rPr lang="en-US" dirty="0" err="1">
                <a:solidFill>
                  <a:srgbClr val="0070C0"/>
                </a:solidFill>
                <a:latin typeface="Constantia" panose="02030602050306030303" pitchFamily="18" charset="0"/>
              </a:rPr>
              <a:t>Brahmeswara</a:t>
            </a:r>
            <a:r>
              <a:rPr lang="en-US" dirty="0">
                <a:solidFill>
                  <a:srgbClr val="0070C0"/>
                </a:solidFill>
                <a:latin typeface="Constantia" panose="02030602050306030303" pitchFamily="18" charset="0"/>
              </a:rPr>
              <a:t> Temple</a:t>
            </a:r>
            <a:endParaRPr lang="hi-IN" dirty="0">
              <a:solidFill>
                <a:srgbClr val="0070C0"/>
              </a:solidFill>
              <a:latin typeface="Constantia" panose="02030602050306030303"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4032" y="3509"/>
            <a:ext cx="5807968" cy="394335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4033" y="3946859"/>
            <a:ext cx="5822686" cy="2917140"/>
          </a:xfrm>
          <a:prstGeom prst="rect">
            <a:avLst/>
          </a:prstGeom>
        </p:spPr>
      </p:pic>
    </p:spTree>
    <p:extLst>
      <p:ext uri="{BB962C8B-B14F-4D97-AF65-F5344CB8AC3E}">
        <p14:creationId xmlns:p14="http://schemas.microsoft.com/office/powerpoint/2010/main" val="1168430122"/>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DB8C2E-F513-4E75-B5E9-B4C9A3BF5F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48" y="306964"/>
            <a:ext cx="7467368" cy="4916200"/>
          </a:xfrm>
          <a:prstGeom prst="rect">
            <a:avLst/>
          </a:prstGeom>
        </p:spPr>
      </p:pic>
      <p:sp>
        <p:nvSpPr>
          <p:cNvPr id="6" name="Title 1">
            <a:extLst>
              <a:ext uri="{FF2B5EF4-FFF2-40B4-BE49-F238E27FC236}">
                <a16:creationId xmlns:a16="http://schemas.microsoft.com/office/drawing/2014/main" id="{F51B90B0-7EED-4219-A3C2-A588964AF5FD}"/>
              </a:ext>
            </a:extLst>
          </p:cNvPr>
          <p:cNvSpPr>
            <a:spLocks noGrp="1"/>
          </p:cNvSpPr>
          <p:nvPr>
            <p:ph type="title"/>
          </p:nvPr>
        </p:nvSpPr>
        <p:spPr>
          <a:xfrm>
            <a:off x="419100" y="5611243"/>
            <a:ext cx="4918363" cy="646257"/>
          </a:xfrm>
        </p:spPr>
        <p:txBody>
          <a:bodyPr>
            <a:normAutofit fontScale="90000"/>
          </a:bodyPr>
          <a:lstStyle/>
          <a:p>
            <a:r>
              <a:rPr lang="en-US" dirty="0" err="1">
                <a:solidFill>
                  <a:srgbClr val="0070C0"/>
                </a:solidFill>
                <a:latin typeface="Constantia" panose="02030602050306030303" pitchFamily="18" charset="0"/>
              </a:rPr>
              <a:t>Samaleswari</a:t>
            </a:r>
            <a:r>
              <a:rPr lang="en-US" dirty="0">
                <a:solidFill>
                  <a:srgbClr val="0070C0"/>
                </a:solidFill>
                <a:latin typeface="Constantia" panose="02030602050306030303" pitchFamily="18" charset="0"/>
              </a:rPr>
              <a:t> Temple</a:t>
            </a:r>
            <a:endParaRPr lang="hi-IN" dirty="0">
              <a:solidFill>
                <a:srgbClr val="0070C0"/>
              </a:solidFill>
              <a:latin typeface="Constantia" panose="02030602050306030303" pitchFamily="18" charset="0"/>
            </a:endParaRPr>
          </a:p>
        </p:txBody>
      </p:sp>
      <p:pic>
        <p:nvPicPr>
          <p:cNvPr id="8" name="Picture 7">
            <a:extLst>
              <a:ext uri="{FF2B5EF4-FFF2-40B4-BE49-F238E27FC236}">
                <a16:creationId xmlns:a16="http://schemas.microsoft.com/office/drawing/2014/main" id="{C674E013-66D7-4303-B5A9-1E2C419E48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3623" y="3595255"/>
            <a:ext cx="3569277" cy="2533650"/>
          </a:xfrm>
          <a:prstGeom prst="rect">
            <a:avLst/>
          </a:prstGeom>
        </p:spPr>
      </p:pic>
      <p:pic>
        <p:nvPicPr>
          <p:cNvPr id="10" name="Picture 9">
            <a:extLst>
              <a:ext uri="{FF2B5EF4-FFF2-40B4-BE49-F238E27FC236}">
                <a16:creationId xmlns:a16="http://schemas.microsoft.com/office/drawing/2014/main" id="{3722CF8F-EAB4-4BE8-99C3-E2036DB0DE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3623" y="313891"/>
            <a:ext cx="3509529" cy="2948854"/>
          </a:xfrm>
          <a:prstGeom prst="rect">
            <a:avLst/>
          </a:prstGeom>
        </p:spPr>
      </p:pic>
    </p:spTree>
    <p:extLst>
      <p:ext uri="{BB962C8B-B14F-4D97-AF65-F5344CB8AC3E}">
        <p14:creationId xmlns:p14="http://schemas.microsoft.com/office/powerpoint/2010/main" val="3034354099"/>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0C1B01-489A-494E-B29F-DB460629E8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101"/>
          </a:xfrm>
          <a:prstGeom prst="rect">
            <a:avLst/>
          </a:prstGeom>
        </p:spPr>
      </p:pic>
    </p:spTree>
    <p:extLst>
      <p:ext uri="{BB962C8B-B14F-4D97-AF65-F5344CB8AC3E}">
        <p14:creationId xmlns:p14="http://schemas.microsoft.com/office/powerpoint/2010/main" val="3076766118"/>
      </p:ext>
    </p:extLst>
  </p:cSld>
  <p:clrMapOvr>
    <a:masterClrMapping/>
  </p:clrMapOvr>
  <mc:AlternateContent xmlns:mc="http://schemas.openxmlformats.org/markup-compatibility/2006" xmlns:p14="http://schemas.microsoft.com/office/powerpoint/2010/main">
    <mc:Choice Requires="p14">
      <p:transition spd="slow" p14:dur="1500" advClick="0" advTm="5000">
        <p14:doors dir="vert"/>
      </p:transition>
    </mc:Choice>
    <mc:Fallback xmlns="">
      <p:transition spd="slow" advClick="0" advTm="5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5C4E6C0-186D-4246-A48F-15375D54955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8656" y="249382"/>
            <a:ext cx="5237018" cy="3493091"/>
          </a:xfrm>
        </p:spPr>
      </p:pic>
      <p:pic>
        <p:nvPicPr>
          <p:cNvPr id="7" name="Picture 6">
            <a:extLst>
              <a:ext uri="{FF2B5EF4-FFF2-40B4-BE49-F238E27FC236}">
                <a16:creationId xmlns:a16="http://schemas.microsoft.com/office/drawing/2014/main" id="{1220C4EB-A505-4B50-8AD7-FB2ECF0F79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6326" y="2978727"/>
            <a:ext cx="5237018" cy="3493091"/>
          </a:xfrm>
          <a:prstGeom prst="rect">
            <a:avLst/>
          </a:prstGeom>
        </p:spPr>
      </p:pic>
      <p:sp>
        <p:nvSpPr>
          <p:cNvPr id="8" name="Title 1">
            <a:extLst>
              <a:ext uri="{FF2B5EF4-FFF2-40B4-BE49-F238E27FC236}">
                <a16:creationId xmlns:a16="http://schemas.microsoft.com/office/drawing/2014/main" id="{79E885F8-1DCA-471F-94A5-FE7062AB2E82}"/>
              </a:ext>
            </a:extLst>
          </p:cNvPr>
          <p:cNvSpPr>
            <a:spLocks noGrp="1"/>
          </p:cNvSpPr>
          <p:nvPr>
            <p:ph type="title"/>
          </p:nvPr>
        </p:nvSpPr>
        <p:spPr>
          <a:xfrm>
            <a:off x="3435927" y="5825561"/>
            <a:ext cx="2926773" cy="646257"/>
          </a:xfrm>
        </p:spPr>
        <p:txBody>
          <a:bodyPr>
            <a:normAutofit fontScale="90000"/>
          </a:bodyPr>
          <a:lstStyle/>
          <a:p>
            <a:r>
              <a:rPr lang="en-US" dirty="0">
                <a:solidFill>
                  <a:srgbClr val="0070C0"/>
                </a:solidFill>
                <a:latin typeface="Constantia" panose="02030602050306030303" pitchFamily="18" charset="0"/>
              </a:rPr>
              <a:t>Chandragiri</a:t>
            </a:r>
            <a:endParaRPr lang="hi-IN" dirty="0">
              <a:solidFill>
                <a:srgbClr val="0070C0"/>
              </a:solidFill>
              <a:latin typeface="Constantia" panose="02030602050306030303" pitchFamily="18" charset="0"/>
            </a:endParaRPr>
          </a:p>
        </p:txBody>
      </p:sp>
      <p:sp>
        <p:nvSpPr>
          <p:cNvPr id="9" name="Title 1">
            <a:extLst>
              <a:ext uri="{FF2B5EF4-FFF2-40B4-BE49-F238E27FC236}">
                <a16:creationId xmlns:a16="http://schemas.microsoft.com/office/drawing/2014/main" id="{340FFB44-C189-4831-AE7C-60029681F9A0}"/>
              </a:ext>
            </a:extLst>
          </p:cNvPr>
          <p:cNvSpPr txBox="1">
            <a:spLocks/>
          </p:cNvSpPr>
          <p:nvPr/>
        </p:nvSpPr>
        <p:spPr>
          <a:xfrm>
            <a:off x="5694220" y="249382"/>
            <a:ext cx="4918363" cy="6462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solidFill>
                  <a:srgbClr val="0070C0"/>
                </a:solidFill>
                <a:latin typeface="Constantia" panose="02030602050306030303" pitchFamily="18" charset="0"/>
              </a:rPr>
              <a:t>Dhauligiri</a:t>
            </a:r>
            <a:endParaRPr lang="hi-IN" dirty="0">
              <a:solidFill>
                <a:srgbClr val="0070C0"/>
              </a:solidFill>
              <a:latin typeface="Constantia" panose="02030602050306030303" pitchFamily="18" charset="0"/>
            </a:endParaRPr>
          </a:p>
        </p:txBody>
      </p:sp>
    </p:spTree>
    <p:extLst>
      <p:ext uri="{BB962C8B-B14F-4D97-AF65-F5344CB8AC3E}">
        <p14:creationId xmlns:p14="http://schemas.microsoft.com/office/powerpoint/2010/main" val="2917282464"/>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526473B-A14E-45AC-B643-73F219D190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4849622" cy="2452254"/>
          </a:xfrm>
          <a:prstGeom prst="rect">
            <a:avLst/>
          </a:prstGeom>
        </p:spPr>
      </p:pic>
      <p:pic>
        <p:nvPicPr>
          <p:cNvPr id="7" name="Picture 6">
            <a:extLst>
              <a:ext uri="{FF2B5EF4-FFF2-40B4-BE49-F238E27FC236}">
                <a16:creationId xmlns:a16="http://schemas.microsoft.com/office/drawing/2014/main" id="{E0BF58FB-B8D1-43D4-9B90-CF17FA6780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6646" y="1700808"/>
            <a:ext cx="5835354" cy="3096344"/>
          </a:xfrm>
          <a:prstGeom prst="rect">
            <a:avLst/>
          </a:prstGeom>
        </p:spPr>
      </p:pic>
      <p:pic>
        <p:nvPicPr>
          <p:cNvPr id="9" name="Picture 8">
            <a:extLst>
              <a:ext uri="{FF2B5EF4-FFF2-40B4-BE49-F238E27FC236}">
                <a16:creationId xmlns:a16="http://schemas.microsoft.com/office/drawing/2014/main" id="{1D8AD757-71DB-4A26-947B-DA90CFBAC0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4405746"/>
            <a:ext cx="4849621" cy="2452254"/>
          </a:xfrm>
          <a:prstGeom prst="rect">
            <a:avLst/>
          </a:prstGeom>
        </p:spPr>
      </p:pic>
      <p:sp>
        <p:nvSpPr>
          <p:cNvPr id="11" name="Title 1">
            <a:extLst>
              <a:ext uri="{FF2B5EF4-FFF2-40B4-BE49-F238E27FC236}">
                <a16:creationId xmlns:a16="http://schemas.microsoft.com/office/drawing/2014/main" id="{E6B9D688-C231-4523-9E24-AC63BC337516}"/>
              </a:ext>
            </a:extLst>
          </p:cNvPr>
          <p:cNvSpPr txBox="1">
            <a:spLocks/>
          </p:cNvSpPr>
          <p:nvPr/>
        </p:nvSpPr>
        <p:spPr>
          <a:xfrm>
            <a:off x="4832171" y="622925"/>
            <a:ext cx="2348878" cy="64625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0070C0"/>
                </a:solidFill>
                <a:latin typeface="Constantia" panose="02030602050306030303" pitchFamily="18" charset="0"/>
              </a:rPr>
              <a:t>Ratnagiri</a:t>
            </a:r>
            <a:endParaRPr lang="hi-IN" sz="3200" dirty="0">
              <a:solidFill>
                <a:srgbClr val="0070C0"/>
              </a:solidFill>
              <a:latin typeface="Constantia" panose="02030602050306030303" pitchFamily="18" charset="0"/>
            </a:endParaRPr>
          </a:p>
        </p:txBody>
      </p:sp>
      <p:sp>
        <p:nvSpPr>
          <p:cNvPr id="13" name="Title 1">
            <a:extLst>
              <a:ext uri="{FF2B5EF4-FFF2-40B4-BE49-F238E27FC236}">
                <a16:creationId xmlns:a16="http://schemas.microsoft.com/office/drawing/2014/main" id="{23870D62-D1C5-4D8A-9A05-0F996EFBF230}"/>
              </a:ext>
            </a:extLst>
          </p:cNvPr>
          <p:cNvSpPr txBox="1">
            <a:spLocks/>
          </p:cNvSpPr>
          <p:nvPr/>
        </p:nvSpPr>
        <p:spPr>
          <a:xfrm>
            <a:off x="4883196" y="5335022"/>
            <a:ext cx="4219240" cy="6462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err="1">
                <a:solidFill>
                  <a:srgbClr val="0070C0"/>
                </a:solidFill>
                <a:latin typeface="Constantia" panose="02030602050306030303" pitchFamily="18" charset="0"/>
              </a:rPr>
              <a:t>Udaygiri</a:t>
            </a:r>
            <a:r>
              <a:rPr lang="en-US" sz="3200" dirty="0">
                <a:solidFill>
                  <a:srgbClr val="0070C0"/>
                </a:solidFill>
                <a:latin typeface="Constantia" panose="02030602050306030303" pitchFamily="18" charset="0"/>
              </a:rPr>
              <a:t> &amp; </a:t>
            </a:r>
            <a:r>
              <a:rPr lang="en-US" sz="3200" dirty="0" err="1">
                <a:solidFill>
                  <a:srgbClr val="0070C0"/>
                </a:solidFill>
                <a:latin typeface="Constantia" panose="02030602050306030303" pitchFamily="18" charset="0"/>
              </a:rPr>
              <a:t>Khandagiri</a:t>
            </a:r>
            <a:endParaRPr lang="hi-IN" sz="3200" dirty="0">
              <a:solidFill>
                <a:srgbClr val="0070C0"/>
              </a:solidFill>
              <a:latin typeface="Constantia" panose="02030602050306030303" pitchFamily="18" charset="0"/>
            </a:endParaRPr>
          </a:p>
        </p:txBody>
      </p:sp>
      <p:sp>
        <p:nvSpPr>
          <p:cNvPr id="15" name="Title 1">
            <a:extLst>
              <a:ext uri="{FF2B5EF4-FFF2-40B4-BE49-F238E27FC236}">
                <a16:creationId xmlns:a16="http://schemas.microsoft.com/office/drawing/2014/main" id="{4177E6C1-080F-4CD4-83B0-D4C336392DC2}"/>
              </a:ext>
            </a:extLst>
          </p:cNvPr>
          <p:cNvSpPr txBox="1">
            <a:spLocks/>
          </p:cNvSpPr>
          <p:nvPr/>
        </p:nvSpPr>
        <p:spPr>
          <a:xfrm>
            <a:off x="4007768" y="3105806"/>
            <a:ext cx="2348878" cy="64625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3200" dirty="0" err="1">
                <a:solidFill>
                  <a:srgbClr val="0070C0"/>
                </a:solidFill>
                <a:latin typeface="Constantia" panose="02030602050306030303" pitchFamily="18" charset="0"/>
              </a:rPr>
              <a:t>Lalitgiri</a:t>
            </a:r>
            <a:endParaRPr lang="hi-IN" sz="3200" dirty="0">
              <a:solidFill>
                <a:srgbClr val="0070C0"/>
              </a:solidFill>
              <a:latin typeface="Constantia" panose="02030602050306030303" pitchFamily="18" charset="0"/>
            </a:endParaRPr>
          </a:p>
        </p:txBody>
      </p:sp>
    </p:spTree>
    <p:extLst>
      <p:ext uri="{BB962C8B-B14F-4D97-AF65-F5344CB8AC3E}">
        <p14:creationId xmlns:p14="http://schemas.microsoft.com/office/powerpoint/2010/main" val="1686853865"/>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FEB484D-A96B-40C5-B2F2-8E9A55B625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2"/>
            <a:ext cx="12192000" cy="6855921"/>
          </a:xfrm>
          <a:prstGeom prst="rect">
            <a:avLst/>
          </a:prstGeom>
        </p:spPr>
      </p:pic>
      <p:sp>
        <p:nvSpPr>
          <p:cNvPr id="7" name="Title 1">
            <a:extLst>
              <a:ext uri="{FF2B5EF4-FFF2-40B4-BE49-F238E27FC236}">
                <a16:creationId xmlns:a16="http://schemas.microsoft.com/office/drawing/2014/main" id="{A89DD8A1-86B8-4635-B641-E753104C5F20}"/>
              </a:ext>
            </a:extLst>
          </p:cNvPr>
          <p:cNvSpPr>
            <a:spLocks noGrp="1"/>
          </p:cNvSpPr>
          <p:nvPr>
            <p:ph type="title"/>
          </p:nvPr>
        </p:nvSpPr>
        <p:spPr>
          <a:xfrm>
            <a:off x="419100" y="5611243"/>
            <a:ext cx="5455227" cy="646257"/>
          </a:xfrm>
        </p:spPr>
        <p:txBody>
          <a:bodyPr>
            <a:normAutofit fontScale="90000"/>
          </a:bodyPr>
          <a:lstStyle/>
          <a:p>
            <a:r>
              <a:rPr lang="hi-IN" dirty="0">
                <a:solidFill>
                  <a:srgbClr val="00B0F0"/>
                </a:solidFill>
                <a:latin typeface="Constantia" panose="02030602050306030303" pitchFamily="18" charset="0"/>
              </a:rPr>
              <a:t>Palm Leaf Manuscript</a:t>
            </a:r>
          </a:p>
        </p:txBody>
      </p:sp>
    </p:spTree>
    <p:extLst>
      <p:ext uri="{BB962C8B-B14F-4D97-AF65-F5344CB8AC3E}">
        <p14:creationId xmlns:p14="http://schemas.microsoft.com/office/powerpoint/2010/main" val="3285841066"/>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2DCE8FD-BD36-4C3F-B562-64879475C1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93454595"/>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6700E9-7654-440F-8C92-36C7400D77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
        <p:nvSpPr>
          <p:cNvPr id="6" name="Title 1">
            <a:extLst>
              <a:ext uri="{FF2B5EF4-FFF2-40B4-BE49-F238E27FC236}">
                <a16:creationId xmlns:a16="http://schemas.microsoft.com/office/drawing/2014/main" id="{6D5F51F5-73FC-46A8-9544-D0686076BE09}"/>
              </a:ext>
            </a:extLst>
          </p:cNvPr>
          <p:cNvSpPr>
            <a:spLocks noGrp="1"/>
          </p:cNvSpPr>
          <p:nvPr>
            <p:ph type="title"/>
          </p:nvPr>
        </p:nvSpPr>
        <p:spPr>
          <a:xfrm>
            <a:off x="2092514" y="1011533"/>
            <a:ext cx="2451777" cy="646257"/>
          </a:xfrm>
        </p:spPr>
        <p:txBody>
          <a:bodyPr>
            <a:normAutofit fontScale="90000"/>
          </a:bodyPr>
          <a:lstStyle/>
          <a:p>
            <a:r>
              <a:rPr lang="en-US" dirty="0">
                <a:ln>
                  <a:solidFill>
                    <a:schemeClr val="bg1"/>
                  </a:solidFill>
                </a:ln>
                <a:solidFill>
                  <a:srgbClr val="0070C0"/>
                </a:solidFill>
                <a:latin typeface="Constantia" panose="02030602050306030303" pitchFamily="18" charset="0"/>
              </a:rPr>
              <a:t>Tradition</a:t>
            </a:r>
            <a:endParaRPr lang="hi-IN" dirty="0">
              <a:ln>
                <a:solidFill>
                  <a:schemeClr val="bg1"/>
                </a:solidFill>
              </a:ln>
              <a:solidFill>
                <a:srgbClr val="0070C0"/>
              </a:solidFill>
              <a:latin typeface="Constantia" panose="02030602050306030303" pitchFamily="18" charset="0"/>
            </a:endParaRPr>
          </a:p>
        </p:txBody>
      </p:sp>
    </p:spTree>
    <p:extLst>
      <p:ext uri="{BB962C8B-B14F-4D97-AF65-F5344CB8AC3E}">
        <p14:creationId xmlns:p14="http://schemas.microsoft.com/office/powerpoint/2010/main" val="3732281913"/>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5087888" cy="3284984"/>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88" y="0"/>
            <a:ext cx="7104112" cy="328498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7888" y="3284984"/>
            <a:ext cx="7104112" cy="3573016"/>
          </a:xfrm>
          <a:prstGeom prst="rect">
            <a:avLst/>
          </a:prstGeom>
        </p:spPr>
      </p:pic>
      <p:sp>
        <p:nvSpPr>
          <p:cNvPr id="5" name="TextBox 4"/>
          <p:cNvSpPr txBox="1"/>
          <p:nvPr/>
        </p:nvSpPr>
        <p:spPr>
          <a:xfrm>
            <a:off x="1559496" y="4725144"/>
            <a:ext cx="3312368" cy="400110"/>
          </a:xfrm>
          <a:prstGeom prst="rect">
            <a:avLst/>
          </a:prstGeom>
          <a:noFill/>
        </p:spPr>
        <p:txBody>
          <a:bodyPr wrap="square" rtlCol="0">
            <a:spAutoFit/>
          </a:bodyPr>
          <a:lstStyle/>
          <a:p>
            <a:r>
              <a:rPr lang="en-IN" sz="2000" dirty="0" smtClean="0">
                <a:latin typeface="Algerian" pitchFamily="82" charset="0"/>
              </a:rPr>
              <a:t>RATH YATRA OF PURI</a:t>
            </a:r>
            <a:endParaRPr lang="en-IN" sz="2000" dirty="0">
              <a:latin typeface="Algerian" pitchFamily="82" charset="0"/>
            </a:endParaRPr>
          </a:p>
        </p:txBody>
      </p:sp>
    </p:spTree>
    <p:extLst>
      <p:ext uri="{BB962C8B-B14F-4D97-AF65-F5344CB8AC3E}">
        <p14:creationId xmlns:p14="http://schemas.microsoft.com/office/powerpoint/2010/main" val="27155025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15880" cy="3140968"/>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8048" y="0"/>
            <a:ext cx="5663952" cy="3068960"/>
          </a:xfrm>
          <a:prstGeom prst="rect">
            <a:avLst/>
          </a:prstGeom>
        </p:spPr>
      </p:pic>
      <p:sp>
        <p:nvSpPr>
          <p:cNvPr id="4" name="Rectangle 3"/>
          <p:cNvSpPr/>
          <p:nvPr/>
        </p:nvSpPr>
        <p:spPr>
          <a:xfrm>
            <a:off x="315673" y="3180962"/>
            <a:ext cx="4384534" cy="369332"/>
          </a:xfrm>
          <a:prstGeom prst="rect">
            <a:avLst/>
          </a:prstGeom>
        </p:spPr>
        <p:txBody>
          <a:bodyPr wrap="none">
            <a:spAutoFit/>
          </a:bodyPr>
          <a:lstStyle/>
          <a:p>
            <a:r>
              <a:rPr lang="en-IN" dirty="0">
                <a:latin typeface="Algerian" pitchFamily="82" charset="0"/>
              </a:rPr>
              <a:t>Raja </a:t>
            </a:r>
            <a:r>
              <a:rPr lang="en-IN" dirty="0" err="1" smtClean="0">
                <a:latin typeface="Algerian" pitchFamily="82" charset="0"/>
              </a:rPr>
              <a:t>Parba</a:t>
            </a:r>
            <a:r>
              <a:rPr lang="en-IN" dirty="0" smtClean="0">
                <a:latin typeface="Algerian" pitchFamily="82" charset="0"/>
              </a:rPr>
              <a:t> </a:t>
            </a:r>
            <a:r>
              <a:rPr lang="en-IN" dirty="0">
                <a:latin typeface="Algerian" pitchFamily="82" charset="0"/>
              </a:rPr>
              <a:t>or </a:t>
            </a:r>
            <a:r>
              <a:rPr lang="en-IN" dirty="0" err="1">
                <a:latin typeface="Algerian" pitchFamily="82" charset="0"/>
              </a:rPr>
              <a:t>Mithuna</a:t>
            </a:r>
            <a:r>
              <a:rPr lang="en-IN" dirty="0">
                <a:latin typeface="Algerian" pitchFamily="82" charset="0"/>
              </a:rPr>
              <a:t> </a:t>
            </a:r>
            <a:r>
              <a:rPr lang="en-IN" dirty="0" err="1">
                <a:latin typeface="Algerian" pitchFamily="82" charset="0"/>
              </a:rPr>
              <a:t>Sankranti</a:t>
            </a:r>
            <a:r>
              <a:rPr lang="en-IN" dirty="0">
                <a:latin typeface="Algerian" pitchFamily="82" charset="0"/>
              </a:rPr>
              <a:t> </a:t>
            </a:r>
          </a:p>
        </p:txBody>
      </p:sp>
      <p:sp>
        <p:nvSpPr>
          <p:cNvPr id="5" name="Rectangle 4"/>
          <p:cNvSpPr/>
          <p:nvPr/>
        </p:nvSpPr>
        <p:spPr>
          <a:xfrm>
            <a:off x="8904312" y="3140968"/>
            <a:ext cx="1510350" cy="369332"/>
          </a:xfrm>
          <a:prstGeom prst="rect">
            <a:avLst/>
          </a:prstGeom>
        </p:spPr>
        <p:txBody>
          <a:bodyPr wrap="none">
            <a:spAutoFit/>
          </a:bodyPr>
          <a:lstStyle/>
          <a:p>
            <a:r>
              <a:rPr lang="en-US" dirty="0" err="1">
                <a:latin typeface="Algerian" pitchFamily="82" charset="0"/>
              </a:rPr>
              <a:t>Balijatra</a:t>
            </a:r>
            <a:r>
              <a:rPr lang="en-US" dirty="0">
                <a:latin typeface="Algerian" pitchFamily="82" charset="0"/>
              </a:rPr>
              <a:t> </a:t>
            </a:r>
            <a:endParaRPr lang="en-IN" dirty="0">
              <a:latin typeface="Algerian" pitchFamily="82"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9976" y="3789039"/>
            <a:ext cx="2581770" cy="2235051"/>
          </a:xfrm>
          <a:prstGeom prst="rect">
            <a:avLst/>
          </a:prstGeom>
        </p:spPr>
      </p:pic>
      <p:pic>
        <p:nvPicPr>
          <p:cNvPr id="7" name="Content Placeholder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9139" y="3789040"/>
            <a:ext cx="2890837" cy="2245820"/>
          </a:xfrm>
          <a:prstGeom prst="rect">
            <a:avLst/>
          </a:prstGeom>
        </p:spPr>
      </p:pic>
      <p:sp>
        <p:nvSpPr>
          <p:cNvPr id="8" name="Rectangle 7"/>
          <p:cNvSpPr/>
          <p:nvPr/>
        </p:nvSpPr>
        <p:spPr>
          <a:xfrm>
            <a:off x="5015880" y="6237312"/>
            <a:ext cx="1181734" cy="369332"/>
          </a:xfrm>
          <a:prstGeom prst="rect">
            <a:avLst/>
          </a:prstGeom>
        </p:spPr>
        <p:txBody>
          <a:bodyPr wrap="none">
            <a:spAutoFit/>
          </a:bodyPr>
          <a:lstStyle/>
          <a:p>
            <a:r>
              <a:rPr lang="en-IN" dirty="0" err="1">
                <a:latin typeface="Algerian" pitchFamily="82" charset="0"/>
              </a:rPr>
              <a:t>Nuakhai</a:t>
            </a:r>
            <a:endParaRPr lang="en-IN" dirty="0"/>
          </a:p>
        </p:txBody>
      </p:sp>
    </p:spTree>
    <p:extLst>
      <p:ext uri="{BB962C8B-B14F-4D97-AF65-F5344CB8AC3E}">
        <p14:creationId xmlns:p14="http://schemas.microsoft.com/office/powerpoint/2010/main" val="2176291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A5882FC-EF05-4803-90E6-0F34B9D0D3F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6" name="Title 1">
            <a:extLst>
              <a:ext uri="{FF2B5EF4-FFF2-40B4-BE49-F238E27FC236}">
                <a16:creationId xmlns:a16="http://schemas.microsoft.com/office/drawing/2014/main" id="{862910EA-C1DF-448A-81C7-6CD53B29802B}"/>
              </a:ext>
            </a:extLst>
          </p:cNvPr>
          <p:cNvSpPr>
            <a:spLocks noGrp="1"/>
          </p:cNvSpPr>
          <p:nvPr>
            <p:ph type="title"/>
          </p:nvPr>
        </p:nvSpPr>
        <p:spPr>
          <a:xfrm>
            <a:off x="7481932" y="5126333"/>
            <a:ext cx="2451777" cy="646257"/>
          </a:xfrm>
        </p:spPr>
        <p:txBody>
          <a:bodyPr>
            <a:normAutofit fontScale="90000"/>
          </a:bodyPr>
          <a:lstStyle/>
          <a:p>
            <a:r>
              <a:rPr lang="en-US" dirty="0">
                <a:ln>
                  <a:solidFill>
                    <a:schemeClr val="bg1"/>
                  </a:solidFill>
                </a:ln>
                <a:latin typeface="Constantia" panose="02030602050306030303" pitchFamily="18" charset="0"/>
              </a:rPr>
              <a:t>Culture</a:t>
            </a:r>
            <a:endParaRPr lang="hi-IN" dirty="0">
              <a:ln>
                <a:solidFill>
                  <a:schemeClr val="bg1"/>
                </a:solidFill>
              </a:ln>
              <a:latin typeface="Constantia" panose="02030602050306030303" pitchFamily="18" charset="0"/>
            </a:endParaRPr>
          </a:p>
        </p:txBody>
      </p:sp>
    </p:spTree>
    <p:extLst>
      <p:ext uri="{BB962C8B-B14F-4D97-AF65-F5344CB8AC3E}">
        <p14:creationId xmlns:p14="http://schemas.microsoft.com/office/powerpoint/2010/main" val="2018159348"/>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6E1773D2-2EBE-41D6-A99C-92B50843A3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36"/>
            <a:ext cx="12194016" cy="6859235"/>
          </a:xfrm>
          <a:prstGeom prst="rect">
            <a:avLst/>
          </a:prstGeom>
        </p:spPr>
      </p:pic>
      <p:pic>
        <p:nvPicPr>
          <p:cNvPr id="7" name="Picture 6">
            <a:extLst>
              <a:ext uri="{FF2B5EF4-FFF2-40B4-BE49-F238E27FC236}">
                <a16:creationId xmlns:a16="http://schemas.microsoft.com/office/drawing/2014/main" id="{2EC46087-68D4-4992-9F13-C9539D9D24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2526" y="3248990"/>
            <a:ext cx="3566943" cy="2798413"/>
          </a:xfrm>
          <a:prstGeom prst="rect">
            <a:avLst/>
          </a:prstGeom>
        </p:spPr>
      </p:pic>
      <p:sp>
        <p:nvSpPr>
          <p:cNvPr id="8" name="Title 1">
            <a:extLst>
              <a:ext uri="{FF2B5EF4-FFF2-40B4-BE49-F238E27FC236}">
                <a16:creationId xmlns:a16="http://schemas.microsoft.com/office/drawing/2014/main" id="{73C016D8-A1D7-443F-B34C-B87A12F5D523}"/>
              </a:ext>
            </a:extLst>
          </p:cNvPr>
          <p:cNvSpPr>
            <a:spLocks noGrp="1"/>
          </p:cNvSpPr>
          <p:nvPr>
            <p:ph type="title"/>
          </p:nvPr>
        </p:nvSpPr>
        <p:spPr>
          <a:xfrm>
            <a:off x="4087325" y="304796"/>
            <a:ext cx="4017341" cy="646257"/>
          </a:xfrm>
        </p:spPr>
        <p:txBody>
          <a:bodyPr>
            <a:normAutofit fontScale="90000"/>
          </a:bodyPr>
          <a:lstStyle/>
          <a:p>
            <a:r>
              <a:rPr lang="en-US" sz="2400" b="1" dirty="0">
                <a:solidFill>
                  <a:srgbClr val="0070C0"/>
                </a:solidFill>
                <a:latin typeface="Comic Sans MS" panose="030F0702030302020204" pitchFamily="66" charset="0"/>
                <a:cs typeface="Times New Roman" pitchFamily="18" charset="0"/>
              </a:rPr>
              <a:t>Freedom Fighters of </a:t>
            </a:r>
            <a:r>
              <a:rPr lang="en-US" sz="2400" b="1" dirty="0">
                <a:solidFill>
                  <a:srgbClr val="FF0000"/>
                </a:solidFill>
                <a:latin typeface="Comic Sans MS" panose="030F0702030302020204" pitchFamily="66" charset="0"/>
                <a:cs typeface="Times New Roman" pitchFamily="18" charset="0"/>
              </a:rPr>
              <a:t>Odisha</a:t>
            </a:r>
            <a:r>
              <a:rPr lang="en-US" sz="2400" b="1" dirty="0">
                <a:solidFill>
                  <a:srgbClr val="0070C0"/>
                </a:solidFill>
                <a:latin typeface="Comic Sans MS" panose="030F0702030302020204" pitchFamily="66" charset="0"/>
                <a:cs typeface="Times New Roman" pitchFamily="18" charset="0"/>
              </a:rPr>
              <a:t> </a:t>
            </a:r>
            <a:endParaRPr lang="en-IN" sz="2400" b="1" dirty="0">
              <a:solidFill>
                <a:srgbClr val="0070C0"/>
              </a:solidFill>
              <a:latin typeface="Comic Sans MS" panose="030F0702030302020204" pitchFamily="66" charset="0"/>
              <a:cs typeface="Times New Roman" pitchFamily="18" charset="0"/>
            </a:endParaRPr>
          </a:p>
        </p:txBody>
      </p:sp>
      <p:sp>
        <p:nvSpPr>
          <p:cNvPr id="9" name="Rectangle: Rounded Corners 8">
            <a:extLst>
              <a:ext uri="{FF2B5EF4-FFF2-40B4-BE49-F238E27FC236}">
                <a16:creationId xmlns:a16="http://schemas.microsoft.com/office/drawing/2014/main" id="{BB9D2A93-94D6-42E1-BB9B-7439B94092D3}"/>
              </a:ext>
            </a:extLst>
          </p:cNvPr>
          <p:cNvSpPr/>
          <p:nvPr/>
        </p:nvSpPr>
        <p:spPr>
          <a:xfrm>
            <a:off x="3941616" y="304796"/>
            <a:ext cx="4308764" cy="6511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i-IN"/>
          </a:p>
        </p:txBody>
      </p:sp>
      <p:sp>
        <p:nvSpPr>
          <p:cNvPr id="10" name="Title 1">
            <a:extLst>
              <a:ext uri="{FF2B5EF4-FFF2-40B4-BE49-F238E27FC236}">
                <a16:creationId xmlns:a16="http://schemas.microsoft.com/office/drawing/2014/main" id="{04FA2084-E56E-4FDD-842B-EB7387B7B61F}"/>
              </a:ext>
            </a:extLst>
          </p:cNvPr>
          <p:cNvSpPr txBox="1">
            <a:spLocks/>
          </p:cNvSpPr>
          <p:nvPr/>
        </p:nvSpPr>
        <p:spPr>
          <a:xfrm>
            <a:off x="419100" y="5611243"/>
            <a:ext cx="5455227" cy="6462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i-IN" dirty="0">
              <a:solidFill>
                <a:srgbClr val="00B0F0"/>
              </a:solidFill>
              <a:latin typeface="Constantia" panose="02030602050306030303" pitchFamily="18" charset="0"/>
            </a:endParaRPr>
          </a:p>
        </p:txBody>
      </p:sp>
      <p:sp>
        <p:nvSpPr>
          <p:cNvPr id="11" name="Title 1">
            <a:extLst>
              <a:ext uri="{FF2B5EF4-FFF2-40B4-BE49-F238E27FC236}">
                <a16:creationId xmlns:a16="http://schemas.microsoft.com/office/drawing/2014/main" id="{10AF9FBF-CA25-44BF-86F0-0D748D26728E}"/>
              </a:ext>
            </a:extLst>
          </p:cNvPr>
          <p:cNvSpPr txBox="1">
            <a:spLocks/>
          </p:cNvSpPr>
          <p:nvPr/>
        </p:nvSpPr>
        <p:spPr>
          <a:xfrm>
            <a:off x="4940874" y="6040373"/>
            <a:ext cx="2310245" cy="438440"/>
          </a:xfrm>
          <a:prstGeom prst="rect">
            <a:avLst/>
          </a:prstGeom>
        </p:spPr>
        <p:txBody>
          <a:bodyPr vert="horz" lIns="91440" tIns="45720" rIns="91440" bIns="45720" rtlCol="0" anchor="ct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err="1">
                <a:solidFill>
                  <a:srgbClr val="7030A0"/>
                </a:solidFill>
                <a:latin typeface="Constantia" panose="02030602050306030303" pitchFamily="18" charset="0"/>
              </a:rPr>
              <a:t>Baji</a:t>
            </a:r>
            <a:r>
              <a:rPr lang="en-US" dirty="0">
                <a:solidFill>
                  <a:srgbClr val="7030A0"/>
                </a:solidFill>
                <a:latin typeface="Constantia" panose="02030602050306030303" pitchFamily="18" charset="0"/>
              </a:rPr>
              <a:t> Rout</a:t>
            </a:r>
            <a:endParaRPr lang="hi-IN" dirty="0">
              <a:solidFill>
                <a:srgbClr val="7030A0"/>
              </a:solidFill>
              <a:latin typeface="Constantia" panose="02030602050306030303" pitchFamily="18" charset="0"/>
            </a:endParaRPr>
          </a:p>
        </p:txBody>
      </p:sp>
      <p:pic>
        <p:nvPicPr>
          <p:cNvPr id="15" name="Picture 14">
            <a:extLst>
              <a:ext uri="{FF2B5EF4-FFF2-40B4-BE49-F238E27FC236}">
                <a16:creationId xmlns:a16="http://schemas.microsoft.com/office/drawing/2014/main" id="{4D4F8F44-6C15-4E27-8A56-16347A5625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673" y="2528836"/>
            <a:ext cx="3566943" cy="2798413"/>
          </a:xfrm>
          <a:prstGeom prst="rect">
            <a:avLst/>
          </a:prstGeom>
        </p:spPr>
      </p:pic>
      <p:sp>
        <p:nvSpPr>
          <p:cNvPr id="17" name="Title 1">
            <a:extLst>
              <a:ext uri="{FF2B5EF4-FFF2-40B4-BE49-F238E27FC236}">
                <a16:creationId xmlns:a16="http://schemas.microsoft.com/office/drawing/2014/main" id="{FA92CD9D-BC52-4E5D-90BD-451831217E26}"/>
              </a:ext>
            </a:extLst>
          </p:cNvPr>
          <p:cNvSpPr txBox="1">
            <a:spLocks/>
          </p:cNvSpPr>
          <p:nvPr/>
        </p:nvSpPr>
        <p:spPr>
          <a:xfrm>
            <a:off x="1003021" y="5327249"/>
            <a:ext cx="2310245" cy="438440"/>
          </a:xfrm>
          <a:prstGeom prst="rect">
            <a:avLst/>
          </a:prstGeom>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err="1">
                <a:solidFill>
                  <a:srgbClr val="7030A0"/>
                </a:solidFill>
                <a:latin typeface="Constantia" panose="02030602050306030303" pitchFamily="18" charset="0"/>
              </a:rPr>
              <a:t>Jayee</a:t>
            </a:r>
            <a:r>
              <a:rPr lang="en-US" dirty="0">
                <a:solidFill>
                  <a:srgbClr val="7030A0"/>
                </a:solidFill>
                <a:latin typeface="Constantia" panose="02030602050306030303" pitchFamily="18" charset="0"/>
              </a:rPr>
              <a:t> </a:t>
            </a:r>
            <a:r>
              <a:rPr lang="en-US" dirty="0" err="1">
                <a:solidFill>
                  <a:srgbClr val="7030A0"/>
                </a:solidFill>
                <a:latin typeface="Constantia" panose="02030602050306030303" pitchFamily="18" charset="0"/>
              </a:rPr>
              <a:t>Rajguru</a:t>
            </a:r>
            <a:endParaRPr lang="hi-IN" dirty="0">
              <a:solidFill>
                <a:srgbClr val="7030A0"/>
              </a:solidFill>
              <a:latin typeface="Constantia" panose="02030602050306030303" pitchFamily="18" charset="0"/>
            </a:endParaRPr>
          </a:p>
        </p:txBody>
      </p:sp>
      <p:pic>
        <p:nvPicPr>
          <p:cNvPr id="19" name="Picture 18">
            <a:extLst>
              <a:ext uri="{FF2B5EF4-FFF2-40B4-BE49-F238E27FC236}">
                <a16:creationId xmlns:a16="http://schemas.microsoft.com/office/drawing/2014/main" id="{B47381E5-9857-4E5F-B918-1615EC588E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50384" y="2528835"/>
            <a:ext cx="3566943" cy="2798413"/>
          </a:xfrm>
          <a:prstGeom prst="rect">
            <a:avLst/>
          </a:prstGeom>
        </p:spPr>
      </p:pic>
      <p:sp>
        <p:nvSpPr>
          <p:cNvPr id="21" name="Title 1">
            <a:extLst>
              <a:ext uri="{FF2B5EF4-FFF2-40B4-BE49-F238E27FC236}">
                <a16:creationId xmlns:a16="http://schemas.microsoft.com/office/drawing/2014/main" id="{36363324-355C-4D04-B09B-4C022FA86A90}"/>
              </a:ext>
            </a:extLst>
          </p:cNvPr>
          <p:cNvSpPr txBox="1">
            <a:spLocks/>
          </p:cNvSpPr>
          <p:nvPr/>
        </p:nvSpPr>
        <p:spPr>
          <a:xfrm>
            <a:off x="8556010" y="5327248"/>
            <a:ext cx="2955690" cy="560933"/>
          </a:xfrm>
          <a:prstGeom prst="rect">
            <a:avLst/>
          </a:prstGeom>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7030A0"/>
                </a:solidFill>
                <a:latin typeface="Constantia" panose="02030602050306030303" pitchFamily="18" charset="0"/>
              </a:rPr>
              <a:t>Veer Surendra Sai</a:t>
            </a:r>
            <a:endParaRPr lang="hi-IN" dirty="0">
              <a:solidFill>
                <a:srgbClr val="7030A0"/>
              </a:solidFill>
              <a:latin typeface="Constantia" panose="02030602050306030303" pitchFamily="18" charset="0"/>
            </a:endParaRPr>
          </a:p>
        </p:txBody>
      </p:sp>
      <p:sp>
        <p:nvSpPr>
          <p:cNvPr id="22" name="Rectangle 21">
            <a:extLst>
              <a:ext uri="{FF2B5EF4-FFF2-40B4-BE49-F238E27FC236}">
                <a16:creationId xmlns:a16="http://schemas.microsoft.com/office/drawing/2014/main" id="{ED845E70-4598-4925-BE55-A0F440ECA88A}"/>
              </a:ext>
            </a:extLst>
          </p:cNvPr>
          <p:cNvSpPr/>
          <p:nvPr/>
        </p:nvSpPr>
        <p:spPr>
          <a:xfrm>
            <a:off x="437848" y="1128071"/>
            <a:ext cx="11353800" cy="1200329"/>
          </a:xfrm>
          <a:prstGeom prst="rect">
            <a:avLst/>
          </a:prstGeom>
        </p:spPr>
        <p:txBody>
          <a:bodyPr wrap="square">
            <a:spAutoFit/>
          </a:bodyPr>
          <a:lstStyle/>
          <a:p>
            <a:pPr algn="just"/>
            <a:r>
              <a:rPr lang="hi-IN" dirty="0">
                <a:solidFill>
                  <a:srgbClr val="002060"/>
                </a:solidFill>
                <a:latin typeface="Times New Roman" panose="02020603050405020304" pitchFamily="18" charset="0"/>
                <a:ea typeface="PMingLiU-ExtB" panose="02020500000000000000" pitchFamily="18" charset="-120"/>
              </a:rPr>
              <a:t>	Although people from all states of India came together to fight the war of Independence, some freedom fighters from Odisha state particularly made a mark and left the British power utterlyhopeless, irritated and distressed.</a:t>
            </a:r>
          </a:p>
          <a:p>
            <a:pPr algn="just"/>
            <a:endParaRPr lang="hi-IN" dirty="0">
              <a:solidFill>
                <a:srgbClr val="002060"/>
              </a:solidFill>
              <a:latin typeface="Times New Roman" panose="02020603050405020304" pitchFamily="18" charset="0"/>
              <a:ea typeface="PMingLiU-ExtB" panose="02020500000000000000" pitchFamily="18" charset="-120"/>
            </a:endParaRPr>
          </a:p>
          <a:p>
            <a:pPr algn="just"/>
            <a:r>
              <a:rPr lang="en-US" dirty="0">
                <a:solidFill>
                  <a:srgbClr val="002060"/>
                </a:solidFill>
                <a:latin typeface="Times New Roman" panose="02020603050405020304" pitchFamily="18" charset="0"/>
                <a:ea typeface="PMingLiU-ExtB" panose="02020500000000000000" pitchFamily="18" charset="-120"/>
              </a:rPr>
              <a:t>This is some famous Odia Freedom Fighters:</a:t>
            </a:r>
            <a:endParaRPr lang="hi-IN" dirty="0">
              <a:solidFill>
                <a:srgbClr val="002060"/>
              </a:solidFill>
              <a:latin typeface="Times New Roman" panose="02020603050405020304" pitchFamily="18" charset="0"/>
              <a:ea typeface="PMingLiU-ExtB" panose="02020500000000000000" pitchFamily="18" charset="-120"/>
            </a:endParaRPr>
          </a:p>
        </p:txBody>
      </p:sp>
    </p:spTree>
    <p:extLst>
      <p:ext uri="{BB962C8B-B14F-4D97-AF65-F5344CB8AC3E}">
        <p14:creationId xmlns:p14="http://schemas.microsoft.com/office/powerpoint/2010/main" val="1304123376"/>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39A88D9-CE1D-4339-8348-6B55E52E740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44065"/>
          </a:xfrm>
        </p:spPr>
      </p:pic>
      <p:sp>
        <p:nvSpPr>
          <p:cNvPr id="6" name="Title 1">
            <a:extLst>
              <a:ext uri="{FF2B5EF4-FFF2-40B4-BE49-F238E27FC236}">
                <a16:creationId xmlns:a16="http://schemas.microsoft.com/office/drawing/2014/main" id="{27FDF6CB-B682-499D-AFD2-8941CB015F15}"/>
              </a:ext>
            </a:extLst>
          </p:cNvPr>
          <p:cNvSpPr>
            <a:spLocks noGrp="1"/>
          </p:cNvSpPr>
          <p:nvPr>
            <p:ph type="title"/>
          </p:nvPr>
        </p:nvSpPr>
        <p:spPr>
          <a:xfrm>
            <a:off x="956441" y="512769"/>
            <a:ext cx="3781814" cy="646257"/>
          </a:xfrm>
        </p:spPr>
        <p:txBody>
          <a:bodyPr>
            <a:normAutofit/>
          </a:bodyPr>
          <a:lstStyle/>
          <a:p>
            <a:r>
              <a:rPr lang="en-US" sz="2400" b="1" dirty="0">
                <a:solidFill>
                  <a:srgbClr val="0070C0"/>
                </a:solidFill>
                <a:latin typeface="Constantia" panose="02030602050306030303" pitchFamily="18" charset="0"/>
                <a:cs typeface="Times New Roman" pitchFamily="18" charset="0"/>
              </a:rPr>
              <a:t>AFTER INDEPENDENCE </a:t>
            </a:r>
            <a:endParaRPr lang="en-IN" sz="2400" b="1" dirty="0">
              <a:solidFill>
                <a:srgbClr val="0070C0"/>
              </a:solidFill>
              <a:latin typeface="Constantia" panose="02030602050306030303" pitchFamily="18" charset="0"/>
              <a:cs typeface="Times New Roman" pitchFamily="18" charset="0"/>
            </a:endParaRPr>
          </a:p>
        </p:txBody>
      </p:sp>
    </p:spTree>
    <p:extLst>
      <p:ext uri="{BB962C8B-B14F-4D97-AF65-F5344CB8AC3E}">
        <p14:creationId xmlns:p14="http://schemas.microsoft.com/office/powerpoint/2010/main" val="3409744285"/>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A835D05-AB03-4A8F-849B-427B57CC01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94"/>
          </a:xfrm>
          <a:prstGeom prst="rect">
            <a:avLst/>
          </a:prstGeom>
        </p:spPr>
      </p:pic>
    </p:spTree>
    <p:extLst>
      <p:ext uri="{BB962C8B-B14F-4D97-AF65-F5344CB8AC3E}">
        <p14:creationId xmlns:p14="http://schemas.microsoft.com/office/powerpoint/2010/main" val="3180804657"/>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i="1" dirty="0" smtClean="0">
                <a:latin typeface="Algerian" pitchFamily="82" charset="0"/>
              </a:rPr>
              <a:t>People &amp; Demography of </a:t>
            </a:r>
            <a:r>
              <a:rPr lang="en-IN" i="1" dirty="0" err="1" smtClean="0">
                <a:latin typeface="Algerian" pitchFamily="82" charset="0"/>
              </a:rPr>
              <a:t>Odisha</a:t>
            </a:r>
            <a:endParaRPr lang="en-IN" i="1" dirty="0">
              <a:latin typeface="Algerian" pitchFamily="82" charset="0"/>
            </a:endParaRPr>
          </a:p>
        </p:txBody>
      </p:sp>
      <p:sp>
        <p:nvSpPr>
          <p:cNvPr id="3" name="Text Placeholder 2"/>
          <p:cNvSpPr>
            <a:spLocks noGrp="1"/>
          </p:cNvSpPr>
          <p:nvPr>
            <p:ph type="body" idx="1"/>
          </p:nvPr>
        </p:nvSpPr>
        <p:spPr/>
        <p:txBody>
          <a:bodyPr/>
          <a:lstStyle/>
          <a:p>
            <a:endParaRPr lang="en-IN"/>
          </a:p>
        </p:txBody>
      </p:sp>
    </p:spTree>
    <p:extLst>
      <p:ext uri="{BB962C8B-B14F-4D97-AF65-F5344CB8AC3E}">
        <p14:creationId xmlns:p14="http://schemas.microsoft.com/office/powerpoint/2010/main" val="23390080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a:extLst>
              <a:ext uri="{FF2B5EF4-FFF2-40B4-BE49-F238E27FC236}">
                <a16:creationId xmlns:a16="http://schemas.microsoft.com/office/drawing/2014/main" id="{54F85C5C-F274-46A9-B68A-DF6394D2D352}"/>
              </a:ext>
            </a:extLst>
          </p:cNvPr>
          <p:cNvSpPr txBox="1">
            <a:spLocks noChangeArrowheads="1"/>
          </p:cNvSpPr>
          <p:nvPr/>
        </p:nvSpPr>
        <p:spPr bwMode="auto">
          <a:xfrm>
            <a:off x="752170" y="1890117"/>
            <a:ext cx="2044534" cy="3077766"/>
          </a:xfrm>
          <a:prstGeom prst="rect">
            <a:avLst/>
          </a:prstGeom>
          <a:noFill/>
          <a:ln w="9525">
            <a:noFill/>
            <a:miter lim="800000"/>
            <a:headEnd/>
            <a:tailEnd/>
          </a:ln>
        </p:spPr>
        <p:txBody>
          <a:bodyPr wrap="none">
            <a:spAutoFit/>
          </a:bodyPr>
          <a:lstStyle/>
          <a:p>
            <a:pPr algn="ctr"/>
            <a:r>
              <a:rPr lang="en-IN" sz="2800" dirty="0">
                <a:latin typeface="Constantia" panose="02030602050306030303" pitchFamily="18" charset="0"/>
              </a:rPr>
              <a:t>Formation</a:t>
            </a:r>
          </a:p>
          <a:p>
            <a:pPr algn="ctr"/>
            <a:r>
              <a:rPr lang="en-US" sz="1600" dirty="0">
                <a:latin typeface="Constantia" panose="02030602050306030303" pitchFamily="18" charset="0"/>
              </a:rPr>
              <a:t>Province of Orissa</a:t>
            </a:r>
          </a:p>
          <a:p>
            <a:pPr algn="ctr"/>
            <a:r>
              <a:rPr lang="en-US" sz="1600" b="1" dirty="0">
                <a:latin typeface="Constantia" panose="02030602050306030303" pitchFamily="18" charset="0"/>
              </a:rPr>
              <a:t>1 April 1936</a:t>
            </a:r>
          </a:p>
          <a:p>
            <a:pPr algn="ctr"/>
            <a:endParaRPr lang="en-US" sz="1600" b="1" dirty="0">
              <a:latin typeface="Constantia" panose="02030602050306030303" pitchFamily="18" charset="0"/>
            </a:endParaRPr>
          </a:p>
          <a:p>
            <a:pPr algn="ctr"/>
            <a:endParaRPr lang="en-US" sz="1600" b="1" dirty="0">
              <a:latin typeface="Constantia" panose="02030602050306030303" pitchFamily="18" charset="0"/>
            </a:endParaRPr>
          </a:p>
          <a:p>
            <a:pPr algn="ctr"/>
            <a:endParaRPr lang="en-US" sz="1600" dirty="0">
              <a:latin typeface="Constantia" panose="02030602050306030303" pitchFamily="18" charset="0"/>
            </a:endParaRPr>
          </a:p>
          <a:p>
            <a:pPr algn="ctr"/>
            <a:r>
              <a:rPr lang="en-US" sz="2800" dirty="0">
                <a:latin typeface="Constantia" panose="02030602050306030303" pitchFamily="18" charset="0"/>
                <a:cs typeface="Times New Roman" pitchFamily="18" charset="0"/>
              </a:rPr>
              <a:t>Renamed as</a:t>
            </a:r>
          </a:p>
          <a:p>
            <a:pPr algn="ctr"/>
            <a:r>
              <a:rPr lang="en-US" sz="2000" dirty="0">
                <a:latin typeface="Constantia" panose="02030602050306030303" pitchFamily="18" charset="0"/>
                <a:cs typeface="Times New Roman" pitchFamily="18" charset="0"/>
              </a:rPr>
              <a:t>ODISHA</a:t>
            </a:r>
          </a:p>
          <a:p>
            <a:pPr algn="ctr"/>
            <a:r>
              <a:rPr lang="en-US" dirty="0">
                <a:latin typeface="Constantia" panose="02030602050306030303" pitchFamily="18" charset="0"/>
              </a:rPr>
              <a:t>24 March 2011</a:t>
            </a:r>
            <a:endParaRPr lang="en-US" sz="1600" dirty="0">
              <a:latin typeface="Constantia" panose="02030602050306030303" pitchFamily="18" charset="0"/>
            </a:endParaRPr>
          </a:p>
          <a:p>
            <a:pPr algn="ctr"/>
            <a:endParaRPr lang="en-IN" sz="1600" dirty="0">
              <a:latin typeface="Engravers MT" pitchFamily="18" charset="0"/>
            </a:endParaRPr>
          </a:p>
        </p:txBody>
      </p:sp>
      <p:pic>
        <p:nvPicPr>
          <p:cNvPr id="7" name="Picture 6">
            <a:extLst>
              <a:ext uri="{FF2B5EF4-FFF2-40B4-BE49-F238E27FC236}">
                <a16:creationId xmlns:a16="http://schemas.microsoft.com/office/drawing/2014/main" id="{E0CE0E18-2DED-416A-931E-AEF90A2A37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3165" y="1"/>
            <a:ext cx="8918835" cy="6858000"/>
          </a:xfrm>
          <a:prstGeom prst="rect">
            <a:avLst/>
          </a:prstGeom>
        </p:spPr>
      </p:pic>
    </p:spTree>
    <p:extLst>
      <p:ext uri="{BB962C8B-B14F-4D97-AF65-F5344CB8AC3E}">
        <p14:creationId xmlns:p14="http://schemas.microsoft.com/office/powerpoint/2010/main" val="1903123125"/>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7B6A28-AE37-429B-80CD-1D51E07962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Tree>
    <p:extLst>
      <p:ext uri="{BB962C8B-B14F-4D97-AF65-F5344CB8AC3E}">
        <p14:creationId xmlns:p14="http://schemas.microsoft.com/office/powerpoint/2010/main" val="3287680198"/>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28A5B2B-73FE-473F-AB72-4BC103166F0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25091" y="374073"/>
            <a:ext cx="8478982" cy="6118801"/>
          </a:xfrm>
        </p:spPr>
      </p:pic>
      <p:sp>
        <p:nvSpPr>
          <p:cNvPr id="6" name="Title 1">
            <a:extLst>
              <a:ext uri="{FF2B5EF4-FFF2-40B4-BE49-F238E27FC236}">
                <a16:creationId xmlns:a16="http://schemas.microsoft.com/office/drawing/2014/main" id="{AD6584A7-9DD5-4F36-A408-F2EE478454AF}"/>
              </a:ext>
            </a:extLst>
          </p:cNvPr>
          <p:cNvSpPr>
            <a:spLocks noGrp="1"/>
          </p:cNvSpPr>
          <p:nvPr>
            <p:ph type="title"/>
          </p:nvPr>
        </p:nvSpPr>
        <p:spPr>
          <a:xfrm>
            <a:off x="387927" y="2891050"/>
            <a:ext cx="2645740" cy="1075899"/>
          </a:xfrm>
        </p:spPr>
        <p:txBody>
          <a:bodyPr>
            <a:noAutofit/>
          </a:bodyPr>
          <a:lstStyle/>
          <a:p>
            <a:r>
              <a:rPr lang="en-US" sz="3200" dirty="0">
                <a:solidFill>
                  <a:srgbClr val="0070C0"/>
                </a:solidFill>
                <a:latin typeface="Constantia" panose="02030602050306030303" pitchFamily="18" charset="0"/>
              </a:rPr>
              <a:t>Capital</a:t>
            </a:r>
            <a:br>
              <a:rPr lang="en-US" sz="3200" dirty="0">
                <a:solidFill>
                  <a:srgbClr val="0070C0"/>
                </a:solidFill>
                <a:latin typeface="Constantia" panose="02030602050306030303" pitchFamily="18" charset="0"/>
              </a:rPr>
            </a:br>
            <a:r>
              <a:rPr lang="en-US" sz="3200" dirty="0">
                <a:solidFill>
                  <a:srgbClr val="0070C0"/>
                </a:solidFill>
                <a:latin typeface="Constantia" panose="02030602050306030303" pitchFamily="18" charset="0"/>
              </a:rPr>
              <a:t>Bhubaneswar</a:t>
            </a:r>
            <a:endParaRPr lang="hi-IN" sz="3200" dirty="0">
              <a:solidFill>
                <a:srgbClr val="0070C0"/>
              </a:solidFill>
              <a:latin typeface="Constantia" panose="02030602050306030303" pitchFamily="18" charset="0"/>
            </a:endParaRPr>
          </a:p>
        </p:txBody>
      </p:sp>
    </p:spTree>
    <p:extLst>
      <p:ext uri="{BB962C8B-B14F-4D97-AF65-F5344CB8AC3E}">
        <p14:creationId xmlns:p14="http://schemas.microsoft.com/office/powerpoint/2010/main" val="971668079"/>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661E70D-0F94-4BF7-AD45-AC3C2E33D16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0" y="588893"/>
            <a:ext cx="6096000" cy="5505420"/>
          </a:xfrm>
        </p:spPr>
      </p:pic>
      <p:sp>
        <p:nvSpPr>
          <p:cNvPr id="6" name="Title 1">
            <a:extLst>
              <a:ext uri="{FF2B5EF4-FFF2-40B4-BE49-F238E27FC236}">
                <a16:creationId xmlns:a16="http://schemas.microsoft.com/office/drawing/2014/main" id="{3319886D-E7B2-4A1C-9591-116B1D3EEA8F}"/>
              </a:ext>
            </a:extLst>
          </p:cNvPr>
          <p:cNvSpPr>
            <a:spLocks noGrp="1"/>
          </p:cNvSpPr>
          <p:nvPr>
            <p:ph type="title"/>
          </p:nvPr>
        </p:nvSpPr>
        <p:spPr>
          <a:xfrm>
            <a:off x="955962" y="1117668"/>
            <a:ext cx="5006989" cy="672427"/>
          </a:xfrm>
        </p:spPr>
        <p:txBody>
          <a:bodyPr>
            <a:noAutofit/>
          </a:bodyPr>
          <a:lstStyle/>
          <a:p>
            <a:r>
              <a:rPr lang="en-US" sz="3600" dirty="0">
                <a:solidFill>
                  <a:srgbClr val="0070C0"/>
                </a:solidFill>
                <a:latin typeface="Constantia" panose="02030602050306030303" pitchFamily="18" charset="0"/>
              </a:rPr>
              <a:t>Area</a:t>
            </a:r>
            <a:r>
              <a:rPr lang="en-IN" sz="3600" dirty="0">
                <a:solidFill>
                  <a:srgbClr val="0070C0"/>
                </a:solidFill>
                <a:latin typeface="Constantia" panose="02030602050306030303" pitchFamily="18" charset="0"/>
              </a:rPr>
              <a:t> </a:t>
            </a:r>
            <a:r>
              <a:rPr lang="en-US" sz="3600" dirty="0">
                <a:solidFill>
                  <a:srgbClr val="0070C0"/>
                </a:solidFill>
                <a:latin typeface="Constantia" panose="02030602050306030303" pitchFamily="18" charset="0"/>
              </a:rPr>
              <a:t>155,707 </a:t>
            </a:r>
            <a:r>
              <a:rPr lang="en-US" sz="3600" b="1" dirty="0">
                <a:solidFill>
                  <a:srgbClr val="0070C0"/>
                </a:solidFill>
                <a:latin typeface="Constantia" panose="02030602050306030303" pitchFamily="18" charset="0"/>
              </a:rPr>
              <a:t>km</a:t>
            </a:r>
            <a:r>
              <a:rPr lang="en-US" sz="3600" baseline="30000" dirty="0">
                <a:solidFill>
                  <a:srgbClr val="0070C0"/>
                </a:solidFill>
                <a:latin typeface="Constantia" panose="02030602050306030303" pitchFamily="18" charset="0"/>
              </a:rPr>
              <a:t>2</a:t>
            </a:r>
            <a:endParaRPr lang="hi-IN" sz="3600" dirty="0">
              <a:solidFill>
                <a:srgbClr val="0070C0"/>
              </a:solidFill>
              <a:latin typeface="Constantia" panose="02030602050306030303" pitchFamily="18" charset="0"/>
            </a:endParaRPr>
          </a:p>
        </p:txBody>
      </p:sp>
      <p:sp>
        <p:nvSpPr>
          <p:cNvPr id="7" name="Title 1">
            <a:extLst>
              <a:ext uri="{FF2B5EF4-FFF2-40B4-BE49-F238E27FC236}">
                <a16:creationId xmlns:a16="http://schemas.microsoft.com/office/drawing/2014/main" id="{B202812B-4D87-4507-8DF5-1A16986F3035}"/>
              </a:ext>
            </a:extLst>
          </p:cNvPr>
          <p:cNvSpPr txBox="1">
            <a:spLocks/>
          </p:cNvSpPr>
          <p:nvPr/>
        </p:nvSpPr>
        <p:spPr>
          <a:xfrm>
            <a:off x="955963" y="4664433"/>
            <a:ext cx="3733323" cy="10758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rgbClr val="0070C0"/>
                </a:solidFill>
                <a:latin typeface="Constantia" panose="02030602050306030303" pitchFamily="18" charset="0"/>
              </a:rPr>
              <a:t>Total District </a:t>
            </a:r>
            <a:r>
              <a:rPr lang="en-US" sz="3600" dirty="0">
                <a:solidFill>
                  <a:srgbClr val="0070C0"/>
                </a:solidFill>
                <a:latin typeface="Times New Roman" panose="02020603050405020304" pitchFamily="18" charset="0"/>
                <a:cs typeface="Times New Roman" panose="02020603050405020304" pitchFamily="18" charset="0"/>
              </a:rPr>
              <a:t>30</a:t>
            </a:r>
            <a:endParaRPr lang="hi-IN" sz="3600" dirty="0">
              <a:solidFill>
                <a:srgbClr val="0070C0"/>
              </a:solidFill>
              <a:latin typeface="Times New Roman" panose="02020603050405020304" pitchFamily="18" charset="0"/>
            </a:endParaRPr>
          </a:p>
        </p:txBody>
      </p:sp>
    </p:spTree>
    <p:extLst>
      <p:ext uri="{BB962C8B-B14F-4D97-AF65-F5344CB8AC3E}">
        <p14:creationId xmlns:p14="http://schemas.microsoft.com/office/powerpoint/2010/main" val="2322759131"/>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56D816E-DE88-4A9C-8903-7053F6D5DF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2518" y="431809"/>
            <a:ext cx="4346963" cy="3544446"/>
          </a:xfrm>
        </p:spPr>
      </p:pic>
      <p:sp>
        <p:nvSpPr>
          <p:cNvPr id="6" name="Rectangle 5">
            <a:extLst>
              <a:ext uri="{FF2B5EF4-FFF2-40B4-BE49-F238E27FC236}">
                <a16:creationId xmlns:a16="http://schemas.microsoft.com/office/drawing/2014/main" id="{7FA22295-B0C9-4E96-8FC2-D3FD3AAC8B98}"/>
              </a:ext>
            </a:extLst>
          </p:cNvPr>
          <p:cNvSpPr/>
          <p:nvPr/>
        </p:nvSpPr>
        <p:spPr>
          <a:xfrm>
            <a:off x="4170479" y="4172636"/>
            <a:ext cx="4411426" cy="1200329"/>
          </a:xfrm>
          <a:prstGeom prst="rect">
            <a:avLst/>
          </a:prstGeom>
        </p:spPr>
        <p:txBody>
          <a:bodyPr wrap="square">
            <a:spAutoFit/>
          </a:bodyPr>
          <a:lstStyle/>
          <a:p>
            <a:pPr algn="ctr" eaLnBrk="0" hangingPunct="0"/>
            <a:r>
              <a:rPr lang="en-US" sz="3600" dirty="0">
                <a:solidFill>
                  <a:srgbClr val="0070C0"/>
                </a:solidFill>
                <a:latin typeface="Engravers MT" pitchFamily="18" charset="0"/>
                <a:cs typeface="Times New Roman" pitchFamily="18" charset="0"/>
              </a:rPr>
              <a:t>Population</a:t>
            </a:r>
          </a:p>
          <a:p>
            <a:pPr algn="ctr" eaLnBrk="0" hangingPunct="0"/>
            <a:r>
              <a:rPr lang="en-US" sz="3600" dirty="0">
                <a:solidFill>
                  <a:srgbClr val="0070C0"/>
                </a:solidFill>
                <a:latin typeface="Engravers MT" pitchFamily="18" charset="0"/>
                <a:cs typeface="Times New Roman" pitchFamily="18" charset="0"/>
              </a:rPr>
              <a:t>4,70,98,218</a:t>
            </a:r>
          </a:p>
        </p:txBody>
      </p:sp>
    </p:spTree>
    <p:extLst>
      <p:ext uri="{BB962C8B-B14F-4D97-AF65-F5344CB8AC3E}">
        <p14:creationId xmlns:p14="http://schemas.microsoft.com/office/powerpoint/2010/main" val="2770008215"/>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838200" y="319406"/>
            <a:ext cx="10515600" cy="45719"/>
          </a:xfrm>
        </p:spPr>
        <p:txBody>
          <a:bodyPr>
            <a:normAutofit fontScale="90000"/>
          </a:bodyPr>
          <a:lstStyle/>
          <a:p>
            <a:endParaRPr lang="en-IN" dirty="0"/>
          </a:p>
        </p:txBody>
      </p:sp>
      <p:sp>
        <p:nvSpPr>
          <p:cNvPr id="3" name="Content Placeholder 2"/>
          <p:cNvSpPr>
            <a:spLocks noGrp="1"/>
          </p:cNvSpPr>
          <p:nvPr>
            <p:ph idx="1"/>
          </p:nvPr>
        </p:nvSpPr>
        <p:spPr>
          <a:xfrm>
            <a:off x="839416" y="980728"/>
            <a:ext cx="10515600" cy="4351338"/>
          </a:xfrm>
        </p:spPr>
        <p:txBody>
          <a:bodyPr>
            <a:noAutofit/>
          </a:bodyPr>
          <a:lstStyle/>
          <a:p>
            <a:pPr algn="just"/>
            <a:r>
              <a:rPr lang="en-US" sz="3200" b="1" dirty="0">
                <a:solidFill>
                  <a:srgbClr val="00B0F0"/>
                </a:solidFill>
                <a:latin typeface="Constantia" pitchFamily="18" charset="0"/>
              </a:rPr>
              <a:t>The population of Orissa forms 3.47 percent of India in 2011.</a:t>
            </a:r>
          </a:p>
          <a:p>
            <a:pPr algn="just"/>
            <a:r>
              <a:rPr lang="en-US" sz="3200" b="1" dirty="0">
                <a:solidFill>
                  <a:srgbClr val="00B0F0"/>
                </a:solidFill>
                <a:latin typeface="Constantia" pitchFamily="18" charset="0"/>
              </a:rPr>
              <a:t>Density of Orissa is 270 per sq. km which is lower than national average 382 per sq. km.</a:t>
            </a:r>
          </a:p>
          <a:p>
            <a:pPr algn="just"/>
            <a:r>
              <a:rPr lang="en-US" sz="3200" b="1" dirty="0">
                <a:solidFill>
                  <a:srgbClr val="00B0F0"/>
                </a:solidFill>
                <a:latin typeface="Constantia" pitchFamily="18" charset="0"/>
              </a:rPr>
              <a:t>Sex Ratio in Orissa is 979 i.e. for each 1000 male, which is above the national average of 940 as per census 2011.</a:t>
            </a:r>
          </a:p>
          <a:p>
            <a:pPr algn="just"/>
            <a:r>
              <a:rPr lang="en-US" sz="3200" b="1" dirty="0">
                <a:solidFill>
                  <a:srgbClr val="00B0F0"/>
                </a:solidFill>
                <a:latin typeface="Constantia" pitchFamily="18" charset="0"/>
              </a:rPr>
              <a:t>Literacy rate in Orissa is 72.87 percent, of that, male literacy stands at 81.59 percent while female literacy is at 62.46 percent.</a:t>
            </a:r>
          </a:p>
          <a:p>
            <a:pPr algn="just"/>
            <a:endParaRPr lang="en-IN" sz="3200" b="1" dirty="0">
              <a:solidFill>
                <a:srgbClr val="00B0F0"/>
              </a:solidFill>
              <a:latin typeface="Constantia" pitchFamily="18" charset="0"/>
            </a:endParaRPr>
          </a:p>
        </p:txBody>
      </p:sp>
    </p:spTree>
    <p:extLst>
      <p:ext uri="{BB962C8B-B14F-4D97-AF65-F5344CB8AC3E}">
        <p14:creationId xmlns:p14="http://schemas.microsoft.com/office/powerpoint/2010/main" val="29676232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49F29B5-4523-4A2E-A44A-67DE97940F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A522B6E1-9833-43BA-BD86-EEFA856EE3A4}"/>
              </a:ext>
            </a:extLst>
          </p:cNvPr>
          <p:cNvSpPr/>
          <p:nvPr/>
        </p:nvSpPr>
        <p:spPr>
          <a:xfrm>
            <a:off x="9712036" y="3643133"/>
            <a:ext cx="193964" cy="180109"/>
          </a:xfrm>
          <a:prstGeom prst="rect">
            <a:avLst/>
          </a:prstGeom>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i-IN"/>
          </a:p>
        </p:txBody>
      </p:sp>
      <p:sp>
        <p:nvSpPr>
          <p:cNvPr id="10" name="Rectangle 9">
            <a:extLst>
              <a:ext uri="{FF2B5EF4-FFF2-40B4-BE49-F238E27FC236}">
                <a16:creationId xmlns:a16="http://schemas.microsoft.com/office/drawing/2014/main" id="{19CABD50-650E-4FBE-B97C-EC6D3AADDF68}"/>
              </a:ext>
            </a:extLst>
          </p:cNvPr>
          <p:cNvSpPr/>
          <p:nvPr/>
        </p:nvSpPr>
        <p:spPr>
          <a:xfrm>
            <a:off x="9712036" y="4239490"/>
            <a:ext cx="193964" cy="180109"/>
          </a:xfrm>
          <a:prstGeom prst="rect">
            <a:avLst/>
          </a:prstGeom>
          <a:solidFill>
            <a:srgbClr val="E05A8D"/>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i-IN"/>
          </a:p>
        </p:txBody>
      </p:sp>
      <p:sp>
        <p:nvSpPr>
          <p:cNvPr id="12" name="Rectangle 11">
            <a:extLst>
              <a:ext uri="{FF2B5EF4-FFF2-40B4-BE49-F238E27FC236}">
                <a16:creationId xmlns:a16="http://schemas.microsoft.com/office/drawing/2014/main" id="{EA45D2BB-6C4E-4535-A6A7-5E29FFB34DEA}"/>
              </a:ext>
            </a:extLst>
          </p:cNvPr>
          <p:cNvSpPr/>
          <p:nvPr/>
        </p:nvSpPr>
        <p:spPr>
          <a:xfrm>
            <a:off x="9712036" y="4835847"/>
            <a:ext cx="193964" cy="180109"/>
          </a:xfrm>
          <a:prstGeom prst="rect">
            <a:avLst/>
          </a:prstGeom>
          <a:solidFill>
            <a:srgbClr val="8BC167"/>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i-IN"/>
          </a:p>
        </p:txBody>
      </p:sp>
      <p:sp>
        <p:nvSpPr>
          <p:cNvPr id="14" name="Rectangle 13">
            <a:extLst>
              <a:ext uri="{FF2B5EF4-FFF2-40B4-BE49-F238E27FC236}">
                <a16:creationId xmlns:a16="http://schemas.microsoft.com/office/drawing/2014/main" id="{96860E02-584B-411D-8AA8-9BBD6270FF75}"/>
              </a:ext>
            </a:extLst>
          </p:cNvPr>
          <p:cNvSpPr/>
          <p:nvPr/>
        </p:nvSpPr>
        <p:spPr>
          <a:xfrm>
            <a:off x="9712036" y="5432204"/>
            <a:ext cx="193964" cy="180109"/>
          </a:xfrm>
          <a:prstGeom prst="rect">
            <a:avLst/>
          </a:prstGeom>
          <a:solidFill>
            <a:srgbClr val="BFD731"/>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i-IN"/>
          </a:p>
        </p:txBody>
      </p:sp>
      <p:sp>
        <p:nvSpPr>
          <p:cNvPr id="15" name="Title 1">
            <a:extLst>
              <a:ext uri="{FF2B5EF4-FFF2-40B4-BE49-F238E27FC236}">
                <a16:creationId xmlns:a16="http://schemas.microsoft.com/office/drawing/2014/main" id="{E1162756-24E0-48C4-BEE7-BC828ADF2306}"/>
              </a:ext>
            </a:extLst>
          </p:cNvPr>
          <p:cNvSpPr>
            <a:spLocks noGrp="1"/>
          </p:cNvSpPr>
          <p:nvPr>
            <p:ph type="title"/>
          </p:nvPr>
        </p:nvSpPr>
        <p:spPr>
          <a:xfrm>
            <a:off x="10030691" y="3564657"/>
            <a:ext cx="1537854" cy="337059"/>
          </a:xfrm>
        </p:spPr>
        <p:txBody>
          <a:bodyPr>
            <a:noAutofit/>
          </a:bodyPr>
          <a:lstStyle/>
          <a:p>
            <a:r>
              <a:rPr lang="en-US" sz="1800" dirty="0">
                <a:solidFill>
                  <a:srgbClr val="0070C0"/>
                </a:solidFill>
                <a:latin typeface="Constantia" panose="02030602050306030303" pitchFamily="18" charset="0"/>
              </a:rPr>
              <a:t>Hindu</a:t>
            </a:r>
            <a:endParaRPr lang="hi-IN" sz="1800" dirty="0">
              <a:solidFill>
                <a:srgbClr val="0070C0"/>
              </a:solidFill>
              <a:latin typeface="Constantia" panose="02030602050306030303" pitchFamily="18" charset="0"/>
            </a:endParaRPr>
          </a:p>
        </p:txBody>
      </p:sp>
      <p:sp>
        <p:nvSpPr>
          <p:cNvPr id="16" name="Title 1">
            <a:extLst>
              <a:ext uri="{FF2B5EF4-FFF2-40B4-BE49-F238E27FC236}">
                <a16:creationId xmlns:a16="http://schemas.microsoft.com/office/drawing/2014/main" id="{3C27282B-904C-4A92-A6C9-2A10279D99BC}"/>
              </a:ext>
            </a:extLst>
          </p:cNvPr>
          <p:cNvSpPr txBox="1">
            <a:spLocks/>
          </p:cNvSpPr>
          <p:nvPr/>
        </p:nvSpPr>
        <p:spPr>
          <a:xfrm>
            <a:off x="10030691" y="4161014"/>
            <a:ext cx="1537854" cy="3370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rgbClr val="0070C0"/>
                </a:solidFill>
                <a:latin typeface="Constantia" panose="02030602050306030303" pitchFamily="18" charset="0"/>
              </a:rPr>
              <a:t>Christian</a:t>
            </a:r>
            <a:endParaRPr lang="hi-IN" sz="1800" dirty="0">
              <a:solidFill>
                <a:srgbClr val="0070C0"/>
              </a:solidFill>
              <a:latin typeface="Constantia" panose="02030602050306030303" pitchFamily="18" charset="0"/>
            </a:endParaRPr>
          </a:p>
        </p:txBody>
      </p:sp>
      <p:sp>
        <p:nvSpPr>
          <p:cNvPr id="18" name="Title 1">
            <a:extLst>
              <a:ext uri="{FF2B5EF4-FFF2-40B4-BE49-F238E27FC236}">
                <a16:creationId xmlns:a16="http://schemas.microsoft.com/office/drawing/2014/main" id="{27FAC0CA-B820-4330-90A0-23C971B802FD}"/>
              </a:ext>
            </a:extLst>
          </p:cNvPr>
          <p:cNvSpPr txBox="1">
            <a:spLocks/>
          </p:cNvSpPr>
          <p:nvPr/>
        </p:nvSpPr>
        <p:spPr>
          <a:xfrm>
            <a:off x="10030691" y="4764296"/>
            <a:ext cx="1537854" cy="3370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rgbClr val="0070C0"/>
                </a:solidFill>
                <a:latin typeface="Constantia" panose="02030602050306030303" pitchFamily="18" charset="0"/>
              </a:rPr>
              <a:t>Muslim</a:t>
            </a:r>
            <a:endParaRPr lang="hi-IN" sz="1800" dirty="0">
              <a:solidFill>
                <a:srgbClr val="0070C0"/>
              </a:solidFill>
              <a:latin typeface="Constantia" panose="02030602050306030303" pitchFamily="18" charset="0"/>
            </a:endParaRPr>
          </a:p>
        </p:txBody>
      </p:sp>
      <p:sp>
        <p:nvSpPr>
          <p:cNvPr id="20" name="Title 1">
            <a:extLst>
              <a:ext uri="{FF2B5EF4-FFF2-40B4-BE49-F238E27FC236}">
                <a16:creationId xmlns:a16="http://schemas.microsoft.com/office/drawing/2014/main" id="{D72F2861-6075-40D6-A062-D28D1E4F07CB}"/>
              </a:ext>
            </a:extLst>
          </p:cNvPr>
          <p:cNvSpPr txBox="1">
            <a:spLocks/>
          </p:cNvSpPr>
          <p:nvPr/>
        </p:nvSpPr>
        <p:spPr>
          <a:xfrm>
            <a:off x="10030691" y="5353728"/>
            <a:ext cx="1537854" cy="3370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rgbClr val="0070C0"/>
                </a:solidFill>
                <a:latin typeface="Constantia" panose="02030602050306030303" pitchFamily="18" charset="0"/>
              </a:rPr>
              <a:t>All others</a:t>
            </a:r>
            <a:endParaRPr lang="hi-IN" sz="1800" dirty="0">
              <a:solidFill>
                <a:srgbClr val="0070C0"/>
              </a:solidFill>
              <a:latin typeface="Constantia" panose="02030602050306030303" pitchFamily="18" charset="0"/>
            </a:endParaRPr>
          </a:p>
        </p:txBody>
      </p:sp>
      <p:sp>
        <p:nvSpPr>
          <p:cNvPr id="21" name="Rectangle 20">
            <a:extLst>
              <a:ext uri="{FF2B5EF4-FFF2-40B4-BE49-F238E27FC236}">
                <a16:creationId xmlns:a16="http://schemas.microsoft.com/office/drawing/2014/main" id="{62D7870A-CD63-42AB-96BC-7296391FCAB9}"/>
              </a:ext>
            </a:extLst>
          </p:cNvPr>
          <p:cNvSpPr/>
          <p:nvPr/>
        </p:nvSpPr>
        <p:spPr>
          <a:xfrm>
            <a:off x="2777850" y="210189"/>
            <a:ext cx="6636300" cy="523220"/>
          </a:xfrm>
          <a:prstGeom prst="rect">
            <a:avLst/>
          </a:prstGeom>
        </p:spPr>
        <p:txBody>
          <a:bodyPr wrap="square">
            <a:spAutoFit/>
          </a:bodyPr>
          <a:lstStyle/>
          <a:p>
            <a:r>
              <a:rPr lang="en-US" sz="2800" dirty="0">
                <a:solidFill>
                  <a:srgbClr val="0070C0"/>
                </a:solidFill>
                <a:latin typeface="Comic Sans MS" panose="030F0702030302020204" pitchFamily="66" charset="0"/>
              </a:rPr>
              <a:t>Religion Wise Population 2011 - Odisha</a:t>
            </a:r>
            <a:endParaRPr lang="hi-IN" sz="2800" dirty="0">
              <a:solidFill>
                <a:srgbClr val="0070C0"/>
              </a:solidFill>
              <a:latin typeface="Comic Sans MS" panose="030F0702030302020204" pitchFamily="66" charset="0"/>
            </a:endParaRPr>
          </a:p>
        </p:txBody>
      </p:sp>
      <p:sp>
        <p:nvSpPr>
          <p:cNvPr id="25" name="Title 1">
            <a:extLst>
              <a:ext uri="{FF2B5EF4-FFF2-40B4-BE49-F238E27FC236}">
                <a16:creationId xmlns:a16="http://schemas.microsoft.com/office/drawing/2014/main" id="{D972D7F9-4FEF-431F-AF10-790979534C2B}"/>
              </a:ext>
            </a:extLst>
          </p:cNvPr>
          <p:cNvSpPr txBox="1">
            <a:spLocks/>
          </p:cNvSpPr>
          <p:nvPr/>
        </p:nvSpPr>
        <p:spPr>
          <a:xfrm rot="20754246">
            <a:off x="7702055" y="2429610"/>
            <a:ext cx="818199" cy="419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solidFill>
                  <a:srgbClr val="0070C0"/>
                </a:solidFill>
                <a:latin typeface="Times New Roman" panose="02020603050405020304" pitchFamily="18" charset="0"/>
                <a:cs typeface="Times New Roman" panose="02020603050405020304" pitchFamily="18" charset="0"/>
              </a:rPr>
              <a:t>2.8 %</a:t>
            </a:r>
            <a:endParaRPr lang="hi-IN" sz="1400" dirty="0">
              <a:solidFill>
                <a:srgbClr val="0070C0"/>
              </a:solidFill>
              <a:latin typeface="Times New Roman" panose="02020603050405020304" pitchFamily="18" charset="0"/>
            </a:endParaRPr>
          </a:p>
        </p:txBody>
      </p:sp>
      <p:sp>
        <p:nvSpPr>
          <p:cNvPr id="27" name="Title 1">
            <a:extLst>
              <a:ext uri="{FF2B5EF4-FFF2-40B4-BE49-F238E27FC236}">
                <a16:creationId xmlns:a16="http://schemas.microsoft.com/office/drawing/2014/main" id="{E332F5AB-8A19-4C78-82DB-4EC8675DF561}"/>
              </a:ext>
            </a:extLst>
          </p:cNvPr>
          <p:cNvSpPr txBox="1">
            <a:spLocks/>
          </p:cNvSpPr>
          <p:nvPr/>
        </p:nvSpPr>
        <p:spPr>
          <a:xfrm rot="21044593">
            <a:off x="7838959" y="2986225"/>
            <a:ext cx="818199" cy="419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solidFill>
                  <a:srgbClr val="0070C0"/>
                </a:solidFill>
                <a:latin typeface="Times New Roman" panose="02020603050405020304" pitchFamily="18" charset="0"/>
                <a:cs typeface="Times New Roman" panose="02020603050405020304" pitchFamily="18" charset="0"/>
              </a:rPr>
              <a:t>2.2%</a:t>
            </a:r>
            <a:endParaRPr lang="hi-IN" sz="1400" dirty="0">
              <a:solidFill>
                <a:srgbClr val="0070C0"/>
              </a:solidFill>
              <a:latin typeface="Times New Roman" panose="02020603050405020304" pitchFamily="18" charset="0"/>
            </a:endParaRPr>
          </a:p>
        </p:txBody>
      </p:sp>
      <p:sp>
        <p:nvSpPr>
          <p:cNvPr id="29" name="Title 1">
            <a:extLst>
              <a:ext uri="{FF2B5EF4-FFF2-40B4-BE49-F238E27FC236}">
                <a16:creationId xmlns:a16="http://schemas.microsoft.com/office/drawing/2014/main" id="{08C62B14-704F-4762-A7DF-D085382786E9}"/>
              </a:ext>
            </a:extLst>
          </p:cNvPr>
          <p:cNvSpPr txBox="1">
            <a:spLocks/>
          </p:cNvSpPr>
          <p:nvPr/>
        </p:nvSpPr>
        <p:spPr>
          <a:xfrm rot="21365450">
            <a:off x="7852780" y="3519979"/>
            <a:ext cx="818199" cy="27734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solidFill>
                  <a:srgbClr val="0070C0"/>
                </a:solidFill>
                <a:latin typeface="Times New Roman" panose="02020603050405020304" pitchFamily="18" charset="0"/>
                <a:cs typeface="Times New Roman" panose="02020603050405020304" pitchFamily="18" charset="0"/>
              </a:rPr>
              <a:t>1.4%</a:t>
            </a:r>
            <a:endParaRPr lang="hi-IN" sz="1400" dirty="0">
              <a:solidFill>
                <a:srgbClr val="0070C0"/>
              </a:solidFill>
              <a:latin typeface="Times New Roman" panose="02020603050405020304" pitchFamily="18" charset="0"/>
            </a:endParaRPr>
          </a:p>
        </p:txBody>
      </p:sp>
      <p:sp>
        <p:nvSpPr>
          <p:cNvPr id="31" name="Title 1">
            <a:extLst>
              <a:ext uri="{FF2B5EF4-FFF2-40B4-BE49-F238E27FC236}">
                <a16:creationId xmlns:a16="http://schemas.microsoft.com/office/drawing/2014/main" id="{CDF27844-0718-46D6-8319-6CB6E9F11C6B}"/>
              </a:ext>
            </a:extLst>
          </p:cNvPr>
          <p:cNvSpPr txBox="1">
            <a:spLocks/>
          </p:cNvSpPr>
          <p:nvPr/>
        </p:nvSpPr>
        <p:spPr>
          <a:xfrm rot="20754246">
            <a:off x="1349001" y="4049826"/>
            <a:ext cx="897694" cy="419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solidFill>
                  <a:srgbClr val="0070C0"/>
                </a:solidFill>
                <a:latin typeface="Times New Roman" panose="02020603050405020304" pitchFamily="18" charset="0"/>
                <a:cs typeface="Times New Roman" panose="02020603050405020304" pitchFamily="18" charset="0"/>
              </a:rPr>
              <a:t>93.6%</a:t>
            </a:r>
            <a:endParaRPr lang="hi-IN" sz="1400" dirty="0">
              <a:solidFill>
                <a:srgbClr val="0070C0"/>
              </a:solidFill>
              <a:latin typeface="Times New Roman" panose="02020603050405020304" pitchFamily="18" charset="0"/>
            </a:endParaRPr>
          </a:p>
        </p:txBody>
      </p:sp>
    </p:spTree>
    <p:extLst>
      <p:ext uri="{BB962C8B-B14F-4D97-AF65-F5344CB8AC3E}">
        <p14:creationId xmlns:p14="http://schemas.microsoft.com/office/powerpoint/2010/main" val="1660030195"/>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36461C3-B454-4E64-94EC-0F53200639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0166" y="325582"/>
            <a:ext cx="8861834" cy="6206836"/>
          </a:xfrm>
          <a:prstGeom prst="rect">
            <a:avLst/>
          </a:prstGeom>
        </p:spPr>
      </p:pic>
      <p:sp>
        <p:nvSpPr>
          <p:cNvPr id="9" name="Rectangle 8">
            <a:extLst>
              <a:ext uri="{FF2B5EF4-FFF2-40B4-BE49-F238E27FC236}">
                <a16:creationId xmlns:a16="http://schemas.microsoft.com/office/drawing/2014/main" id="{17EE0B68-CFA7-4D22-BA1E-29A4DBB6640B}"/>
              </a:ext>
            </a:extLst>
          </p:cNvPr>
          <p:cNvSpPr/>
          <p:nvPr/>
        </p:nvSpPr>
        <p:spPr>
          <a:xfrm>
            <a:off x="803563" y="1813173"/>
            <a:ext cx="3906981" cy="2123658"/>
          </a:xfrm>
          <a:prstGeom prst="rect">
            <a:avLst/>
          </a:prstGeom>
        </p:spPr>
        <p:txBody>
          <a:bodyPr wrap="square">
            <a:spAutoFit/>
          </a:bodyPr>
          <a:lstStyle/>
          <a:p>
            <a:pPr>
              <a:defRPr/>
            </a:pPr>
            <a:r>
              <a:rPr lang="en-IN" sz="2400" b="1" dirty="0">
                <a:solidFill>
                  <a:srgbClr val="0070C0"/>
                </a:solidFill>
                <a:latin typeface="Constantia" panose="02030602050306030303" pitchFamily="18" charset="0"/>
                <a:cs typeface="Times New Roman" pitchFamily="18" charset="0"/>
              </a:rPr>
              <a:t>Major Rivers</a:t>
            </a:r>
          </a:p>
          <a:p>
            <a:pPr marL="342900" indent="-342900">
              <a:buFontTx/>
              <a:buAutoNum type="arabicPeriod"/>
              <a:defRPr/>
            </a:pPr>
            <a:r>
              <a:rPr lang="en-US" dirty="0">
                <a:solidFill>
                  <a:srgbClr val="0070C0"/>
                </a:solidFill>
                <a:latin typeface="Constantia" panose="02030602050306030303" pitchFamily="18" charset="0"/>
              </a:rPr>
              <a:t>The Mahanadi </a:t>
            </a:r>
          </a:p>
          <a:p>
            <a:pPr marL="342900" indent="-342900">
              <a:buFontTx/>
              <a:buAutoNum type="arabicPeriod"/>
              <a:defRPr/>
            </a:pPr>
            <a:r>
              <a:rPr lang="en-US" dirty="0">
                <a:solidFill>
                  <a:srgbClr val="0070C0"/>
                </a:solidFill>
                <a:latin typeface="Constantia" panose="02030602050306030303" pitchFamily="18" charset="0"/>
              </a:rPr>
              <a:t>The </a:t>
            </a:r>
            <a:r>
              <a:rPr lang="en-US" dirty="0" err="1">
                <a:solidFill>
                  <a:srgbClr val="0070C0"/>
                </a:solidFill>
                <a:latin typeface="Constantia" panose="02030602050306030303" pitchFamily="18" charset="0"/>
              </a:rPr>
              <a:t>Brahmani</a:t>
            </a:r>
            <a:r>
              <a:rPr lang="en-US" dirty="0">
                <a:solidFill>
                  <a:srgbClr val="0070C0"/>
                </a:solidFill>
                <a:latin typeface="Constantia" panose="02030602050306030303" pitchFamily="18" charset="0"/>
              </a:rPr>
              <a:t> </a:t>
            </a:r>
          </a:p>
          <a:p>
            <a:pPr marL="342900" indent="-342900">
              <a:buFontTx/>
              <a:buAutoNum type="arabicPeriod"/>
              <a:defRPr/>
            </a:pPr>
            <a:r>
              <a:rPr lang="en-US" dirty="0">
                <a:solidFill>
                  <a:srgbClr val="0070C0"/>
                </a:solidFill>
                <a:latin typeface="Constantia" panose="02030602050306030303" pitchFamily="18" charset="0"/>
              </a:rPr>
              <a:t>The </a:t>
            </a:r>
            <a:r>
              <a:rPr lang="en-US" dirty="0" err="1">
                <a:solidFill>
                  <a:srgbClr val="0070C0"/>
                </a:solidFill>
                <a:latin typeface="Constantia" panose="02030602050306030303" pitchFamily="18" charset="0"/>
              </a:rPr>
              <a:t>Budhabalanga</a:t>
            </a:r>
            <a:endParaRPr lang="en-US" dirty="0">
              <a:solidFill>
                <a:srgbClr val="0070C0"/>
              </a:solidFill>
              <a:latin typeface="Constantia" panose="02030602050306030303" pitchFamily="18" charset="0"/>
            </a:endParaRPr>
          </a:p>
          <a:p>
            <a:pPr marL="342900" indent="-342900">
              <a:buFontTx/>
              <a:buAutoNum type="arabicPeriod"/>
              <a:defRPr/>
            </a:pPr>
            <a:r>
              <a:rPr lang="en-US" dirty="0">
                <a:solidFill>
                  <a:srgbClr val="0070C0"/>
                </a:solidFill>
                <a:latin typeface="Constantia" panose="02030602050306030303" pitchFamily="18" charset="0"/>
              </a:rPr>
              <a:t>The Subarnarekha</a:t>
            </a:r>
          </a:p>
          <a:p>
            <a:pPr marL="342900" indent="-342900">
              <a:buFontTx/>
              <a:buAutoNum type="arabicPeriod"/>
              <a:defRPr/>
            </a:pPr>
            <a:r>
              <a:rPr lang="en-US" dirty="0">
                <a:solidFill>
                  <a:srgbClr val="0070C0"/>
                </a:solidFill>
                <a:latin typeface="Constantia" panose="02030602050306030303" pitchFamily="18" charset="0"/>
              </a:rPr>
              <a:t>The Baitarani</a:t>
            </a:r>
          </a:p>
          <a:p>
            <a:pPr marL="342900" indent="-342900">
              <a:buFontTx/>
              <a:buAutoNum type="arabicPeriod"/>
              <a:defRPr/>
            </a:pPr>
            <a:r>
              <a:rPr lang="en-US" dirty="0">
                <a:solidFill>
                  <a:srgbClr val="0070C0"/>
                </a:solidFill>
                <a:latin typeface="Constantia" panose="02030602050306030303" pitchFamily="18" charset="0"/>
              </a:rPr>
              <a:t>The </a:t>
            </a:r>
            <a:r>
              <a:rPr lang="en-US" dirty="0" err="1">
                <a:solidFill>
                  <a:srgbClr val="0070C0"/>
                </a:solidFill>
                <a:latin typeface="Constantia" panose="02030602050306030303" pitchFamily="18" charset="0"/>
              </a:rPr>
              <a:t>Rushikulya</a:t>
            </a:r>
            <a:r>
              <a:rPr lang="en-US" dirty="0">
                <a:solidFill>
                  <a:srgbClr val="0070C0"/>
                </a:solidFill>
                <a:latin typeface="Constantia" panose="02030602050306030303" pitchFamily="18" charset="0"/>
              </a:rPr>
              <a:t>.</a:t>
            </a:r>
            <a:endParaRPr lang="en-IN" sz="2400" b="1" dirty="0">
              <a:solidFill>
                <a:srgbClr val="0070C0"/>
              </a:solidFill>
              <a:latin typeface="Constantia" panose="02030602050306030303" pitchFamily="18" charset="0"/>
              <a:cs typeface="Times New Roman" pitchFamily="18" charset="0"/>
            </a:endParaRPr>
          </a:p>
        </p:txBody>
      </p:sp>
    </p:spTree>
    <p:extLst>
      <p:ext uri="{BB962C8B-B14F-4D97-AF65-F5344CB8AC3E}">
        <p14:creationId xmlns:p14="http://schemas.microsoft.com/office/powerpoint/2010/main" val="1317805802"/>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7764AC4-09CA-4469-A4D9-FFDBDD9DF8F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87755" cy="6858000"/>
          </a:xfrm>
        </p:spPr>
      </p:pic>
      <p:sp>
        <p:nvSpPr>
          <p:cNvPr id="7" name="Title 1">
            <a:extLst>
              <a:ext uri="{FF2B5EF4-FFF2-40B4-BE49-F238E27FC236}">
                <a16:creationId xmlns:a16="http://schemas.microsoft.com/office/drawing/2014/main" id="{64637E4D-4968-4E95-97F2-B5618188E50D}"/>
              </a:ext>
            </a:extLst>
          </p:cNvPr>
          <p:cNvSpPr>
            <a:spLocks noGrp="1"/>
          </p:cNvSpPr>
          <p:nvPr>
            <p:ph type="title"/>
          </p:nvPr>
        </p:nvSpPr>
        <p:spPr>
          <a:xfrm>
            <a:off x="4489350" y="554333"/>
            <a:ext cx="2451777" cy="646257"/>
          </a:xfrm>
        </p:spPr>
        <p:txBody>
          <a:bodyPr>
            <a:normAutofit fontScale="90000"/>
          </a:bodyPr>
          <a:lstStyle/>
          <a:p>
            <a:r>
              <a:rPr lang="en-US" dirty="0">
                <a:solidFill>
                  <a:srgbClr val="0070C0"/>
                </a:solidFill>
                <a:latin typeface="Constantia" panose="02030602050306030303" pitchFamily="18" charset="0"/>
              </a:rPr>
              <a:t>Language</a:t>
            </a:r>
            <a:endParaRPr lang="hi-IN" dirty="0">
              <a:solidFill>
                <a:srgbClr val="0070C0"/>
              </a:solidFill>
              <a:latin typeface="Constantia" panose="02030602050306030303" pitchFamily="18" charset="0"/>
            </a:endParaRPr>
          </a:p>
        </p:txBody>
      </p:sp>
      <p:pic>
        <p:nvPicPr>
          <p:cNvPr id="9" name="Picture 8">
            <a:extLst>
              <a:ext uri="{FF2B5EF4-FFF2-40B4-BE49-F238E27FC236}">
                <a16:creationId xmlns:a16="http://schemas.microsoft.com/office/drawing/2014/main" id="{CD544732-3C73-4EF9-8EC3-899E225EFD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1144" y="1893469"/>
            <a:ext cx="8919965" cy="4658204"/>
          </a:xfrm>
          <a:prstGeom prst="rect">
            <a:avLst/>
          </a:prstGeom>
        </p:spPr>
      </p:pic>
    </p:spTree>
    <p:extLst>
      <p:ext uri="{BB962C8B-B14F-4D97-AF65-F5344CB8AC3E}">
        <p14:creationId xmlns:p14="http://schemas.microsoft.com/office/powerpoint/2010/main" val="1250098248"/>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5BD94D-E3EB-4C94-BA56-201AFE4636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3434" cy="6858000"/>
          </a:xfrm>
          <a:prstGeom prst="rect">
            <a:avLst/>
          </a:prstGeom>
        </p:spPr>
      </p:pic>
    </p:spTree>
    <p:extLst>
      <p:ext uri="{BB962C8B-B14F-4D97-AF65-F5344CB8AC3E}">
        <p14:creationId xmlns:p14="http://schemas.microsoft.com/office/powerpoint/2010/main" val="4227726787"/>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i="1" dirty="0" smtClean="0">
                <a:solidFill>
                  <a:schemeClr val="tx2">
                    <a:lumMod val="75000"/>
                  </a:schemeClr>
                </a:solidFill>
                <a:latin typeface="Algerian" pitchFamily="82" charset="0"/>
              </a:rPr>
              <a:t>History of </a:t>
            </a:r>
            <a:r>
              <a:rPr lang="en-IN" b="1" i="1" dirty="0" err="1" smtClean="0">
                <a:solidFill>
                  <a:schemeClr val="tx2">
                    <a:lumMod val="75000"/>
                  </a:schemeClr>
                </a:solidFill>
                <a:latin typeface="Algerian" pitchFamily="82" charset="0"/>
              </a:rPr>
              <a:t>Odia</a:t>
            </a:r>
            <a:r>
              <a:rPr lang="en-IN" b="1" i="1" dirty="0" smtClean="0">
                <a:solidFill>
                  <a:schemeClr val="tx2">
                    <a:lumMod val="75000"/>
                  </a:schemeClr>
                </a:solidFill>
                <a:latin typeface="Algerian" pitchFamily="82" charset="0"/>
              </a:rPr>
              <a:t> Language</a:t>
            </a:r>
            <a:endParaRPr lang="en-IN" b="1" i="1" dirty="0">
              <a:solidFill>
                <a:schemeClr val="tx2">
                  <a:lumMod val="75000"/>
                </a:schemeClr>
              </a:solidFill>
              <a:latin typeface="Algerian" pitchFamily="82" charset="0"/>
            </a:endParaRPr>
          </a:p>
        </p:txBody>
      </p:sp>
      <p:sp>
        <p:nvSpPr>
          <p:cNvPr id="3" name="Content Placeholder 2"/>
          <p:cNvSpPr>
            <a:spLocks noGrp="1"/>
          </p:cNvSpPr>
          <p:nvPr>
            <p:ph idx="1"/>
          </p:nvPr>
        </p:nvSpPr>
        <p:spPr>
          <a:xfrm>
            <a:off x="838200" y="1556792"/>
            <a:ext cx="10515600" cy="4824536"/>
          </a:xfrm>
        </p:spPr>
        <p:txBody>
          <a:bodyPr>
            <a:normAutofit fontScale="92500"/>
          </a:bodyPr>
          <a:lstStyle/>
          <a:p>
            <a:pPr algn="just"/>
            <a:r>
              <a:rPr lang="en-US" dirty="0"/>
              <a:t>Oriya is an Eastern Indo-Aryan language belonging to the Indo-Aryan language family. It is thought to be directly descended from a </a:t>
            </a:r>
            <a:r>
              <a:rPr lang="en-US" dirty="0" err="1"/>
              <a:t>Magadhi</a:t>
            </a:r>
            <a:r>
              <a:rPr lang="en-US" dirty="0"/>
              <a:t> </a:t>
            </a:r>
            <a:r>
              <a:rPr lang="en-US" dirty="0" err="1"/>
              <a:t>Prakrit</a:t>
            </a:r>
            <a:r>
              <a:rPr lang="en-US" dirty="0"/>
              <a:t> similar to </a:t>
            </a:r>
            <a:r>
              <a:rPr lang="en-US" dirty="0" err="1"/>
              <a:t>Ardha</a:t>
            </a:r>
            <a:r>
              <a:rPr lang="en-US" dirty="0"/>
              <a:t> </a:t>
            </a:r>
            <a:r>
              <a:rPr lang="en-US" dirty="0" err="1"/>
              <a:t>Magadhi</a:t>
            </a:r>
            <a:r>
              <a:rPr lang="en-US" dirty="0"/>
              <a:t>, which was spoken in eastern India over 1,500 years ago, and is the primary language used in early Jain texts. Oriya appears to have had relatively little influence from Persian and Arabic, compared to other major North Indian languages.</a:t>
            </a:r>
          </a:p>
          <a:p>
            <a:pPr algn="just"/>
            <a:r>
              <a:rPr lang="en-US" dirty="0"/>
              <a:t>The language is also spoken by minority populations of the neighboring states of Jharkhand, West Bengal, Chhattisgarh and Andhra Pradesh. </a:t>
            </a:r>
          </a:p>
          <a:p>
            <a:pPr algn="just"/>
            <a:r>
              <a:rPr lang="en-US" dirty="0"/>
              <a:t>The modern </a:t>
            </a:r>
            <a:r>
              <a:rPr lang="en-US" dirty="0" err="1"/>
              <a:t>Odia</a:t>
            </a:r>
            <a:r>
              <a:rPr lang="en-US" dirty="0"/>
              <a:t> language is formed mostly from </a:t>
            </a:r>
            <a:r>
              <a:rPr lang="en-US" dirty="0" err="1"/>
              <a:t>Pali</a:t>
            </a:r>
            <a:r>
              <a:rPr lang="en-US" dirty="0"/>
              <a:t> words with significant Sanskrit influence. About 28% of modern </a:t>
            </a:r>
            <a:r>
              <a:rPr lang="en-US" dirty="0" err="1"/>
              <a:t>Odia</a:t>
            </a:r>
            <a:r>
              <a:rPr lang="en-US" dirty="0"/>
              <a:t> words have </a:t>
            </a:r>
            <a:r>
              <a:rPr lang="en-US" dirty="0" err="1"/>
              <a:t>Adivasi</a:t>
            </a:r>
            <a:r>
              <a:rPr lang="en-US" dirty="0"/>
              <a:t> origins, and about 2% have Hindustani (Hindi/Urdu), Persian, or Arabic origins.</a:t>
            </a:r>
            <a:endParaRPr lang="en-IN" dirty="0"/>
          </a:p>
          <a:p>
            <a:endParaRPr lang="en-IN" dirty="0"/>
          </a:p>
        </p:txBody>
      </p:sp>
    </p:spTree>
    <p:extLst>
      <p:ext uri="{BB962C8B-B14F-4D97-AF65-F5344CB8AC3E}">
        <p14:creationId xmlns:p14="http://schemas.microsoft.com/office/powerpoint/2010/main" val="26791454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FAD6E1B-C464-4A72-85CC-642DE9C88D5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6" name="Rectangle 5">
            <a:extLst>
              <a:ext uri="{FF2B5EF4-FFF2-40B4-BE49-F238E27FC236}">
                <a16:creationId xmlns:a16="http://schemas.microsoft.com/office/drawing/2014/main" id="{E13045E4-961C-41D3-9BDB-EF2178288A2C}"/>
              </a:ext>
            </a:extLst>
          </p:cNvPr>
          <p:cNvSpPr/>
          <p:nvPr/>
        </p:nvSpPr>
        <p:spPr>
          <a:xfrm>
            <a:off x="4682836" y="3489387"/>
            <a:ext cx="5126182" cy="1200329"/>
          </a:xfrm>
          <a:prstGeom prst="rect">
            <a:avLst/>
          </a:prstGeom>
        </p:spPr>
        <p:txBody>
          <a:bodyPr wrap="square">
            <a:spAutoFit/>
          </a:bodyPr>
          <a:lstStyle/>
          <a:p>
            <a:pPr algn="just">
              <a:defRPr/>
            </a:pPr>
            <a:r>
              <a:rPr lang="en-US" sz="2400" b="1" dirty="0">
                <a:solidFill>
                  <a:srgbClr val="0070C0"/>
                </a:solidFill>
                <a:latin typeface="Constantia" panose="02030602050306030303" pitchFamily="18" charset="0"/>
                <a:cs typeface="Times New Roman" pitchFamily="18" charset="0"/>
              </a:rPr>
              <a:t>Two and a half thousand years of evidence proves the splendor </a:t>
            </a:r>
            <a:r>
              <a:rPr lang="en-US" sz="2400" b="1" dirty="0" smtClean="0">
                <a:solidFill>
                  <a:srgbClr val="0070C0"/>
                </a:solidFill>
                <a:latin typeface="Constantia" panose="02030602050306030303" pitchFamily="18" charset="0"/>
                <a:cs typeface="Times New Roman" pitchFamily="18" charset="0"/>
              </a:rPr>
              <a:t>of </a:t>
            </a:r>
            <a:r>
              <a:rPr lang="en-US" sz="2400" b="1" dirty="0">
                <a:solidFill>
                  <a:srgbClr val="0070C0"/>
                </a:solidFill>
                <a:latin typeface="Constantia" panose="02030602050306030303" pitchFamily="18" charset="0"/>
                <a:cs typeface="Times New Roman" pitchFamily="18" charset="0"/>
              </a:rPr>
              <a:t>the ODIA language</a:t>
            </a:r>
            <a:endParaRPr lang="en-IN" sz="2400" b="1" dirty="0">
              <a:solidFill>
                <a:srgbClr val="0070C0"/>
              </a:solidFill>
              <a:latin typeface="Constantia" panose="02030602050306030303" pitchFamily="18" charset="0"/>
              <a:cs typeface="Times New Roman" pitchFamily="18" charset="0"/>
            </a:endParaRPr>
          </a:p>
        </p:txBody>
      </p:sp>
    </p:spTree>
    <p:extLst>
      <p:ext uri="{BB962C8B-B14F-4D97-AF65-F5344CB8AC3E}">
        <p14:creationId xmlns:p14="http://schemas.microsoft.com/office/powerpoint/2010/main" val="2370748262"/>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C85F6DD-BED1-4526-90F9-0886B24B16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101"/>
          </a:xfrm>
          <a:prstGeom prst="rect">
            <a:avLst/>
          </a:prstGeom>
        </p:spPr>
      </p:pic>
      <p:sp>
        <p:nvSpPr>
          <p:cNvPr id="4" name="Rectangle 3">
            <a:extLst>
              <a:ext uri="{FF2B5EF4-FFF2-40B4-BE49-F238E27FC236}">
                <a16:creationId xmlns:a16="http://schemas.microsoft.com/office/drawing/2014/main" id="{9EAB45DE-B338-401E-895B-7C53ED93847F}"/>
              </a:ext>
            </a:extLst>
          </p:cNvPr>
          <p:cNvSpPr/>
          <p:nvPr/>
        </p:nvSpPr>
        <p:spPr>
          <a:xfrm>
            <a:off x="3879272" y="2705725"/>
            <a:ext cx="4433455" cy="1446550"/>
          </a:xfrm>
          <a:prstGeom prst="rect">
            <a:avLst/>
          </a:prstGeom>
        </p:spPr>
        <p:txBody>
          <a:bodyPr wrap="square">
            <a:spAutoFit/>
          </a:bodyPr>
          <a:lstStyle/>
          <a:p>
            <a:pPr algn="ctr"/>
            <a:r>
              <a:rPr lang="en-IN" sz="4400" b="1" dirty="0">
                <a:ln>
                  <a:solidFill>
                    <a:schemeClr val="accent4">
                      <a:lumMod val="75000"/>
                    </a:schemeClr>
                  </a:solidFill>
                </a:ln>
                <a:solidFill>
                  <a:srgbClr val="FF0000"/>
                </a:solidFill>
                <a:latin typeface="Constantia" panose="02030602050306030303" pitchFamily="18" charset="0"/>
              </a:rPr>
              <a:t>STATE SYMBOLS</a:t>
            </a:r>
          </a:p>
        </p:txBody>
      </p:sp>
    </p:spTree>
    <p:extLst>
      <p:ext uri="{BB962C8B-B14F-4D97-AF65-F5344CB8AC3E}">
        <p14:creationId xmlns:p14="http://schemas.microsoft.com/office/powerpoint/2010/main" val="3821474254"/>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0C914F-8141-4EF6-837C-2C1486DDB2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821" cy="6858000"/>
          </a:xfrm>
          <a:prstGeom prst="rect">
            <a:avLst/>
          </a:prstGeom>
        </p:spPr>
      </p:pic>
    </p:spTree>
    <p:extLst>
      <p:ext uri="{BB962C8B-B14F-4D97-AF65-F5344CB8AC3E}">
        <p14:creationId xmlns:p14="http://schemas.microsoft.com/office/powerpoint/2010/main" val="3374162766"/>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748717-5546-4317-B83D-3760E7EDD2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101"/>
          </a:xfrm>
          <a:prstGeom prst="rect">
            <a:avLst/>
          </a:prstGeom>
        </p:spPr>
      </p:pic>
    </p:spTree>
    <p:extLst>
      <p:ext uri="{BB962C8B-B14F-4D97-AF65-F5344CB8AC3E}">
        <p14:creationId xmlns:p14="http://schemas.microsoft.com/office/powerpoint/2010/main" val="3861291991"/>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61C7A2-91EA-4CB6-9966-92B0485AD1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821" cy="6858000"/>
          </a:xfrm>
          <a:prstGeom prst="rect">
            <a:avLst/>
          </a:prstGeom>
        </p:spPr>
      </p:pic>
    </p:spTree>
    <p:extLst>
      <p:ext uri="{BB962C8B-B14F-4D97-AF65-F5344CB8AC3E}">
        <p14:creationId xmlns:p14="http://schemas.microsoft.com/office/powerpoint/2010/main" val="1063258171"/>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C030E4-37C2-43ED-97A9-04DF078975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821" cy="6858000"/>
          </a:xfrm>
          <a:prstGeom prst="rect">
            <a:avLst/>
          </a:prstGeom>
        </p:spPr>
      </p:pic>
    </p:spTree>
    <p:extLst>
      <p:ext uri="{BB962C8B-B14F-4D97-AF65-F5344CB8AC3E}">
        <p14:creationId xmlns:p14="http://schemas.microsoft.com/office/powerpoint/2010/main" val="4011925823"/>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1FBFE0B-C7CD-4A51-8246-242FCE960B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101"/>
          </a:xfrm>
          <a:prstGeom prst="rect">
            <a:avLst/>
          </a:prstGeom>
        </p:spPr>
      </p:pic>
    </p:spTree>
    <p:extLst>
      <p:ext uri="{BB962C8B-B14F-4D97-AF65-F5344CB8AC3E}">
        <p14:creationId xmlns:p14="http://schemas.microsoft.com/office/powerpoint/2010/main" val="1163680330"/>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020E79B-6340-410D-AB30-447259AA45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101"/>
          </a:xfrm>
          <a:prstGeom prst="rect">
            <a:avLst/>
          </a:prstGeom>
        </p:spPr>
      </p:pic>
    </p:spTree>
    <p:extLst>
      <p:ext uri="{BB962C8B-B14F-4D97-AF65-F5344CB8AC3E}">
        <p14:creationId xmlns:p14="http://schemas.microsoft.com/office/powerpoint/2010/main" val="2417729200"/>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8B249E4-908A-4AC2-9B44-E9DF57E61E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28049" cy="6858000"/>
          </a:xfrm>
          <a:prstGeom prst="rect">
            <a:avLst/>
          </a:prstGeom>
        </p:spPr>
      </p:pic>
    </p:spTree>
    <p:extLst>
      <p:ext uri="{BB962C8B-B14F-4D97-AF65-F5344CB8AC3E}">
        <p14:creationId xmlns:p14="http://schemas.microsoft.com/office/powerpoint/2010/main" val="3654892355"/>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BCD1439-D528-414B-8FD0-2E712698FAE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820" cy="6858000"/>
          </a:xfrm>
        </p:spPr>
      </p:pic>
      <p:sp>
        <p:nvSpPr>
          <p:cNvPr id="9" name="Title 1">
            <a:extLst>
              <a:ext uri="{FF2B5EF4-FFF2-40B4-BE49-F238E27FC236}">
                <a16:creationId xmlns:a16="http://schemas.microsoft.com/office/drawing/2014/main" id="{E71CA2AE-F857-4961-AFC3-A0E00A17E380}"/>
              </a:ext>
            </a:extLst>
          </p:cNvPr>
          <p:cNvSpPr>
            <a:spLocks noGrp="1"/>
          </p:cNvSpPr>
          <p:nvPr/>
        </p:nvSpPr>
        <p:spPr>
          <a:xfrm>
            <a:off x="1392247" y="406659"/>
            <a:ext cx="9407326" cy="1143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IN" b="1" dirty="0">
                <a:ln>
                  <a:solidFill>
                    <a:srgbClr val="00B0F0"/>
                  </a:solidFill>
                </a:ln>
                <a:solidFill>
                  <a:srgbClr val="0070C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IN" b="1" dirty="0">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EK BHARAT </a:t>
            </a:r>
            <a:r>
              <a:rPr lang="en-IN" b="1" dirty="0">
                <a:ln>
                  <a:solidFill>
                    <a:schemeClr val="bg1"/>
                  </a:solidFill>
                </a:ln>
                <a:solidFill>
                  <a:schemeClr val="bg1">
                    <a:lumMod val="85000"/>
                  </a:schemeClr>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SHRESHTHA</a:t>
            </a:r>
            <a:r>
              <a:rPr lang="en-IN" b="1" dirty="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IN" b="1" dirty="0">
                <a:ln>
                  <a:solidFill>
                    <a:srgbClr val="00B050"/>
                  </a:solidFill>
                </a:ln>
                <a:solidFill>
                  <a:srgbClr val="00B05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a:t>
            </a:r>
            <a:r>
              <a:rPr lang="en-IN" b="1"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IN"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666C052D-9967-4E39-A0CA-506061AFE21B}"/>
              </a:ext>
            </a:extLst>
          </p:cNvPr>
          <p:cNvSpPr/>
          <p:nvPr/>
        </p:nvSpPr>
        <p:spPr>
          <a:xfrm>
            <a:off x="1302237" y="1956318"/>
            <a:ext cx="9587346" cy="3539430"/>
          </a:xfrm>
          <a:prstGeom prst="rect">
            <a:avLst/>
          </a:prstGeom>
        </p:spPr>
        <p:txBody>
          <a:bodyPr wrap="square">
            <a:spAutoFit/>
          </a:bodyPr>
          <a:lstStyle/>
          <a:p>
            <a:pPr algn="just"/>
            <a:r>
              <a:rPr lang="en-US" sz="2800" b="0" i="0" dirty="0">
                <a:solidFill>
                  <a:srgbClr val="4D4D4D"/>
                </a:solidFill>
                <a:effectLst/>
                <a:latin typeface="Open Sans"/>
              </a:rPr>
              <a:t>	The initiative ‘</a:t>
            </a:r>
            <a:r>
              <a:rPr lang="en-US" sz="2800" b="0" i="0" dirty="0" err="1">
                <a:solidFill>
                  <a:srgbClr val="FF0000"/>
                </a:solidFill>
                <a:effectLst/>
                <a:latin typeface="Open Sans"/>
              </a:rPr>
              <a:t>Ek</a:t>
            </a:r>
            <a:r>
              <a:rPr lang="en-US" sz="2800" b="0" i="0" dirty="0">
                <a:solidFill>
                  <a:srgbClr val="FF0000"/>
                </a:solidFill>
                <a:effectLst/>
                <a:latin typeface="Open Sans"/>
              </a:rPr>
              <a:t> Bharat </a:t>
            </a:r>
            <a:r>
              <a:rPr lang="en-US" sz="2800" b="0" i="0" dirty="0" err="1">
                <a:solidFill>
                  <a:schemeClr val="bg1">
                    <a:lumMod val="65000"/>
                  </a:schemeClr>
                </a:solidFill>
                <a:effectLst/>
                <a:latin typeface="Open Sans"/>
              </a:rPr>
              <a:t>Shreshtha</a:t>
            </a:r>
            <a:r>
              <a:rPr lang="en-US" sz="2800" b="0" i="0" dirty="0">
                <a:solidFill>
                  <a:srgbClr val="4D4D4D"/>
                </a:solidFill>
                <a:effectLst/>
                <a:latin typeface="Open Sans"/>
              </a:rPr>
              <a:t> </a:t>
            </a:r>
            <a:r>
              <a:rPr lang="en-US" sz="2800" b="0" i="0" dirty="0">
                <a:solidFill>
                  <a:srgbClr val="00B050"/>
                </a:solidFill>
                <a:effectLst/>
                <a:latin typeface="Open Sans"/>
              </a:rPr>
              <a:t>Bharat</a:t>
            </a:r>
            <a:r>
              <a:rPr lang="en-US" sz="2800" b="0" i="0" dirty="0">
                <a:solidFill>
                  <a:srgbClr val="4D4D4D"/>
                </a:solidFill>
                <a:effectLst/>
                <a:latin typeface="Open Sans"/>
              </a:rPr>
              <a:t>’ was announced by Hon'ble Prime Minister on 31st October, 2015 on the occasion of the 140th birth anniversary of Sardar Vallabhbhai Patel. Through this innovative measure, the knowledge of the culture, traditions and practices of different states &amp; UTs will lead to an enhanced understanding and bonding between the states, thereby strengthening the unity and integrity of India.</a:t>
            </a:r>
            <a:endParaRPr lang="hi-IN" sz="2800" dirty="0"/>
          </a:p>
        </p:txBody>
      </p:sp>
    </p:spTree>
    <p:extLst>
      <p:ext uri="{BB962C8B-B14F-4D97-AF65-F5344CB8AC3E}">
        <p14:creationId xmlns:p14="http://schemas.microsoft.com/office/powerpoint/2010/main" val="2805988"/>
      </p:ext>
    </p:extLst>
  </p:cSld>
  <p:clrMapOvr>
    <a:masterClrMapping/>
  </p:clrMapOvr>
  <mc:AlternateContent xmlns:mc="http://schemas.openxmlformats.org/markup-compatibility/2006" xmlns:p14="http://schemas.microsoft.com/office/powerpoint/2010/main">
    <mc:Choice Requires="p14">
      <p:transition spd="slow" p14:dur="1500" advClick="0" advTm="12000">
        <p:fade/>
      </p:transition>
    </mc:Choice>
    <mc:Fallback xmlns="">
      <p:transition spd="slow" advClick="0" advTm="12000">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C49B225-F813-445F-B367-03C1893BEB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28049" cy="6858000"/>
          </a:xfrm>
          <a:prstGeom prst="rect">
            <a:avLst/>
          </a:prstGeom>
        </p:spPr>
      </p:pic>
    </p:spTree>
    <p:extLst>
      <p:ext uri="{BB962C8B-B14F-4D97-AF65-F5344CB8AC3E}">
        <p14:creationId xmlns:p14="http://schemas.microsoft.com/office/powerpoint/2010/main" val="1552975386"/>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BAA567C-8B3D-405E-A46D-E254C32E08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 y="0"/>
            <a:ext cx="12191821" cy="6858000"/>
          </a:xfrm>
          <a:prstGeom prst="rect">
            <a:avLst/>
          </a:prstGeom>
        </p:spPr>
      </p:pic>
      <p:pic>
        <p:nvPicPr>
          <p:cNvPr id="1026" name="Picture 2">
            <a:extLst>
              <a:ext uri="{FF2B5EF4-FFF2-40B4-BE49-F238E27FC236}">
                <a16:creationId xmlns:a16="http://schemas.microsoft.com/office/drawing/2014/main" id="{5855B121-B99E-4E18-807C-FA25C7015A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8264" y="318655"/>
            <a:ext cx="3042575" cy="193964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F1C762F3-44C3-4E1E-B53A-71B6E48125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706" y="1801080"/>
            <a:ext cx="3042575" cy="193964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453C253E-92C8-42D1-9F8C-2D5F753185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0159" y="4230373"/>
            <a:ext cx="3042575" cy="193964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9DD67403-DB0A-4D43-A53A-8D81E2E7A7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20719" y="1801080"/>
            <a:ext cx="3042575" cy="193964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771B9D83-38DA-4C0E-A0C1-E6860C3ACD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23883" y="4230372"/>
            <a:ext cx="3042575" cy="193964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23530D41-CDF6-4040-987D-A7E097C5168A}"/>
              </a:ext>
            </a:extLst>
          </p:cNvPr>
          <p:cNvSpPr/>
          <p:nvPr/>
        </p:nvSpPr>
        <p:spPr>
          <a:xfrm>
            <a:off x="5741888" y="2258296"/>
            <a:ext cx="955326" cy="369332"/>
          </a:xfrm>
          <a:prstGeom prst="rect">
            <a:avLst/>
          </a:prstGeom>
        </p:spPr>
        <p:txBody>
          <a:bodyPr wrap="none">
            <a:spAutoFit/>
          </a:bodyPr>
          <a:lstStyle/>
          <a:p>
            <a:r>
              <a:rPr lang="en-US" b="1" cap="all" dirty="0">
                <a:solidFill>
                  <a:srgbClr val="7030A0"/>
                </a:solidFill>
              </a:rPr>
              <a:t>SAURAS</a:t>
            </a:r>
          </a:p>
        </p:txBody>
      </p:sp>
      <p:sp>
        <p:nvSpPr>
          <p:cNvPr id="7" name="Rectangle 6">
            <a:extLst>
              <a:ext uri="{FF2B5EF4-FFF2-40B4-BE49-F238E27FC236}">
                <a16:creationId xmlns:a16="http://schemas.microsoft.com/office/drawing/2014/main" id="{4B2E2B70-0FA5-4596-BE87-9C0B3D9EDA40}"/>
              </a:ext>
            </a:extLst>
          </p:cNvPr>
          <p:cNvSpPr/>
          <p:nvPr/>
        </p:nvSpPr>
        <p:spPr>
          <a:xfrm>
            <a:off x="1347877" y="3782276"/>
            <a:ext cx="955326" cy="369332"/>
          </a:xfrm>
          <a:prstGeom prst="rect">
            <a:avLst/>
          </a:prstGeom>
        </p:spPr>
        <p:txBody>
          <a:bodyPr wrap="none">
            <a:spAutoFit/>
          </a:bodyPr>
          <a:lstStyle/>
          <a:p>
            <a:r>
              <a:rPr lang="en-US" b="1" cap="all" dirty="0">
                <a:solidFill>
                  <a:srgbClr val="7030A0"/>
                </a:solidFill>
                <a:latin typeface="clanotmedium"/>
              </a:rPr>
              <a:t>SAURAS</a:t>
            </a:r>
            <a:endParaRPr lang="en-US" b="1" cap="all" dirty="0">
              <a:solidFill>
                <a:srgbClr val="7030A0"/>
              </a:solidFill>
              <a:effectLst/>
              <a:latin typeface="clanotmedium"/>
            </a:endParaRPr>
          </a:p>
        </p:txBody>
      </p:sp>
      <p:sp>
        <p:nvSpPr>
          <p:cNvPr id="10" name="Rectangle 9">
            <a:extLst>
              <a:ext uri="{FF2B5EF4-FFF2-40B4-BE49-F238E27FC236}">
                <a16:creationId xmlns:a16="http://schemas.microsoft.com/office/drawing/2014/main" id="{5A8DC682-E2A4-4ACF-84AF-564C447CC515}"/>
              </a:ext>
            </a:extLst>
          </p:cNvPr>
          <p:cNvSpPr/>
          <p:nvPr/>
        </p:nvSpPr>
        <p:spPr>
          <a:xfrm>
            <a:off x="3840328" y="6202462"/>
            <a:ext cx="902235" cy="369332"/>
          </a:xfrm>
          <a:prstGeom prst="rect">
            <a:avLst/>
          </a:prstGeom>
        </p:spPr>
        <p:txBody>
          <a:bodyPr wrap="none">
            <a:spAutoFit/>
          </a:bodyPr>
          <a:lstStyle/>
          <a:p>
            <a:r>
              <a:rPr lang="en-US" b="1" cap="all" dirty="0">
                <a:solidFill>
                  <a:srgbClr val="7030A0"/>
                </a:solidFill>
                <a:latin typeface="clanotmedium"/>
              </a:rPr>
              <a:t>BONDA</a:t>
            </a:r>
            <a:endParaRPr lang="en-US" b="1" cap="all" dirty="0">
              <a:solidFill>
                <a:srgbClr val="7030A0"/>
              </a:solidFill>
              <a:effectLst/>
              <a:latin typeface="clanotmedium"/>
            </a:endParaRPr>
          </a:p>
        </p:txBody>
      </p:sp>
      <p:sp>
        <p:nvSpPr>
          <p:cNvPr id="11" name="Rectangle 10">
            <a:extLst>
              <a:ext uri="{FF2B5EF4-FFF2-40B4-BE49-F238E27FC236}">
                <a16:creationId xmlns:a16="http://schemas.microsoft.com/office/drawing/2014/main" id="{31E001C2-3FE6-4B3B-877E-E098E1EAF84D}"/>
              </a:ext>
            </a:extLst>
          </p:cNvPr>
          <p:cNvSpPr/>
          <p:nvPr/>
        </p:nvSpPr>
        <p:spPr>
          <a:xfrm>
            <a:off x="9772193" y="3800880"/>
            <a:ext cx="1188530" cy="369332"/>
          </a:xfrm>
          <a:prstGeom prst="rect">
            <a:avLst/>
          </a:prstGeom>
        </p:spPr>
        <p:txBody>
          <a:bodyPr wrap="none">
            <a:spAutoFit/>
          </a:bodyPr>
          <a:lstStyle/>
          <a:p>
            <a:r>
              <a:rPr lang="en-US" b="1" cap="all" dirty="0">
                <a:solidFill>
                  <a:srgbClr val="7030A0"/>
                </a:solidFill>
                <a:latin typeface="clanotmedium"/>
              </a:rPr>
              <a:t>SANTHALS</a:t>
            </a:r>
            <a:endParaRPr lang="en-US" b="1" cap="all" dirty="0">
              <a:solidFill>
                <a:srgbClr val="7030A0"/>
              </a:solidFill>
              <a:effectLst/>
              <a:latin typeface="clanotmedium"/>
            </a:endParaRPr>
          </a:p>
        </p:txBody>
      </p:sp>
      <p:sp>
        <p:nvSpPr>
          <p:cNvPr id="12" name="Rectangle 11">
            <a:extLst>
              <a:ext uri="{FF2B5EF4-FFF2-40B4-BE49-F238E27FC236}">
                <a16:creationId xmlns:a16="http://schemas.microsoft.com/office/drawing/2014/main" id="{0378DD01-760C-4CB6-8A95-BFDB0AB8D783}"/>
              </a:ext>
            </a:extLst>
          </p:cNvPr>
          <p:cNvSpPr/>
          <p:nvPr/>
        </p:nvSpPr>
        <p:spPr>
          <a:xfrm>
            <a:off x="8397771" y="6204832"/>
            <a:ext cx="894797" cy="369332"/>
          </a:xfrm>
          <a:prstGeom prst="rect">
            <a:avLst/>
          </a:prstGeom>
        </p:spPr>
        <p:txBody>
          <a:bodyPr wrap="none">
            <a:spAutoFit/>
          </a:bodyPr>
          <a:lstStyle/>
          <a:p>
            <a:r>
              <a:rPr lang="en-US" b="1" cap="all" dirty="0">
                <a:solidFill>
                  <a:srgbClr val="7030A0"/>
                </a:solidFill>
                <a:latin typeface="clanotmedium"/>
              </a:rPr>
              <a:t>GONDS</a:t>
            </a:r>
            <a:endParaRPr lang="en-US" b="1" cap="all" dirty="0">
              <a:solidFill>
                <a:srgbClr val="7030A0"/>
              </a:solidFill>
              <a:effectLst/>
              <a:latin typeface="clanotmedium"/>
            </a:endParaRPr>
          </a:p>
        </p:txBody>
      </p:sp>
      <p:sp>
        <p:nvSpPr>
          <p:cNvPr id="13" name="Rectangle 12">
            <a:extLst>
              <a:ext uri="{FF2B5EF4-FFF2-40B4-BE49-F238E27FC236}">
                <a16:creationId xmlns:a16="http://schemas.microsoft.com/office/drawing/2014/main" id="{37871244-E7C8-4016-83FF-CDB519757EAE}"/>
              </a:ext>
            </a:extLst>
          </p:cNvPr>
          <p:cNvSpPr/>
          <p:nvPr/>
        </p:nvSpPr>
        <p:spPr>
          <a:xfrm>
            <a:off x="4262812" y="2951946"/>
            <a:ext cx="3666376" cy="584775"/>
          </a:xfrm>
          <a:prstGeom prst="rect">
            <a:avLst/>
          </a:prstGeom>
        </p:spPr>
        <p:txBody>
          <a:bodyPr wrap="square">
            <a:spAutoFit/>
          </a:bodyPr>
          <a:lstStyle/>
          <a:p>
            <a:pPr algn="ctr"/>
            <a:r>
              <a:rPr lang="en-US" sz="3200" b="1" dirty="0">
                <a:solidFill>
                  <a:srgbClr val="F45C00"/>
                </a:solidFill>
                <a:latin typeface="Comic Sans MS" panose="030F0702030302020204" pitchFamily="66" charset="0"/>
              </a:rPr>
              <a:t>Tribes</a:t>
            </a:r>
            <a:r>
              <a:rPr lang="en-US" sz="3200" b="1" dirty="0">
                <a:solidFill>
                  <a:srgbClr val="00B0F0"/>
                </a:solidFill>
                <a:latin typeface="Comic Sans MS" panose="030F0702030302020204" pitchFamily="66" charset="0"/>
              </a:rPr>
              <a:t> </a:t>
            </a:r>
            <a:r>
              <a:rPr lang="en-US" sz="3200" b="1" dirty="0">
                <a:solidFill>
                  <a:srgbClr val="002060"/>
                </a:solidFill>
                <a:latin typeface="Comic Sans MS" panose="030F0702030302020204" pitchFamily="66" charset="0"/>
              </a:rPr>
              <a:t>of Odisha</a:t>
            </a:r>
            <a:endParaRPr lang="en-US" sz="3200" b="1" dirty="0">
              <a:solidFill>
                <a:srgbClr val="002060"/>
              </a:solidFill>
              <a:effectLst/>
              <a:latin typeface="Comic Sans MS" panose="030F0702030302020204" pitchFamily="66" charset="0"/>
            </a:endParaRPr>
          </a:p>
        </p:txBody>
      </p:sp>
    </p:spTree>
    <p:extLst>
      <p:ext uri="{BB962C8B-B14F-4D97-AF65-F5344CB8AC3E}">
        <p14:creationId xmlns:p14="http://schemas.microsoft.com/office/powerpoint/2010/main" val="1325235265"/>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6C5A4A8-A086-4C58-9B0B-07B222E847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821" cy="6858000"/>
          </a:xfrm>
          <a:prstGeom prst="rect">
            <a:avLst/>
          </a:prstGeom>
        </p:spPr>
      </p:pic>
      <p:pic>
        <p:nvPicPr>
          <p:cNvPr id="2054" name="Picture 6">
            <a:extLst>
              <a:ext uri="{FF2B5EF4-FFF2-40B4-BE49-F238E27FC236}">
                <a16:creationId xmlns:a16="http://schemas.microsoft.com/office/drawing/2014/main" id="{3321C54E-1A56-4746-8102-E4865430BB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4792" y="319073"/>
            <a:ext cx="3042575" cy="193964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C00FCF68-D1F9-41B8-8FDB-24A539E54D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442" y="1801079"/>
            <a:ext cx="3042575" cy="193964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a:extLst>
              <a:ext uri="{FF2B5EF4-FFF2-40B4-BE49-F238E27FC236}">
                <a16:creationId xmlns:a16="http://schemas.microsoft.com/office/drawing/2014/main" id="{1B390BC4-B4CE-4FB4-9D16-C6D5658183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1022" y="4229952"/>
            <a:ext cx="3041712" cy="1902032"/>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a:extLst>
              <a:ext uri="{FF2B5EF4-FFF2-40B4-BE49-F238E27FC236}">
                <a16:creationId xmlns:a16="http://schemas.microsoft.com/office/drawing/2014/main" id="{A9DF42B3-6089-4C88-878A-4FF4239DE59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23881" y="4244644"/>
            <a:ext cx="3042575" cy="1901195"/>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a:extLst>
              <a:ext uri="{FF2B5EF4-FFF2-40B4-BE49-F238E27FC236}">
                <a16:creationId xmlns:a16="http://schemas.microsoft.com/office/drawing/2014/main" id="{20269E4F-A243-41CD-A6A4-536173F68F6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44191" y="1812471"/>
            <a:ext cx="3002317" cy="191397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37871244-E7C8-4016-83FF-CDB519757EAE}"/>
              </a:ext>
            </a:extLst>
          </p:cNvPr>
          <p:cNvSpPr/>
          <p:nvPr/>
        </p:nvSpPr>
        <p:spPr>
          <a:xfrm>
            <a:off x="4262812" y="2951946"/>
            <a:ext cx="3666376" cy="584775"/>
          </a:xfrm>
          <a:prstGeom prst="rect">
            <a:avLst/>
          </a:prstGeom>
        </p:spPr>
        <p:txBody>
          <a:bodyPr wrap="square">
            <a:spAutoFit/>
          </a:bodyPr>
          <a:lstStyle/>
          <a:p>
            <a:pPr algn="ctr"/>
            <a:r>
              <a:rPr lang="en-US" sz="3200" b="1" dirty="0">
                <a:solidFill>
                  <a:srgbClr val="F45C00"/>
                </a:solidFill>
                <a:latin typeface="Comic Sans MS" panose="030F0702030302020204" pitchFamily="66" charset="0"/>
              </a:rPr>
              <a:t>Tribes</a:t>
            </a:r>
            <a:r>
              <a:rPr lang="en-US" sz="3200" b="1" dirty="0">
                <a:solidFill>
                  <a:srgbClr val="00B0F0"/>
                </a:solidFill>
                <a:latin typeface="Comic Sans MS" panose="030F0702030302020204" pitchFamily="66" charset="0"/>
              </a:rPr>
              <a:t> </a:t>
            </a:r>
            <a:r>
              <a:rPr lang="en-US" sz="3200" b="1" dirty="0">
                <a:solidFill>
                  <a:srgbClr val="002060"/>
                </a:solidFill>
                <a:latin typeface="Comic Sans MS" panose="030F0702030302020204" pitchFamily="66" charset="0"/>
              </a:rPr>
              <a:t>of Odisha</a:t>
            </a:r>
            <a:endParaRPr lang="en-US" sz="3200" b="1" dirty="0">
              <a:solidFill>
                <a:srgbClr val="002060"/>
              </a:solidFill>
              <a:effectLst/>
              <a:latin typeface="Comic Sans MS" panose="030F0702030302020204" pitchFamily="66" charset="0"/>
            </a:endParaRPr>
          </a:p>
        </p:txBody>
      </p:sp>
      <p:sp>
        <p:nvSpPr>
          <p:cNvPr id="2" name="Rectangle 1">
            <a:extLst>
              <a:ext uri="{FF2B5EF4-FFF2-40B4-BE49-F238E27FC236}">
                <a16:creationId xmlns:a16="http://schemas.microsoft.com/office/drawing/2014/main" id="{30CE700C-C867-49FE-AE3B-E1FC29CBDE5B}"/>
              </a:ext>
            </a:extLst>
          </p:cNvPr>
          <p:cNvSpPr/>
          <p:nvPr/>
        </p:nvSpPr>
        <p:spPr>
          <a:xfrm>
            <a:off x="5634867" y="2258715"/>
            <a:ext cx="1122423" cy="369332"/>
          </a:xfrm>
          <a:prstGeom prst="rect">
            <a:avLst/>
          </a:prstGeom>
        </p:spPr>
        <p:txBody>
          <a:bodyPr wrap="none">
            <a:spAutoFit/>
          </a:bodyPr>
          <a:lstStyle/>
          <a:p>
            <a:r>
              <a:rPr lang="en-US" b="1" cap="all" dirty="0">
                <a:solidFill>
                  <a:srgbClr val="7030A0"/>
                </a:solidFill>
                <a:latin typeface="clanotmedium"/>
              </a:rPr>
              <a:t>BHUMIAS</a:t>
            </a:r>
            <a:endParaRPr lang="en-US" b="1" cap="all" dirty="0">
              <a:solidFill>
                <a:srgbClr val="7030A0"/>
              </a:solidFill>
              <a:effectLst/>
              <a:latin typeface="clanotmedium"/>
            </a:endParaRPr>
          </a:p>
        </p:txBody>
      </p:sp>
      <p:sp>
        <p:nvSpPr>
          <p:cNvPr id="3" name="Rectangle 2">
            <a:extLst>
              <a:ext uri="{FF2B5EF4-FFF2-40B4-BE49-F238E27FC236}">
                <a16:creationId xmlns:a16="http://schemas.microsoft.com/office/drawing/2014/main" id="{3D045E22-A0B2-45EE-8EF2-A704C7E33C5A}"/>
              </a:ext>
            </a:extLst>
          </p:cNvPr>
          <p:cNvSpPr/>
          <p:nvPr/>
        </p:nvSpPr>
        <p:spPr>
          <a:xfrm>
            <a:off x="1350178" y="3740715"/>
            <a:ext cx="1023101" cy="369332"/>
          </a:xfrm>
          <a:prstGeom prst="rect">
            <a:avLst/>
          </a:prstGeom>
        </p:spPr>
        <p:txBody>
          <a:bodyPr wrap="none">
            <a:spAutoFit/>
          </a:bodyPr>
          <a:lstStyle/>
          <a:p>
            <a:r>
              <a:rPr lang="en-US" b="1" cap="all" dirty="0">
                <a:solidFill>
                  <a:srgbClr val="7030A0"/>
                </a:solidFill>
                <a:latin typeface="clanotmedium"/>
              </a:rPr>
              <a:t>ORAONS</a:t>
            </a:r>
            <a:endParaRPr lang="en-US" b="1" cap="all" dirty="0">
              <a:solidFill>
                <a:srgbClr val="7030A0"/>
              </a:solidFill>
              <a:effectLst/>
              <a:latin typeface="clanotmedium"/>
            </a:endParaRPr>
          </a:p>
        </p:txBody>
      </p:sp>
      <p:sp>
        <p:nvSpPr>
          <p:cNvPr id="4" name="Rectangle 3">
            <a:extLst>
              <a:ext uri="{FF2B5EF4-FFF2-40B4-BE49-F238E27FC236}">
                <a16:creationId xmlns:a16="http://schemas.microsoft.com/office/drawing/2014/main" id="{9F8B228F-2E40-49C2-A11C-71E60900CA9D}"/>
              </a:ext>
            </a:extLst>
          </p:cNvPr>
          <p:cNvSpPr/>
          <p:nvPr/>
        </p:nvSpPr>
        <p:spPr>
          <a:xfrm>
            <a:off x="3863664" y="6131984"/>
            <a:ext cx="798295" cy="369332"/>
          </a:xfrm>
          <a:prstGeom prst="rect">
            <a:avLst/>
          </a:prstGeom>
        </p:spPr>
        <p:txBody>
          <a:bodyPr wrap="none">
            <a:spAutoFit/>
          </a:bodyPr>
          <a:lstStyle/>
          <a:p>
            <a:r>
              <a:rPr lang="en-US" b="1" cap="all" dirty="0">
                <a:solidFill>
                  <a:srgbClr val="7030A0"/>
                </a:solidFill>
                <a:latin typeface="clanotmedium"/>
              </a:rPr>
              <a:t>KOYAS</a:t>
            </a:r>
            <a:endParaRPr lang="en-US" b="1" cap="all" dirty="0">
              <a:solidFill>
                <a:srgbClr val="7030A0"/>
              </a:solidFill>
              <a:effectLst/>
              <a:latin typeface="clanotmedium"/>
            </a:endParaRPr>
          </a:p>
        </p:txBody>
      </p:sp>
      <p:sp>
        <p:nvSpPr>
          <p:cNvPr id="5" name="Rectangle 4">
            <a:extLst>
              <a:ext uri="{FF2B5EF4-FFF2-40B4-BE49-F238E27FC236}">
                <a16:creationId xmlns:a16="http://schemas.microsoft.com/office/drawing/2014/main" id="{45A9D44C-139F-46F2-99A4-B3173D7C8971}"/>
              </a:ext>
            </a:extLst>
          </p:cNvPr>
          <p:cNvSpPr/>
          <p:nvPr/>
        </p:nvSpPr>
        <p:spPr>
          <a:xfrm>
            <a:off x="8331839" y="6145839"/>
            <a:ext cx="1024704" cy="369332"/>
          </a:xfrm>
          <a:prstGeom prst="rect">
            <a:avLst/>
          </a:prstGeom>
        </p:spPr>
        <p:txBody>
          <a:bodyPr wrap="none">
            <a:spAutoFit/>
          </a:bodyPr>
          <a:lstStyle/>
          <a:p>
            <a:r>
              <a:rPr lang="en-US" b="1" cap="all" dirty="0">
                <a:solidFill>
                  <a:srgbClr val="7030A0"/>
                </a:solidFill>
                <a:latin typeface="clanotmedium"/>
              </a:rPr>
              <a:t>PARAJAS</a:t>
            </a:r>
            <a:endParaRPr lang="en-US" b="1" cap="all" dirty="0">
              <a:solidFill>
                <a:srgbClr val="7030A0"/>
              </a:solidFill>
              <a:effectLst/>
              <a:latin typeface="clanotmedium"/>
            </a:endParaRPr>
          </a:p>
        </p:txBody>
      </p:sp>
      <p:sp>
        <p:nvSpPr>
          <p:cNvPr id="8" name="Rectangle 7">
            <a:extLst>
              <a:ext uri="{FF2B5EF4-FFF2-40B4-BE49-F238E27FC236}">
                <a16:creationId xmlns:a16="http://schemas.microsoft.com/office/drawing/2014/main" id="{E0879BAF-E6F3-49E0-ADDA-764E52CA1755}"/>
              </a:ext>
            </a:extLst>
          </p:cNvPr>
          <p:cNvSpPr/>
          <p:nvPr/>
        </p:nvSpPr>
        <p:spPr>
          <a:xfrm>
            <a:off x="9843801" y="3726448"/>
            <a:ext cx="1003095" cy="369332"/>
          </a:xfrm>
          <a:prstGeom prst="rect">
            <a:avLst/>
          </a:prstGeom>
        </p:spPr>
        <p:txBody>
          <a:bodyPr wrap="none">
            <a:spAutoFit/>
          </a:bodyPr>
          <a:lstStyle/>
          <a:p>
            <a:r>
              <a:rPr lang="en-US" b="1" cap="all" dirty="0">
                <a:solidFill>
                  <a:srgbClr val="7030A0"/>
                </a:solidFill>
                <a:latin typeface="clanotmedium"/>
              </a:rPr>
              <a:t>GADAVA</a:t>
            </a:r>
            <a:endParaRPr lang="en-US" b="1" cap="all" dirty="0">
              <a:solidFill>
                <a:srgbClr val="7030A0"/>
              </a:solidFill>
              <a:effectLst/>
              <a:latin typeface="clanotmedium"/>
            </a:endParaRPr>
          </a:p>
        </p:txBody>
      </p:sp>
    </p:spTree>
    <p:extLst>
      <p:ext uri="{BB962C8B-B14F-4D97-AF65-F5344CB8AC3E}">
        <p14:creationId xmlns:p14="http://schemas.microsoft.com/office/powerpoint/2010/main" val="742188347"/>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C7B1E-D0B0-4B11-B813-15531F5DC146}"/>
              </a:ext>
            </a:extLst>
          </p:cNvPr>
          <p:cNvSpPr>
            <a:spLocks noGrp="1"/>
          </p:cNvSpPr>
          <p:nvPr>
            <p:ph type="title"/>
          </p:nvPr>
        </p:nvSpPr>
        <p:spPr>
          <a:xfrm>
            <a:off x="838200" y="365125"/>
            <a:ext cx="10515600" cy="568863"/>
          </a:xfrm>
        </p:spPr>
        <p:txBody>
          <a:bodyPr>
            <a:noAutofit/>
          </a:bodyPr>
          <a:lstStyle/>
          <a:p>
            <a:pPr algn="ctr"/>
            <a:r>
              <a:rPr lang="en-US" sz="3600" dirty="0" smtClean="0">
                <a:solidFill>
                  <a:srgbClr val="0070C0"/>
                </a:solidFill>
                <a:latin typeface="Constantia" panose="02030602050306030303" pitchFamily="18" charset="0"/>
                <a:cs typeface="Times New Roman" panose="02020603050405020304" pitchFamily="18" charset="0"/>
              </a:rPr>
              <a:t>Ethnic Costumes of </a:t>
            </a:r>
            <a:r>
              <a:rPr lang="en-US" sz="3600" dirty="0" err="1" smtClean="0">
                <a:solidFill>
                  <a:srgbClr val="0070C0"/>
                </a:solidFill>
                <a:latin typeface="Constantia" panose="02030602050306030303" pitchFamily="18" charset="0"/>
                <a:cs typeface="Times New Roman" panose="02020603050405020304" pitchFamily="18" charset="0"/>
              </a:rPr>
              <a:t>Odisha</a:t>
            </a:r>
            <a:endParaRPr lang="hi-IN" sz="3600" dirty="0">
              <a:solidFill>
                <a:srgbClr val="0070C0"/>
              </a:solidFill>
              <a:latin typeface="Constantia" panose="02030602050306030303" pitchFamily="18" charset="0"/>
            </a:endParaRPr>
          </a:p>
        </p:txBody>
      </p:sp>
      <p:pic>
        <p:nvPicPr>
          <p:cNvPr id="3074" name="Picture 2" descr="Clothing&#10;• Odisha, women wear different types of saris, Odisha is&#10;famous for Kataki Sari, Bomkai Sari and Sambalpuri Sari....">
            <a:extLst>
              <a:ext uri="{FF2B5EF4-FFF2-40B4-BE49-F238E27FC236}">
                <a16:creationId xmlns:a16="http://schemas.microsoft.com/office/drawing/2014/main" id="{5410F9F4-09E8-477C-9B80-7453AA2C7F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08720"/>
            <a:ext cx="12192000" cy="5917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943285"/>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5D414CFD-BD25-40C4-A10D-9133897A6D3F}"/>
              </a:ext>
            </a:extLst>
          </p:cNvPr>
          <p:cNvSpPr txBox="1">
            <a:spLocks noChangeArrowheads="1"/>
          </p:cNvSpPr>
          <p:nvPr/>
        </p:nvSpPr>
        <p:spPr bwMode="auto">
          <a:xfrm>
            <a:off x="3617596" y="315768"/>
            <a:ext cx="4956806" cy="584775"/>
          </a:xfrm>
          <a:prstGeom prst="rect">
            <a:avLst/>
          </a:prstGeom>
          <a:noFill/>
          <a:ln w="9525">
            <a:noFill/>
            <a:miter lim="800000"/>
            <a:headEnd/>
            <a:tailEnd/>
          </a:ln>
        </p:spPr>
        <p:txBody>
          <a:bodyPr wrap="none">
            <a:spAutoFit/>
          </a:bodyPr>
          <a:lstStyle/>
          <a:p>
            <a:pPr algn="ctr"/>
            <a:r>
              <a:rPr lang="en-US" sz="3200" b="1" dirty="0">
                <a:solidFill>
                  <a:srgbClr val="FF0000"/>
                </a:solidFill>
                <a:latin typeface="Comic Sans MS" panose="030F0702030302020204" pitchFamily="66" charset="0"/>
                <a:cs typeface="Times New Roman" pitchFamily="18" charset="0"/>
              </a:rPr>
              <a:t>Odisha</a:t>
            </a:r>
            <a:r>
              <a:rPr lang="en-US" sz="3200" b="1" dirty="0">
                <a:solidFill>
                  <a:srgbClr val="002060"/>
                </a:solidFill>
                <a:latin typeface="Comic Sans MS" panose="030F0702030302020204" pitchFamily="66" charset="0"/>
                <a:cs typeface="Times New Roman" pitchFamily="18" charset="0"/>
              </a:rPr>
              <a:t> Traditional Food</a:t>
            </a:r>
            <a:endParaRPr lang="en-IN" sz="3200" b="1" dirty="0">
              <a:solidFill>
                <a:srgbClr val="002060"/>
              </a:solidFill>
              <a:latin typeface="Comic Sans MS" panose="030F0702030302020204" pitchFamily="66" charset="0"/>
              <a:cs typeface="Times New Roman" pitchFamily="18" charset="0"/>
            </a:endParaRPr>
          </a:p>
        </p:txBody>
      </p:sp>
      <p:pic>
        <p:nvPicPr>
          <p:cNvPr id="7" name="Picture 6">
            <a:extLst>
              <a:ext uri="{FF2B5EF4-FFF2-40B4-BE49-F238E27FC236}">
                <a16:creationId xmlns:a16="http://schemas.microsoft.com/office/drawing/2014/main" id="{CE5C6EBE-4299-4DA0-B966-FB1D107CD8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0683" y="1034072"/>
            <a:ext cx="8350633" cy="4789855"/>
          </a:xfrm>
          <a:prstGeom prst="rect">
            <a:avLst/>
          </a:prstGeom>
        </p:spPr>
      </p:pic>
      <p:sp>
        <p:nvSpPr>
          <p:cNvPr id="9" name="TextBox 8">
            <a:extLst>
              <a:ext uri="{FF2B5EF4-FFF2-40B4-BE49-F238E27FC236}">
                <a16:creationId xmlns:a16="http://schemas.microsoft.com/office/drawing/2014/main" id="{4FECF785-F1F5-4EFF-A94F-5F646AA5184B}"/>
              </a:ext>
            </a:extLst>
          </p:cNvPr>
          <p:cNvSpPr txBox="1"/>
          <p:nvPr/>
        </p:nvSpPr>
        <p:spPr>
          <a:xfrm>
            <a:off x="4655839" y="5823928"/>
            <a:ext cx="2880320" cy="461665"/>
          </a:xfrm>
          <a:prstGeom prst="rect">
            <a:avLst/>
          </a:prstGeom>
          <a:noFill/>
        </p:spPr>
        <p:txBody>
          <a:bodyPr wrap="square" rtlCol="0">
            <a:spAutoFit/>
          </a:bodyPr>
          <a:lstStyle/>
          <a:p>
            <a:pPr algn="ctr"/>
            <a:r>
              <a:rPr lang="en-US" sz="2400" b="1" dirty="0" err="1">
                <a:solidFill>
                  <a:srgbClr val="00B0F0"/>
                </a:solidFill>
                <a:latin typeface="Constantia" panose="02030602050306030303" pitchFamily="18" charset="0"/>
              </a:rPr>
              <a:t>Chhapan</a:t>
            </a:r>
            <a:r>
              <a:rPr lang="en-US" sz="2400" b="1" dirty="0">
                <a:solidFill>
                  <a:srgbClr val="00B0F0"/>
                </a:solidFill>
                <a:latin typeface="Constantia" panose="02030602050306030303" pitchFamily="18" charset="0"/>
              </a:rPr>
              <a:t> </a:t>
            </a:r>
            <a:r>
              <a:rPr lang="en-US" sz="2400" b="1" dirty="0" err="1">
                <a:solidFill>
                  <a:srgbClr val="00B0F0"/>
                </a:solidFill>
                <a:latin typeface="Constantia" panose="02030602050306030303" pitchFamily="18" charset="0"/>
              </a:rPr>
              <a:t>Bhoga</a:t>
            </a:r>
            <a:endParaRPr lang="en-IN" sz="2400" b="1" dirty="0">
              <a:solidFill>
                <a:srgbClr val="00B0F0"/>
              </a:solidFill>
              <a:latin typeface="Constantia" panose="02030602050306030303" pitchFamily="18" charset="0"/>
            </a:endParaRPr>
          </a:p>
        </p:txBody>
      </p:sp>
    </p:spTree>
    <p:extLst>
      <p:ext uri="{BB962C8B-B14F-4D97-AF65-F5344CB8AC3E}">
        <p14:creationId xmlns:p14="http://schemas.microsoft.com/office/powerpoint/2010/main" val="2110038836"/>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5D414CFD-BD25-40C4-A10D-9133897A6D3F}"/>
              </a:ext>
            </a:extLst>
          </p:cNvPr>
          <p:cNvSpPr txBox="1">
            <a:spLocks noChangeArrowheads="1"/>
          </p:cNvSpPr>
          <p:nvPr/>
        </p:nvSpPr>
        <p:spPr bwMode="auto">
          <a:xfrm>
            <a:off x="3617596" y="315768"/>
            <a:ext cx="4956806" cy="584775"/>
          </a:xfrm>
          <a:prstGeom prst="rect">
            <a:avLst/>
          </a:prstGeom>
          <a:noFill/>
          <a:ln w="9525">
            <a:noFill/>
            <a:miter lim="800000"/>
            <a:headEnd/>
            <a:tailEnd/>
          </a:ln>
        </p:spPr>
        <p:txBody>
          <a:bodyPr wrap="none">
            <a:spAutoFit/>
          </a:bodyPr>
          <a:lstStyle/>
          <a:p>
            <a:pPr algn="ctr"/>
            <a:r>
              <a:rPr lang="en-US" sz="3200" b="1" dirty="0">
                <a:solidFill>
                  <a:srgbClr val="FF0000"/>
                </a:solidFill>
                <a:latin typeface="Comic Sans MS" panose="030F0702030302020204" pitchFamily="66" charset="0"/>
                <a:cs typeface="Times New Roman" pitchFamily="18" charset="0"/>
              </a:rPr>
              <a:t>Odisha</a:t>
            </a:r>
            <a:r>
              <a:rPr lang="en-US" sz="3200" b="1" dirty="0">
                <a:solidFill>
                  <a:srgbClr val="002060"/>
                </a:solidFill>
                <a:latin typeface="Comic Sans MS" panose="030F0702030302020204" pitchFamily="66" charset="0"/>
                <a:cs typeface="Times New Roman" pitchFamily="18" charset="0"/>
              </a:rPr>
              <a:t> Traditional Food</a:t>
            </a:r>
            <a:endParaRPr lang="en-IN" sz="3200" b="1" dirty="0">
              <a:solidFill>
                <a:srgbClr val="002060"/>
              </a:solidFill>
              <a:latin typeface="Comic Sans MS" panose="030F0702030302020204" pitchFamily="66" charset="0"/>
              <a:cs typeface="Times New Roman"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7511" y="4149080"/>
            <a:ext cx="3810001" cy="2176463"/>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3793" y="984944"/>
            <a:ext cx="2880320" cy="342900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64152" y="900543"/>
            <a:ext cx="4516761" cy="2672473"/>
          </a:xfrm>
          <a:prstGeom prst="rect">
            <a:avLst/>
          </a:prstGeom>
        </p:spPr>
      </p:pic>
      <p:sp>
        <p:nvSpPr>
          <p:cNvPr id="10" name="TextBox 9">
            <a:extLst>
              <a:ext uri="{FF2B5EF4-FFF2-40B4-BE49-F238E27FC236}">
                <a16:creationId xmlns:a16="http://schemas.microsoft.com/office/drawing/2014/main" id="{4FECF785-F1F5-4EFF-A94F-5F646AA5184B}"/>
              </a:ext>
            </a:extLst>
          </p:cNvPr>
          <p:cNvSpPr txBox="1"/>
          <p:nvPr/>
        </p:nvSpPr>
        <p:spPr>
          <a:xfrm>
            <a:off x="7637510" y="6398694"/>
            <a:ext cx="3810001" cy="461665"/>
          </a:xfrm>
          <a:prstGeom prst="rect">
            <a:avLst/>
          </a:prstGeom>
          <a:noFill/>
        </p:spPr>
        <p:txBody>
          <a:bodyPr wrap="square" rtlCol="0">
            <a:spAutoFit/>
          </a:bodyPr>
          <a:lstStyle/>
          <a:p>
            <a:pPr algn="ctr"/>
            <a:r>
              <a:rPr lang="en-US" sz="2400" b="1" dirty="0" err="1" smtClean="0">
                <a:solidFill>
                  <a:srgbClr val="00B0F0"/>
                </a:solidFill>
                <a:latin typeface="Constantia" panose="02030602050306030303" pitchFamily="18" charset="0"/>
              </a:rPr>
              <a:t>Rassagola</a:t>
            </a:r>
            <a:r>
              <a:rPr lang="en-US" sz="2400" b="1" dirty="0" smtClean="0">
                <a:solidFill>
                  <a:srgbClr val="00B0F0"/>
                </a:solidFill>
                <a:latin typeface="Constantia" panose="02030602050306030303" pitchFamily="18" charset="0"/>
              </a:rPr>
              <a:t> (</a:t>
            </a:r>
            <a:r>
              <a:rPr lang="en-US" sz="2400" b="1" dirty="0" err="1" smtClean="0">
                <a:solidFill>
                  <a:srgbClr val="00B0F0"/>
                </a:solidFill>
                <a:latin typeface="Constantia" panose="02030602050306030303" pitchFamily="18" charset="0"/>
              </a:rPr>
              <a:t>Odisha</a:t>
            </a:r>
            <a:r>
              <a:rPr lang="en-US" sz="2400" b="1" dirty="0" smtClean="0">
                <a:solidFill>
                  <a:srgbClr val="00B0F0"/>
                </a:solidFill>
                <a:latin typeface="Constantia" panose="02030602050306030303" pitchFamily="18" charset="0"/>
              </a:rPr>
              <a:t>)</a:t>
            </a:r>
            <a:endParaRPr lang="en-IN" sz="2400" b="1" dirty="0">
              <a:solidFill>
                <a:srgbClr val="00B0F0"/>
              </a:solidFill>
              <a:latin typeface="Constantia" panose="02030602050306030303" pitchFamily="18" charset="0"/>
            </a:endParaRPr>
          </a:p>
        </p:txBody>
      </p:sp>
      <p:sp>
        <p:nvSpPr>
          <p:cNvPr id="11" name="TextBox 10">
            <a:extLst>
              <a:ext uri="{FF2B5EF4-FFF2-40B4-BE49-F238E27FC236}">
                <a16:creationId xmlns:a16="http://schemas.microsoft.com/office/drawing/2014/main" id="{4FECF785-F1F5-4EFF-A94F-5F646AA5184B}"/>
              </a:ext>
            </a:extLst>
          </p:cNvPr>
          <p:cNvSpPr txBox="1"/>
          <p:nvPr/>
        </p:nvSpPr>
        <p:spPr>
          <a:xfrm>
            <a:off x="8400256" y="3601500"/>
            <a:ext cx="2880320" cy="461665"/>
          </a:xfrm>
          <a:prstGeom prst="rect">
            <a:avLst/>
          </a:prstGeom>
          <a:noFill/>
        </p:spPr>
        <p:txBody>
          <a:bodyPr wrap="square" rtlCol="0">
            <a:spAutoFit/>
          </a:bodyPr>
          <a:lstStyle/>
          <a:p>
            <a:pPr algn="ctr"/>
            <a:r>
              <a:rPr lang="en-US" sz="2400" b="1" dirty="0" err="1" smtClean="0">
                <a:solidFill>
                  <a:srgbClr val="00B0F0"/>
                </a:solidFill>
                <a:latin typeface="Constantia" panose="02030602050306030303" pitchFamily="18" charset="0"/>
              </a:rPr>
              <a:t>Suji</a:t>
            </a:r>
            <a:r>
              <a:rPr lang="en-US" sz="2400" b="1" dirty="0" smtClean="0">
                <a:solidFill>
                  <a:srgbClr val="00B0F0"/>
                </a:solidFill>
                <a:latin typeface="Constantia" panose="02030602050306030303" pitchFamily="18" charset="0"/>
              </a:rPr>
              <a:t> </a:t>
            </a:r>
            <a:r>
              <a:rPr lang="en-US" sz="2400" b="1" dirty="0" err="1" smtClean="0">
                <a:solidFill>
                  <a:srgbClr val="00B0F0"/>
                </a:solidFill>
                <a:latin typeface="Constantia" panose="02030602050306030303" pitchFamily="18" charset="0"/>
              </a:rPr>
              <a:t>Kakara</a:t>
            </a:r>
            <a:endParaRPr lang="en-IN" sz="2400" b="1" dirty="0">
              <a:solidFill>
                <a:srgbClr val="00B0F0"/>
              </a:solidFill>
              <a:latin typeface="Constantia" panose="02030602050306030303" pitchFamily="18" charset="0"/>
            </a:endParaRPr>
          </a:p>
        </p:txBody>
      </p:sp>
      <p:sp>
        <p:nvSpPr>
          <p:cNvPr id="12" name="TextBox 11">
            <a:extLst>
              <a:ext uri="{FF2B5EF4-FFF2-40B4-BE49-F238E27FC236}">
                <a16:creationId xmlns:a16="http://schemas.microsoft.com/office/drawing/2014/main" id="{4FECF785-F1F5-4EFF-A94F-5F646AA5184B}"/>
              </a:ext>
            </a:extLst>
          </p:cNvPr>
          <p:cNvSpPr txBox="1"/>
          <p:nvPr/>
        </p:nvSpPr>
        <p:spPr>
          <a:xfrm>
            <a:off x="4223793" y="4542144"/>
            <a:ext cx="2880320" cy="461665"/>
          </a:xfrm>
          <a:prstGeom prst="rect">
            <a:avLst/>
          </a:prstGeom>
          <a:noFill/>
        </p:spPr>
        <p:txBody>
          <a:bodyPr wrap="square" rtlCol="0">
            <a:spAutoFit/>
          </a:bodyPr>
          <a:lstStyle/>
          <a:p>
            <a:pPr algn="ctr"/>
            <a:r>
              <a:rPr lang="en-US" sz="2400" b="1" dirty="0" err="1" smtClean="0">
                <a:solidFill>
                  <a:srgbClr val="00B0F0"/>
                </a:solidFill>
                <a:latin typeface="Constantia" panose="02030602050306030303" pitchFamily="18" charset="0"/>
              </a:rPr>
              <a:t>Enduri</a:t>
            </a:r>
            <a:r>
              <a:rPr lang="en-US" sz="2400" b="1" dirty="0" smtClean="0">
                <a:solidFill>
                  <a:srgbClr val="00B0F0"/>
                </a:solidFill>
                <a:latin typeface="Constantia" panose="02030602050306030303" pitchFamily="18" charset="0"/>
              </a:rPr>
              <a:t> </a:t>
            </a:r>
            <a:r>
              <a:rPr lang="en-US" sz="2400" b="1" dirty="0" err="1" smtClean="0">
                <a:solidFill>
                  <a:srgbClr val="00B0F0"/>
                </a:solidFill>
                <a:latin typeface="Constantia" panose="02030602050306030303" pitchFamily="18" charset="0"/>
              </a:rPr>
              <a:t>Pitha</a:t>
            </a:r>
            <a:endParaRPr lang="en-IN" sz="2400" b="1" dirty="0">
              <a:solidFill>
                <a:srgbClr val="00B0F0"/>
              </a:solidFill>
              <a:latin typeface="Constantia" panose="02030602050306030303" pitchFamily="18" charset="0"/>
            </a:endParaRPr>
          </a:p>
        </p:txBody>
      </p:sp>
      <p:sp>
        <p:nvSpPr>
          <p:cNvPr id="13" name="TextBox 12">
            <a:extLst>
              <a:ext uri="{FF2B5EF4-FFF2-40B4-BE49-F238E27FC236}">
                <a16:creationId xmlns:a16="http://schemas.microsoft.com/office/drawing/2014/main" id="{4FECF785-F1F5-4EFF-A94F-5F646AA5184B}"/>
              </a:ext>
            </a:extLst>
          </p:cNvPr>
          <p:cNvSpPr txBox="1"/>
          <p:nvPr/>
        </p:nvSpPr>
        <p:spPr>
          <a:xfrm>
            <a:off x="677398" y="4542145"/>
            <a:ext cx="2880320" cy="461665"/>
          </a:xfrm>
          <a:prstGeom prst="rect">
            <a:avLst/>
          </a:prstGeom>
          <a:noFill/>
        </p:spPr>
        <p:txBody>
          <a:bodyPr wrap="square" rtlCol="0">
            <a:spAutoFit/>
          </a:bodyPr>
          <a:lstStyle/>
          <a:p>
            <a:pPr algn="ctr"/>
            <a:r>
              <a:rPr lang="en-US" sz="2400" b="1" dirty="0" err="1" smtClean="0">
                <a:solidFill>
                  <a:srgbClr val="00B0F0"/>
                </a:solidFill>
                <a:latin typeface="Constantia" panose="02030602050306030303" pitchFamily="18" charset="0"/>
              </a:rPr>
              <a:t>Poda</a:t>
            </a:r>
            <a:r>
              <a:rPr lang="en-US" sz="2400" b="1" dirty="0" smtClean="0">
                <a:solidFill>
                  <a:srgbClr val="00B0F0"/>
                </a:solidFill>
                <a:latin typeface="Constantia" panose="02030602050306030303" pitchFamily="18" charset="0"/>
              </a:rPr>
              <a:t> </a:t>
            </a:r>
            <a:r>
              <a:rPr lang="en-US" sz="2400" b="1" dirty="0" err="1" smtClean="0">
                <a:solidFill>
                  <a:srgbClr val="00B0F0"/>
                </a:solidFill>
                <a:latin typeface="Constantia" panose="02030602050306030303" pitchFamily="18" charset="0"/>
              </a:rPr>
              <a:t>Pitha</a:t>
            </a:r>
            <a:endParaRPr lang="en-IN" sz="2400" b="1" dirty="0">
              <a:solidFill>
                <a:srgbClr val="00B0F0"/>
              </a:solidFill>
              <a:latin typeface="Constantia" panose="02030602050306030303" pitchFamily="18" charset="0"/>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376" y="949487"/>
            <a:ext cx="3276364" cy="3464457"/>
          </a:xfrm>
          <a:prstGeom prst="rect">
            <a:avLst/>
          </a:prstGeom>
        </p:spPr>
      </p:pic>
    </p:spTree>
    <p:extLst>
      <p:ext uri="{BB962C8B-B14F-4D97-AF65-F5344CB8AC3E}">
        <p14:creationId xmlns:p14="http://schemas.microsoft.com/office/powerpoint/2010/main" val="2190570342"/>
      </p:ext>
    </p:extLst>
  </p:cSld>
  <p:clrMapOvr>
    <a:masterClrMapping/>
  </p:clrMapOvr>
  <mc:AlternateContent xmlns:mc="http://schemas.openxmlformats.org/markup-compatibility/2006" xmlns:p14="http://schemas.microsoft.com/office/powerpoint/2010/main">
    <mc:Choice Requires="p14">
      <p:transition spd="slow" p14:dur="1500" advClick="0" advTm="7000">
        <p:fade/>
      </p:transition>
    </mc:Choice>
    <mc:Fallback xmlns="">
      <p:transition spd="slow" advClick="0" advTm="7000">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C15974-8457-4568-82BD-13D2650D6D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428" y="0"/>
            <a:ext cx="7257143" cy="6858000"/>
          </a:xfrm>
          <a:prstGeom prst="rect">
            <a:avLst/>
          </a:prstGeom>
        </p:spPr>
      </p:pic>
    </p:spTree>
    <p:extLst>
      <p:ext uri="{BB962C8B-B14F-4D97-AF65-F5344CB8AC3E}">
        <p14:creationId xmlns:p14="http://schemas.microsoft.com/office/powerpoint/2010/main" val="1030638097"/>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Content Placeholder 4">
            <a:extLst>
              <a:ext uri="{FF2B5EF4-FFF2-40B4-BE49-F238E27FC236}">
                <a16:creationId xmlns:a16="http://schemas.microsoft.com/office/drawing/2014/main" id="{7B1BB051-6648-480D-B68C-D29DC2B15E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739" y="96984"/>
            <a:ext cx="3740726" cy="3325088"/>
          </a:xfrm>
          <a:prstGeom prst="rect">
            <a:avLst/>
          </a:prstGeom>
        </p:spPr>
      </p:pic>
      <p:sp>
        <p:nvSpPr>
          <p:cNvPr id="17" name="Title 1">
            <a:extLst>
              <a:ext uri="{FF2B5EF4-FFF2-40B4-BE49-F238E27FC236}">
                <a16:creationId xmlns:a16="http://schemas.microsoft.com/office/drawing/2014/main" id="{AEEF7075-C669-4003-9A2B-44C9C4F7ADBA}"/>
              </a:ext>
            </a:extLst>
          </p:cNvPr>
          <p:cNvSpPr txBox="1">
            <a:spLocks/>
          </p:cNvSpPr>
          <p:nvPr/>
        </p:nvSpPr>
        <p:spPr>
          <a:xfrm>
            <a:off x="258739" y="6114759"/>
            <a:ext cx="4918363" cy="646257"/>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solidFill>
                  <a:srgbClr val="0070C0"/>
                </a:solidFill>
                <a:latin typeface="Constantia" panose="02030602050306030303" pitchFamily="18" charset="0"/>
              </a:rPr>
              <a:t>Simlipal</a:t>
            </a:r>
            <a:r>
              <a:rPr lang="en-US" dirty="0">
                <a:solidFill>
                  <a:srgbClr val="0070C0"/>
                </a:solidFill>
                <a:latin typeface="Constantia" panose="02030602050306030303" pitchFamily="18" charset="0"/>
              </a:rPr>
              <a:t> National Park</a:t>
            </a:r>
            <a:endParaRPr lang="hi-IN" dirty="0">
              <a:solidFill>
                <a:srgbClr val="0070C0"/>
              </a:solidFill>
              <a:latin typeface="Constantia" panose="02030602050306030303" pitchFamily="18" charset="0"/>
            </a:endParaRPr>
          </a:p>
        </p:txBody>
      </p:sp>
      <p:pic>
        <p:nvPicPr>
          <p:cNvPr id="19" name="Picture 18">
            <a:extLst>
              <a:ext uri="{FF2B5EF4-FFF2-40B4-BE49-F238E27FC236}">
                <a16:creationId xmlns:a16="http://schemas.microsoft.com/office/drawing/2014/main" id="{B36F7A6A-0C8A-45AD-94C5-42AE1E5B1E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739" y="3501554"/>
            <a:ext cx="5971305" cy="2507514"/>
          </a:xfrm>
          <a:prstGeom prst="rect">
            <a:avLst/>
          </a:prstGeom>
        </p:spPr>
      </p:pic>
      <p:pic>
        <p:nvPicPr>
          <p:cNvPr id="21" name="Picture 20">
            <a:extLst>
              <a:ext uri="{FF2B5EF4-FFF2-40B4-BE49-F238E27FC236}">
                <a16:creationId xmlns:a16="http://schemas.microsoft.com/office/drawing/2014/main" id="{A095C59A-6D39-4B32-93B6-82C2AFB51E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6879" y="3501554"/>
            <a:ext cx="5456382" cy="3245606"/>
          </a:xfrm>
          <a:prstGeom prst="rect">
            <a:avLst/>
          </a:prstGeom>
        </p:spPr>
      </p:pic>
      <p:pic>
        <p:nvPicPr>
          <p:cNvPr id="23" name="Picture 22">
            <a:extLst>
              <a:ext uri="{FF2B5EF4-FFF2-40B4-BE49-F238E27FC236}">
                <a16:creationId xmlns:a16="http://schemas.microsoft.com/office/drawing/2014/main" id="{F55B91DB-EE1A-4B32-B51C-71BB6786471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39493" y="110840"/>
            <a:ext cx="7693768" cy="3325088"/>
          </a:xfrm>
          <a:prstGeom prst="rect">
            <a:avLst/>
          </a:prstGeom>
        </p:spPr>
      </p:pic>
    </p:spTree>
    <p:extLst>
      <p:ext uri="{BB962C8B-B14F-4D97-AF65-F5344CB8AC3E}">
        <p14:creationId xmlns:p14="http://schemas.microsoft.com/office/powerpoint/2010/main" val="561837749"/>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77C53363-DB7B-4481-AE6A-4033F4859B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839" y="180114"/>
            <a:ext cx="3647233" cy="2531863"/>
          </a:xfrm>
          <a:prstGeom prst="rect">
            <a:avLst/>
          </a:prstGeom>
        </p:spPr>
      </p:pic>
      <p:sp>
        <p:nvSpPr>
          <p:cNvPr id="34" name="Title 1">
            <a:extLst>
              <a:ext uri="{FF2B5EF4-FFF2-40B4-BE49-F238E27FC236}">
                <a16:creationId xmlns:a16="http://schemas.microsoft.com/office/drawing/2014/main" id="{FA50C1D3-3AAD-47E6-850B-3831350EA61A}"/>
              </a:ext>
            </a:extLst>
          </p:cNvPr>
          <p:cNvSpPr txBox="1">
            <a:spLocks/>
          </p:cNvSpPr>
          <p:nvPr/>
        </p:nvSpPr>
        <p:spPr>
          <a:xfrm>
            <a:off x="258739" y="6114759"/>
            <a:ext cx="4766237" cy="646257"/>
          </a:xfrm>
          <a:prstGeom prst="rect">
            <a:avLst/>
          </a:prstGeom>
        </p:spPr>
        <p:txBody>
          <a:bodyPr vert="horz" lIns="91440" tIns="45720" rIns="91440" bIns="45720" rtlCol="0" anchor="ct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solidFill>
                  <a:srgbClr val="0070C0"/>
                </a:solidFill>
                <a:latin typeface="Constantia" panose="02030602050306030303" pitchFamily="18" charset="0"/>
              </a:rPr>
              <a:t>Bhitarkanika</a:t>
            </a:r>
            <a:r>
              <a:rPr lang="en-US" dirty="0">
                <a:solidFill>
                  <a:srgbClr val="0070C0"/>
                </a:solidFill>
                <a:latin typeface="Constantia" panose="02030602050306030303" pitchFamily="18" charset="0"/>
              </a:rPr>
              <a:t> National Park</a:t>
            </a:r>
            <a:endParaRPr lang="hi-IN" dirty="0">
              <a:solidFill>
                <a:srgbClr val="0070C0"/>
              </a:solidFill>
              <a:latin typeface="Constantia" panose="02030602050306030303" pitchFamily="18" charset="0"/>
            </a:endParaRPr>
          </a:p>
        </p:txBody>
      </p:sp>
      <p:pic>
        <p:nvPicPr>
          <p:cNvPr id="36" name="Picture 35">
            <a:extLst>
              <a:ext uri="{FF2B5EF4-FFF2-40B4-BE49-F238E27FC236}">
                <a16:creationId xmlns:a16="http://schemas.microsoft.com/office/drawing/2014/main" id="{7B455E3A-05B0-4ACB-A9DF-48390605A2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4916" y="180114"/>
            <a:ext cx="3647234" cy="2521525"/>
          </a:xfrm>
          <a:prstGeom prst="rect">
            <a:avLst/>
          </a:prstGeom>
        </p:spPr>
      </p:pic>
      <p:pic>
        <p:nvPicPr>
          <p:cNvPr id="38" name="Picture 37">
            <a:extLst>
              <a:ext uri="{FF2B5EF4-FFF2-40B4-BE49-F238E27FC236}">
                <a16:creationId xmlns:a16="http://schemas.microsoft.com/office/drawing/2014/main" id="{6388817D-3F99-4CAC-8064-6ED115F8EB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4976" y="2815101"/>
            <a:ext cx="6867174" cy="3862785"/>
          </a:xfrm>
          <a:prstGeom prst="rect">
            <a:avLst/>
          </a:prstGeom>
        </p:spPr>
      </p:pic>
      <p:pic>
        <p:nvPicPr>
          <p:cNvPr id="40" name="Picture 39">
            <a:extLst>
              <a:ext uri="{FF2B5EF4-FFF2-40B4-BE49-F238E27FC236}">
                <a16:creationId xmlns:a16="http://schemas.microsoft.com/office/drawing/2014/main" id="{2AFA7B8F-4F74-4172-826A-E6B7C7F5CB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90877" y="180114"/>
            <a:ext cx="3647234" cy="2521525"/>
          </a:xfrm>
          <a:prstGeom prst="rect">
            <a:avLst/>
          </a:prstGeom>
        </p:spPr>
      </p:pic>
      <p:pic>
        <p:nvPicPr>
          <p:cNvPr id="42" name="Picture 41">
            <a:extLst>
              <a:ext uri="{FF2B5EF4-FFF2-40B4-BE49-F238E27FC236}">
                <a16:creationId xmlns:a16="http://schemas.microsoft.com/office/drawing/2014/main" id="{166F2F3E-3DA2-4FD9-A9E9-9BD9A2787E0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6839" y="2815101"/>
            <a:ext cx="4424550" cy="3299658"/>
          </a:xfrm>
          <a:prstGeom prst="rect">
            <a:avLst/>
          </a:prstGeom>
        </p:spPr>
      </p:pic>
    </p:spTree>
    <p:extLst>
      <p:ext uri="{BB962C8B-B14F-4D97-AF65-F5344CB8AC3E}">
        <p14:creationId xmlns:p14="http://schemas.microsoft.com/office/powerpoint/2010/main" val="4129733441"/>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CF81516-AE56-4DBE-87EE-B86A66B8B9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024255" cy="3341197"/>
          </a:xfrm>
          <a:prstGeom prst="rect">
            <a:avLst/>
          </a:prstGeom>
        </p:spPr>
      </p:pic>
      <p:sp>
        <p:nvSpPr>
          <p:cNvPr id="17" name="Title 1">
            <a:extLst>
              <a:ext uri="{FF2B5EF4-FFF2-40B4-BE49-F238E27FC236}">
                <a16:creationId xmlns:a16="http://schemas.microsoft.com/office/drawing/2014/main" id="{56DFD5A0-0B8B-46BC-B97C-9CFC3F0B0BE8}"/>
              </a:ext>
            </a:extLst>
          </p:cNvPr>
          <p:cNvSpPr txBox="1">
            <a:spLocks/>
          </p:cNvSpPr>
          <p:nvPr/>
        </p:nvSpPr>
        <p:spPr>
          <a:xfrm>
            <a:off x="535830" y="6114759"/>
            <a:ext cx="2124243" cy="64625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solidFill>
                  <a:srgbClr val="0070C0"/>
                </a:solidFill>
                <a:latin typeface="Algerian" pitchFamily="82" charset="0"/>
              </a:rPr>
              <a:t>Chillika</a:t>
            </a:r>
            <a:endParaRPr lang="hi-IN" dirty="0">
              <a:solidFill>
                <a:srgbClr val="0070C0"/>
              </a:solidFill>
              <a:latin typeface="Algerian" pitchFamily="82" charset="0"/>
            </a:endParaRPr>
          </a:p>
        </p:txBody>
      </p:sp>
      <p:pic>
        <p:nvPicPr>
          <p:cNvPr id="19" name="Picture 18">
            <a:extLst>
              <a:ext uri="{FF2B5EF4-FFF2-40B4-BE49-F238E27FC236}">
                <a16:creationId xmlns:a16="http://schemas.microsoft.com/office/drawing/2014/main" id="{4AE1BDC3-5EAA-46E8-A046-006DF870F9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4255" y="0"/>
            <a:ext cx="5167745" cy="3341197"/>
          </a:xfrm>
          <a:prstGeom prst="rect">
            <a:avLst/>
          </a:prstGeom>
        </p:spPr>
      </p:pic>
      <p:pic>
        <p:nvPicPr>
          <p:cNvPr id="21" name="Picture 20">
            <a:extLst>
              <a:ext uri="{FF2B5EF4-FFF2-40B4-BE49-F238E27FC236}">
                <a16:creationId xmlns:a16="http://schemas.microsoft.com/office/drawing/2014/main" id="{B2136625-B3F8-416A-B14E-4175D07B5F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341198"/>
            <a:ext cx="4849092" cy="2614574"/>
          </a:xfrm>
          <a:prstGeom prst="rect">
            <a:avLst/>
          </a:prstGeom>
        </p:spPr>
      </p:pic>
      <p:pic>
        <p:nvPicPr>
          <p:cNvPr id="23" name="Picture 22">
            <a:extLst>
              <a:ext uri="{FF2B5EF4-FFF2-40B4-BE49-F238E27FC236}">
                <a16:creationId xmlns:a16="http://schemas.microsoft.com/office/drawing/2014/main" id="{52329B33-5C91-4C62-B912-B19527B291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49092" y="3341198"/>
            <a:ext cx="7342908" cy="3516802"/>
          </a:xfrm>
          <a:prstGeom prst="rect">
            <a:avLst/>
          </a:prstGeom>
        </p:spPr>
      </p:pic>
    </p:spTree>
    <p:extLst>
      <p:ext uri="{BB962C8B-B14F-4D97-AF65-F5344CB8AC3E}">
        <p14:creationId xmlns:p14="http://schemas.microsoft.com/office/powerpoint/2010/main" val="553103880"/>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D37158E-1FF9-4C93-B4CD-681AABABB3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101"/>
          </a:xfrm>
          <a:prstGeom prst="rect">
            <a:avLst/>
          </a:prstGeom>
        </p:spPr>
      </p:pic>
      <p:sp>
        <p:nvSpPr>
          <p:cNvPr id="8" name="Rectangle 7">
            <a:extLst>
              <a:ext uri="{FF2B5EF4-FFF2-40B4-BE49-F238E27FC236}">
                <a16:creationId xmlns:a16="http://schemas.microsoft.com/office/drawing/2014/main" id="{92C574E4-F06E-48A6-82DA-4BC980B99E0C}"/>
              </a:ext>
            </a:extLst>
          </p:cNvPr>
          <p:cNvSpPr/>
          <p:nvPr/>
        </p:nvSpPr>
        <p:spPr>
          <a:xfrm>
            <a:off x="1392246" y="1549659"/>
            <a:ext cx="9407326" cy="4370427"/>
          </a:xfrm>
          <a:prstGeom prst="rect">
            <a:avLst/>
          </a:prstGeom>
        </p:spPr>
        <p:txBody>
          <a:bodyPr wrap="square">
            <a:spAutoFit/>
          </a:bodyPr>
          <a:lstStyle/>
          <a:p>
            <a:pPr algn="just"/>
            <a:r>
              <a:rPr lang="en-US" sz="2000" b="1" i="0" dirty="0">
                <a:solidFill>
                  <a:srgbClr val="415A93"/>
                </a:solidFill>
                <a:effectLst/>
                <a:latin typeface="Open Sans"/>
              </a:rPr>
              <a:t>The broad objectives of the ‘</a:t>
            </a:r>
            <a:r>
              <a:rPr lang="en-US" sz="2000" b="1" i="0" dirty="0" err="1">
                <a:solidFill>
                  <a:srgbClr val="415A93"/>
                </a:solidFill>
                <a:effectLst/>
                <a:latin typeface="Open Sans"/>
              </a:rPr>
              <a:t>Ek</a:t>
            </a:r>
            <a:r>
              <a:rPr lang="en-US" sz="2000" b="1" i="0" dirty="0">
                <a:solidFill>
                  <a:srgbClr val="415A93"/>
                </a:solidFill>
                <a:effectLst/>
                <a:latin typeface="Open Sans"/>
              </a:rPr>
              <a:t> Bharat </a:t>
            </a:r>
            <a:r>
              <a:rPr lang="en-US" sz="2000" b="1" i="0" dirty="0" err="1">
                <a:solidFill>
                  <a:srgbClr val="415A93"/>
                </a:solidFill>
                <a:effectLst/>
                <a:latin typeface="Open Sans"/>
              </a:rPr>
              <a:t>Shreshtha</a:t>
            </a:r>
            <a:r>
              <a:rPr lang="en-US" sz="2000" b="1" i="0" dirty="0">
                <a:solidFill>
                  <a:srgbClr val="415A93"/>
                </a:solidFill>
                <a:effectLst/>
                <a:latin typeface="Open Sans"/>
              </a:rPr>
              <a:t> Bharat’ initiative are as follows:</a:t>
            </a:r>
          </a:p>
          <a:p>
            <a:pPr algn="just"/>
            <a:r>
              <a:rPr lang="en-US" sz="2000" b="1" dirty="0">
                <a:solidFill>
                  <a:srgbClr val="00B050"/>
                </a:solidFill>
              </a:rPr>
              <a:t>CELEBRATE </a:t>
            </a:r>
            <a:r>
              <a:rPr lang="en-US" sz="2000" dirty="0"/>
              <a:t>the Unity in Diversity of our Nation and to maintain and strengthen the fabric of traditionally existing emotional bonds between the people of our Country.</a:t>
            </a:r>
          </a:p>
          <a:p>
            <a:pPr algn="just"/>
            <a:r>
              <a:rPr lang="en-US" sz="2000" b="1" dirty="0">
                <a:solidFill>
                  <a:schemeClr val="accent4">
                    <a:lumMod val="75000"/>
                  </a:schemeClr>
                </a:solidFill>
              </a:rPr>
              <a:t>PROMOTE </a:t>
            </a:r>
            <a:r>
              <a:rPr lang="en-US" sz="2000" dirty="0"/>
              <a:t>the spirit of national integration through a deep and structured engagement between all Indian States and Union Territories through a year-long planned engagement between States.</a:t>
            </a:r>
          </a:p>
          <a:p>
            <a:pPr algn="just"/>
            <a:r>
              <a:rPr lang="en-US" sz="2000" b="1" dirty="0">
                <a:solidFill>
                  <a:srgbClr val="7030A0"/>
                </a:solidFill>
              </a:rPr>
              <a:t>SHOWCASE </a:t>
            </a:r>
            <a:r>
              <a:rPr lang="en-US" sz="2000" dirty="0"/>
              <a:t>the rich heritage and culture, customs and traditions of either State for enabling people to understand and appreciate the diversity that is India, thus fostering a sense of common identity.</a:t>
            </a:r>
          </a:p>
          <a:p>
            <a:pPr algn="just"/>
            <a:r>
              <a:rPr lang="en-US" sz="2000" b="1" dirty="0">
                <a:solidFill>
                  <a:srgbClr val="FFC000"/>
                </a:solidFill>
              </a:rPr>
              <a:t>ESTABLISH </a:t>
            </a:r>
            <a:r>
              <a:rPr lang="en-US" sz="2000" dirty="0"/>
              <a:t>long-term engagements.</a:t>
            </a:r>
          </a:p>
          <a:p>
            <a:pPr algn="just"/>
            <a:r>
              <a:rPr lang="en-US" sz="2000" b="1" dirty="0">
                <a:solidFill>
                  <a:schemeClr val="accent5">
                    <a:lumMod val="50000"/>
                  </a:schemeClr>
                </a:solidFill>
              </a:rPr>
              <a:t>CREATE </a:t>
            </a:r>
            <a:r>
              <a:rPr lang="en-US" sz="2000" dirty="0"/>
              <a:t>an environment which promotes learning between States by sharing best practices and experiences.</a:t>
            </a:r>
          </a:p>
          <a:p>
            <a:endParaRPr lang="hi-IN" dirty="0"/>
          </a:p>
        </p:txBody>
      </p:sp>
      <p:sp>
        <p:nvSpPr>
          <p:cNvPr id="4" name="Title 1">
            <a:extLst>
              <a:ext uri="{FF2B5EF4-FFF2-40B4-BE49-F238E27FC236}">
                <a16:creationId xmlns:a16="http://schemas.microsoft.com/office/drawing/2014/main" id="{395567CA-54AC-C144-8EAC-25FEE98D35C7}"/>
              </a:ext>
            </a:extLst>
          </p:cNvPr>
          <p:cNvSpPr>
            <a:spLocks noGrp="1"/>
          </p:cNvSpPr>
          <p:nvPr/>
        </p:nvSpPr>
        <p:spPr>
          <a:xfrm>
            <a:off x="1392247" y="406659"/>
            <a:ext cx="9407326" cy="1143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IN" b="1" dirty="0">
                <a:ln>
                  <a:solidFill>
                    <a:srgbClr val="00B0F0"/>
                  </a:solidFill>
                </a:ln>
                <a:solidFill>
                  <a:srgbClr val="0070C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IN" b="1" dirty="0">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EK </a:t>
            </a:r>
            <a:r>
              <a:rPr lang="en-IN" b="1">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 </a:t>
            </a:r>
            <a:r>
              <a:rPr lang="en-IN" b="1">
                <a:ln>
                  <a:solidFill>
                    <a:schemeClr val="bg1"/>
                  </a:solidFill>
                </a:ln>
                <a:solidFill>
                  <a:schemeClr val="bg1">
                    <a:lumMod val="85000"/>
                  </a:schemeClr>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SHRESHTHA</a:t>
            </a:r>
            <a:r>
              <a:rPr lang="en-IN" b="1">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IN" b="1">
                <a:ln>
                  <a:solidFill>
                    <a:srgbClr val="00B050"/>
                  </a:solidFill>
                </a:ln>
                <a:solidFill>
                  <a:srgbClr val="00B05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a:t>
            </a:r>
            <a:r>
              <a:rPr lang="en-IN" b="1">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IN"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6209413"/>
      </p:ext>
    </p:extLst>
  </p:cSld>
  <p:clrMapOvr>
    <a:masterClrMapping/>
  </p:clrMapOvr>
  <mc:AlternateContent xmlns:mc="http://schemas.openxmlformats.org/markup-compatibility/2006" xmlns:p14="http://schemas.microsoft.com/office/powerpoint/2010/main">
    <mc:Choice Requires="p14">
      <p:transition spd="slow" p14:dur="1500" advClick="0" advTm="12000">
        <p:fade/>
      </p:transition>
    </mc:Choice>
    <mc:Fallback xmlns="">
      <p:transition spd="slow" advClick="0" advTm="12000">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416" y="0"/>
            <a:ext cx="10515600" cy="1325563"/>
          </a:xfrm>
        </p:spPr>
        <p:txBody>
          <a:bodyPr/>
          <a:lstStyle/>
          <a:p>
            <a:r>
              <a:rPr lang="en-IN" b="1" i="1" dirty="0" smtClean="0">
                <a:solidFill>
                  <a:schemeClr val="accent1"/>
                </a:solidFill>
                <a:latin typeface="Algerian" pitchFamily="82" charset="0"/>
              </a:rPr>
              <a:t>Industrial Growth of </a:t>
            </a:r>
            <a:r>
              <a:rPr lang="en-IN" b="1" i="1" dirty="0" err="1" smtClean="0">
                <a:solidFill>
                  <a:schemeClr val="accent1"/>
                </a:solidFill>
                <a:latin typeface="Algerian" pitchFamily="82" charset="0"/>
              </a:rPr>
              <a:t>Odisha</a:t>
            </a:r>
            <a:endParaRPr lang="en-IN" b="1" i="1" dirty="0">
              <a:solidFill>
                <a:schemeClr val="accent1"/>
              </a:solidFill>
              <a:latin typeface="Algerian" pitchFamily="82" charset="0"/>
            </a:endParaRPr>
          </a:p>
        </p:txBody>
      </p:sp>
      <p:sp>
        <p:nvSpPr>
          <p:cNvPr id="3" name="Content Placeholder 2"/>
          <p:cNvSpPr>
            <a:spLocks noGrp="1"/>
          </p:cNvSpPr>
          <p:nvPr>
            <p:ph idx="1"/>
          </p:nvPr>
        </p:nvSpPr>
        <p:spPr/>
        <p:txBody>
          <a:bodyPr/>
          <a:lstStyle/>
          <a:p>
            <a:pPr algn="just"/>
            <a:r>
              <a:rPr lang="en-US" dirty="0" err="1"/>
              <a:t>Odisha</a:t>
            </a:r>
            <a:r>
              <a:rPr lang="en-US" dirty="0"/>
              <a:t>, with a coastline of </a:t>
            </a:r>
            <a:r>
              <a:rPr lang="en-US" dirty="0">
                <a:solidFill>
                  <a:schemeClr val="accent1"/>
                </a:solidFill>
              </a:rPr>
              <a:t>480 km</a:t>
            </a:r>
            <a:r>
              <a:rPr lang="en-US" dirty="0"/>
              <a:t>, is located on the east coast of India along the Bay of Bengal. The state is served by 3 ports- </a:t>
            </a:r>
            <a:r>
              <a:rPr lang="en-US" dirty="0" err="1">
                <a:solidFill>
                  <a:schemeClr val="accent1"/>
                </a:solidFill>
              </a:rPr>
              <a:t>Paradip</a:t>
            </a:r>
            <a:r>
              <a:rPr lang="en-US" dirty="0">
                <a:solidFill>
                  <a:schemeClr val="accent1"/>
                </a:solidFill>
              </a:rPr>
              <a:t>, </a:t>
            </a:r>
            <a:r>
              <a:rPr lang="en-US" dirty="0" err="1">
                <a:solidFill>
                  <a:schemeClr val="accent1"/>
                </a:solidFill>
              </a:rPr>
              <a:t>Dhamra</a:t>
            </a:r>
            <a:r>
              <a:rPr lang="en-US" dirty="0">
                <a:solidFill>
                  <a:schemeClr val="accent1"/>
                </a:solidFill>
              </a:rPr>
              <a:t> and </a:t>
            </a:r>
            <a:r>
              <a:rPr lang="en-US" dirty="0" err="1">
                <a:solidFill>
                  <a:schemeClr val="accent1"/>
                </a:solidFill>
              </a:rPr>
              <a:t>Gopalpur</a:t>
            </a:r>
            <a:r>
              <a:rPr lang="en-US" dirty="0">
                <a:solidFill>
                  <a:schemeClr val="accent1"/>
                </a:solidFill>
              </a:rPr>
              <a:t>. </a:t>
            </a:r>
            <a:r>
              <a:rPr lang="en-US" dirty="0" err="1"/>
              <a:t>Paradip</a:t>
            </a:r>
            <a:r>
              <a:rPr lang="en-US" dirty="0"/>
              <a:t> port is one of the largest ports on the eastern coast of India and has a capacity of </a:t>
            </a:r>
            <a:r>
              <a:rPr lang="en-US" dirty="0">
                <a:solidFill>
                  <a:schemeClr val="accent1"/>
                </a:solidFill>
              </a:rPr>
              <a:t>127 MMT</a:t>
            </a:r>
            <a:r>
              <a:rPr lang="en-US" dirty="0" smtClean="0">
                <a:solidFill>
                  <a:schemeClr val="accent1"/>
                </a:solidFill>
              </a:rPr>
              <a:t>.</a:t>
            </a:r>
          </a:p>
          <a:p>
            <a:pPr algn="just"/>
            <a:r>
              <a:rPr lang="en-US" dirty="0"/>
              <a:t>It is the largest port in India in terms of average output per ship-berth-day.  During 2018-19, </a:t>
            </a:r>
            <a:r>
              <a:rPr lang="en-US" dirty="0">
                <a:solidFill>
                  <a:schemeClr val="accent1"/>
                </a:solidFill>
              </a:rPr>
              <a:t>109.27 million tons of cargo </a:t>
            </a:r>
            <a:r>
              <a:rPr lang="en-US" dirty="0"/>
              <a:t>was handled</a:t>
            </a:r>
            <a:r>
              <a:rPr lang="en-US" dirty="0" smtClean="0"/>
              <a:t>.</a:t>
            </a:r>
          </a:p>
          <a:p>
            <a:pPr algn="just"/>
            <a:r>
              <a:rPr lang="en-US" dirty="0" err="1"/>
              <a:t>Odisha</a:t>
            </a:r>
            <a:r>
              <a:rPr lang="en-US" dirty="0"/>
              <a:t> is the mineral hub of India and the largest </a:t>
            </a:r>
            <a:r>
              <a:rPr lang="en-US" dirty="0" err="1"/>
              <a:t>aluminium</a:t>
            </a:r>
            <a:r>
              <a:rPr lang="en-US" dirty="0"/>
              <a:t>, steel and stainless steel producer in the country. Highest mineral production of </a:t>
            </a:r>
            <a:r>
              <a:rPr lang="en-US" dirty="0">
                <a:solidFill>
                  <a:schemeClr val="accent1"/>
                </a:solidFill>
              </a:rPr>
              <a:t>INR 49,505.66 </a:t>
            </a:r>
            <a:r>
              <a:rPr lang="en-US" dirty="0" err="1">
                <a:solidFill>
                  <a:schemeClr val="accent1"/>
                </a:solidFill>
              </a:rPr>
              <a:t>crore</a:t>
            </a:r>
            <a:r>
              <a:rPr lang="en-US" dirty="0">
                <a:solidFill>
                  <a:schemeClr val="accent1"/>
                </a:solidFill>
              </a:rPr>
              <a:t> </a:t>
            </a:r>
            <a:r>
              <a:rPr lang="en-US" dirty="0"/>
              <a:t>with </a:t>
            </a:r>
            <a:r>
              <a:rPr lang="en-US" dirty="0">
                <a:solidFill>
                  <a:schemeClr val="accent1"/>
                </a:solidFill>
              </a:rPr>
              <a:t>13.88% </a:t>
            </a:r>
            <a:r>
              <a:rPr lang="en-US" dirty="0"/>
              <a:t>of India’s total value.</a:t>
            </a:r>
          </a:p>
          <a:p>
            <a:endParaRPr lang="en-IN" dirty="0"/>
          </a:p>
        </p:txBody>
      </p:sp>
    </p:spTree>
    <p:extLst>
      <p:ext uri="{BB962C8B-B14F-4D97-AF65-F5344CB8AC3E}">
        <p14:creationId xmlns:p14="http://schemas.microsoft.com/office/powerpoint/2010/main" val="41736769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32656"/>
            <a:ext cx="10515600" cy="5844307"/>
          </a:xfrm>
        </p:spPr>
        <p:txBody>
          <a:bodyPr>
            <a:normAutofit/>
          </a:bodyPr>
          <a:lstStyle/>
          <a:p>
            <a:r>
              <a:rPr lang="en-US" dirty="0"/>
              <a:t>The state is domestically well-connected with over </a:t>
            </a:r>
            <a:r>
              <a:rPr lang="en-US" dirty="0">
                <a:solidFill>
                  <a:schemeClr val="accent1"/>
                </a:solidFill>
              </a:rPr>
              <a:t>250,000 km of road length </a:t>
            </a:r>
            <a:r>
              <a:rPr lang="en-US" dirty="0"/>
              <a:t>and </a:t>
            </a:r>
            <a:r>
              <a:rPr lang="en-US" dirty="0">
                <a:solidFill>
                  <a:schemeClr val="accent1"/>
                </a:solidFill>
              </a:rPr>
              <a:t>15 national highways </a:t>
            </a:r>
            <a:r>
              <a:rPr lang="en-US" dirty="0"/>
              <a:t>passing through the state. </a:t>
            </a:r>
            <a:endParaRPr lang="en-US" dirty="0" smtClean="0"/>
          </a:p>
          <a:p>
            <a:r>
              <a:rPr lang="en-US" dirty="0"/>
              <a:t>The state has installed power capacity of over </a:t>
            </a:r>
            <a:r>
              <a:rPr lang="en-US" dirty="0">
                <a:solidFill>
                  <a:schemeClr val="accent1"/>
                </a:solidFill>
              </a:rPr>
              <a:t>8,861 MW </a:t>
            </a:r>
            <a:r>
              <a:rPr lang="en-US" dirty="0"/>
              <a:t>and is the first state in India to have undertaken restructuring initiatives in the power </a:t>
            </a:r>
            <a:r>
              <a:rPr lang="en-US" dirty="0" smtClean="0"/>
              <a:t>sector.</a:t>
            </a:r>
          </a:p>
          <a:p>
            <a:r>
              <a:rPr lang="en-US" dirty="0"/>
              <a:t>Bhubaneswar, the state’s capital, was </a:t>
            </a:r>
            <a:r>
              <a:rPr lang="en-US" dirty="0">
                <a:solidFill>
                  <a:schemeClr val="accent1"/>
                </a:solidFill>
              </a:rPr>
              <a:t>ranked first in the ‘Smart City Challenge’</a:t>
            </a:r>
            <a:r>
              <a:rPr lang="en-US" dirty="0"/>
              <a:t> of Government of India</a:t>
            </a:r>
            <a:r>
              <a:rPr lang="en-US" dirty="0" smtClean="0"/>
              <a:t>.</a:t>
            </a:r>
          </a:p>
          <a:p>
            <a:r>
              <a:rPr lang="en-US" dirty="0"/>
              <a:t>A first-of-its-kind Single Window Portal called </a:t>
            </a:r>
            <a:r>
              <a:rPr lang="en-US" dirty="0">
                <a:solidFill>
                  <a:srgbClr val="00B0F0"/>
                </a:solidFill>
              </a:rPr>
              <a:t>Government of </a:t>
            </a:r>
            <a:r>
              <a:rPr lang="en-US" dirty="0" err="1">
                <a:solidFill>
                  <a:srgbClr val="00B0F0"/>
                </a:solidFill>
              </a:rPr>
              <a:t>Odisha</a:t>
            </a:r>
            <a:r>
              <a:rPr lang="en-US" dirty="0">
                <a:solidFill>
                  <a:srgbClr val="00B0F0"/>
                </a:solidFill>
              </a:rPr>
              <a:t> – Single Window for Investor Facilitation and Tracking (GO SWIFT) </a:t>
            </a:r>
            <a:r>
              <a:rPr lang="en-US" dirty="0"/>
              <a:t>has been introduced covering the complete life-cycle of industrial projects for time-bound and hassle-free investment in the State.</a:t>
            </a:r>
            <a:endParaRPr lang="en-IN" dirty="0"/>
          </a:p>
        </p:txBody>
      </p:sp>
    </p:spTree>
    <p:extLst>
      <p:ext uri="{BB962C8B-B14F-4D97-AF65-F5344CB8AC3E}">
        <p14:creationId xmlns:p14="http://schemas.microsoft.com/office/powerpoint/2010/main" val="6939995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58D3FFC-6E42-43AD-B317-E6B72EF0166D}"/>
              </a:ext>
            </a:extLst>
          </p:cNvPr>
          <p:cNvSpPr txBox="1">
            <a:spLocks/>
          </p:cNvSpPr>
          <p:nvPr/>
        </p:nvSpPr>
        <p:spPr>
          <a:xfrm>
            <a:off x="512618" y="295850"/>
            <a:ext cx="2927807" cy="646257"/>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solidFill>
                  <a:srgbClr val="0070C0"/>
                </a:solidFill>
                <a:latin typeface="Constantia" panose="02030602050306030303" pitchFamily="18" charset="0"/>
              </a:rPr>
              <a:t>Hirakud</a:t>
            </a:r>
            <a:r>
              <a:rPr lang="en-US" dirty="0">
                <a:solidFill>
                  <a:srgbClr val="0070C0"/>
                </a:solidFill>
                <a:latin typeface="Constantia" panose="02030602050306030303" pitchFamily="18" charset="0"/>
              </a:rPr>
              <a:t> Dam</a:t>
            </a:r>
            <a:endParaRPr lang="hi-IN" dirty="0">
              <a:solidFill>
                <a:srgbClr val="0070C0"/>
              </a:solidFill>
              <a:latin typeface="Constantia" panose="02030602050306030303" pitchFamily="18" charset="0"/>
            </a:endParaRPr>
          </a:p>
        </p:txBody>
      </p:sp>
      <p:sp>
        <p:nvSpPr>
          <p:cNvPr id="6" name="Rectangle 5">
            <a:extLst>
              <a:ext uri="{FF2B5EF4-FFF2-40B4-BE49-F238E27FC236}">
                <a16:creationId xmlns:a16="http://schemas.microsoft.com/office/drawing/2014/main" id="{871F6D9C-DB3A-4EBA-9090-75FAE4D7DB33}"/>
              </a:ext>
            </a:extLst>
          </p:cNvPr>
          <p:cNvSpPr/>
          <p:nvPr/>
        </p:nvSpPr>
        <p:spPr>
          <a:xfrm>
            <a:off x="512618" y="914396"/>
            <a:ext cx="11166764" cy="830997"/>
          </a:xfrm>
          <a:prstGeom prst="rect">
            <a:avLst/>
          </a:prstGeom>
        </p:spPr>
        <p:txBody>
          <a:bodyPr wrap="square">
            <a:spAutoFit/>
          </a:bodyPr>
          <a:lstStyle/>
          <a:p>
            <a:pPr algn="just"/>
            <a:r>
              <a:rPr lang="en-US" sz="1600" dirty="0">
                <a:solidFill>
                  <a:srgbClr val="002060"/>
                </a:solidFill>
                <a:latin typeface="Times New Roman" panose="02020603050405020304" pitchFamily="18" charset="0"/>
                <a:cs typeface="Times New Roman" panose="02020603050405020304" pitchFamily="18" charset="0"/>
              </a:rPr>
              <a:t>	With a great 27 kilometers in length, </a:t>
            </a:r>
            <a:r>
              <a:rPr lang="en-US" sz="1600" dirty="0" err="1">
                <a:solidFill>
                  <a:srgbClr val="002060"/>
                </a:solidFill>
                <a:latin typeface="Times New Roman" panose="02020603050405020304" pitchFamily="18" charset="0"/>
                <a:cs typeface="Times New Roman" panose="02020603050405020304" pitchFamily="18" charset="0"/>
              </a:rPr>
              <a:t>Hirakud</a:t>
            </a:r>
            <a:r>
              <a:rPr lang="en-US" sz="1600" dirty="0">
                <a:solidFill>
                  <a:srgbClr val="002060"/>
                </a:solidFill>
                <a:latin typeface="Times New Roman" panose="02020603050405020304" pitchFamily="18" charset="0"/>
                <a:cs typeface="Times New Roman" panose="02020603050405020304" pitchFamily="18" charset="0"/>
              </a:rPr>
              <a:t> is the </a:t>
            </a:r>
            <a:r>
              <a:rPr lang="en-US" sz="1600" b="1" dirty="0">
                <a:solidFill>
                  <a:srgbClr val="0070C0"/>
                </a:solidFill>
                <a:latin typeface="Times New Roman" panose="02020603050405020304" pitchFamily="18" charset="0"/>
                <a:cs typeface="Times New Roman" panose="02020603050405020304" pitchFamily="18" charset="0"/>
              </a:rPr>
              <a:t>Longest Dam in the World</a:t>
            </a:r>
            <a:r>
              <a:rPr lang="en-US" sz="1600" dirty="0">
                <a:solidFill>
                  <a:srgbClr val="002060"/>
                </a:solidFill>
                <a:latin typeface="Times New Roman" panose="02020603050405020304" pitchFamily="18" charset="0"/>
                <a:cs typeface="Times New Roman" panose="02020603050405020304" pitchFamily="18" charset="0"/>
              </a:rPr>
              <a:t>. It is built across the Mahanadi River, about 15 kilometers (9 mi) from Sambalpur in the state of Odisha in India. Behind the dam extends a lake, </a:t>
            </a:r>
            <a:r>
              <a:rPr lang="en-US" sz="1600" dirty="0" err="1">
                <a:solidFill>
                  <a:srgbClr val="002060"/>
                </a:solidFill>
                <a:latin typeface="Times New Roman" panose="02020603050405020304" pitchFamily="18" charset="0"/>
                <a:cs typeface="Times New Roman" panose="02020603050405020304" pitchFamily="18" charset="0"/>
              </a:rPr>
              <a:t>Hirakud</a:t>
            </a:r>
            <a:r>
              <a:rPr lang="en-US" sz="1600" dirty="0">
                <a:solidFill>
                  <a:srgbClr val="002060"/>
                </a:solidFill>
                <a:latin typeface="Times New Roman" panose="02020603050405020304" pitchFamily="18" charset="0"/>
                <a:cs typeface="Times New Roman" panose="02020603050405020304" pitchFamily="18" charset="0"/>
              </a:rPr>
              <a:t> Reservoir, 55 km (34 mi) long. It is one of the first major multipurpose river valley projects started after India's independence.</a:t>
            </a:r>
            <a:endParaRPr lang="hi-IN" sz="1600" dirty="0">
              <a:solidFill>
                <a:srgbClr val="002060"/>
              </a:solidFill>
              <a:latin typeface="Times New Roman" panose="02020603050405020304" pitchFamily="18" charset="0"/>
            </a:endParaRPr>
          </a:p>
        </p:txBody>
      </p:sp>
      <p:pic>
        <p:nvPicPr>
          <p:cNvPr id="8" name="Picture 7">
            <a:extLst>
              <a:ext uri="{FF2B5EF4-FFF2-40B4-BE49-F238E27FC236}">
                <a16:creationId xmlns:a16="http://schemas.microsoft.com/office/drawing/2014/main" id="{583E13E5-E801-4C45-B2D1-D3CBFF8214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654" y="1773104"/>
            <a:ext cx="8513859" cy="4916460"/>
          </a:xfrm>
          <a:prstGeom prst="rect">
            <a:avLst/>
          </a:prstGeom>
        </p:spPr>
      </p:pic>
      <p:pic>
        <p:nvPicPr>
          <p:cNvPr id="10" name="Picture 9">
            <a:extLst>
              <a:ext uri="{FF2B5EF4-FFF2-40B4-BE49-F238E27FC236}">
                <a16:creationId xmlns:a16="http://schemas.microsoft.com/office/drawing/2014/main" id="{F3C3CBE2-0075-4213-BD7B-031F3A0DE7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1894" y="1773104"/>
            <a:ext cx="2657488" cy="1494837"/>
          </a:xfrm>
          <a:prstGeom prst="rect">
            <a:avLst/>
          </a:prstGeom>
        </p:spPr>
      </p:pic>
      <p:pic>
        <p:nvPicPr>
          <p:cNvPr id="12" name="Picture 11">
            <a:extLst>
              <a:ext uri="{FF2B5EF4-FFF2-40B4-BE49-F238E27FC236}">
                <a16:creationId xmlns:a16="http://schemas.microsoft.com/office/drawing/2014/main" id="{D709A795-6426-43A6-B7F6-27B3223DB6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1893" y="3378858"/>
            <a:ext cx="2657489" cy="1721831"/>
          </a:xfrm>
          <a:prstGeom prst="rect">
            <a:avLst/>
          </a:prstGeom>
        </p:spPr>
      </p:pic>
      <p:pic>
        <p:nvPicPr>
          <p:cNvPr id="16" name="Picture 15">
            <a:extLst>
              <a:ext uri="{FF2B5EF4-FFF2-40B4-BE49-F238E27FC236}">
                <a16:creationId xmlns:a16="http://schemas.microsoft.com/office/drawing/2014/main" id="{4F16C495-E4D5-452C-8920-DC01261759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21892" y="5194726"/>
            <a:ext cx="2657490" cy="1494838"/>
          </a:xfrm>
          <a:prstGeom prst="rect">
            <a:avLst/>
          </a:prstGeom>
        </p:spPr>
      </p:pic>
    </p:spTree>
    <p:extLst>
      <p:ext uri="{BB962C8B-B14F-4D97-AF65-F5344CB8AC3E}">
        <p14:creationId xmlns:p14="http://schemas.microsoft.com/office/powerpoint/2010/main" val="142629063"/>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16080" y="-17071"/>
            <a:ext cx="5375920" cy="394335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6816080" cy="392627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6080" y="3926279"/>
            <a:ext cx="5375920" cy="2931721"/>
          </a:xfrm>
          <a:prstGeom prst="rect">
            <a:avLst/>
          </a:prstGeom>
        </p:spPr>
      </p:pic>
      <p:sp>
        <p:nvSpPr>
          <p:cNvPr id="5" name="TextBox 4"/>
          <p:cNvSpPr txBox="1"/>
          <p:nvPr/>
        </p:nvSpPr>
        <p:spPr>
          <a:xfrm>
            <a:off x="1199456" y="4725144"/>
            <a:ext cx="4032448" cy="584775"/>
          </a:xfrm>
          <a:prstGeom prst="rect">
            <a:avLst/>
          </a:prstGeom>
          <a:noFill/>
        </p:spPr>
        <p:txBody>
          <a:bodyPr wrap="square" rtlCol="0">
            <a:spAutoFit/>
          </a:bodyPr>
          <a:lstStyle/>
          <a:p>
            <a:r>
              <a:rPr lang="en-IN" sz="3200" b="1" dirty="0" smtClean="0">
                <a:latin typeface="Algerian" pitchFamily="82" charset="0"/>
              </a:rPr>
              <a:t>PARADIP PORT</a:t>
            </a:r>
            <a:endParaRPr lang="en-IN" sz="3200" b="1" dirty="0">
              <a:latin typeface="Algerian" pitchFamily="82" charset="0"/>
            </a:endParaRPr>
          </a:p>
        </p:txBody>
      </p:sp>
    </p:spTree>
    <p:extLst>
      <p:ext uri="{BB962C8B-B14F-4D97-AF65-F5344CB8AC3E}">
        <p14:creationId xmlns:p14="http://schemas.microsoft.com/office/powerpoint/2010/main" val="5076901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464" y="3801616"/>
            <a:ext cx="4551040" cy="304092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473" y="27620"/>
            <a:ext cx="4752528" cy="277113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8008" y="-243408"/>
            <a:ext cx="5532107" cy="4149080"/>
          </a:xfrm>
          <a:prstGeom prst="rect">
            <a:avLst/>
          </a:prstGeom>
        </p:spPr>
      </p:pic>
      <p:sp>
        <p:nvSpPr>
          <p:cNvPr id="5" name="TextBox 4"/>
          <p:cNvSpPr txBox="1"/>
          <p:nvPr/>
        </p:nvSpPr>
        <p:spPr>
          <a:xfrm>
            <a:off x="7464152" y="4149080"/>
            <a:ext cx="3312368" cy="369332"/>
          </a:xfrm>
          <a:prstGeom prst="rect">
            <a:avLst/>
          </a:prstGeom>
          <a:noFill/>
        </p:spPr>
        <p:txBody>
          <a:bodyPr wrap="square" rtlCol="0">
            <a:spAutoFit/>
          </a:bodyPr>
          <a:lstStyle/>
          <a:p>
            <a:r>
              <a:rPr lang="en-IN" b="1" dirty="0" smtClean="0">
                <a:latin typeface="Algerian" pitchFamily="82" charset="0"/>
              </a:rPr>
              <a:t>CHROMITE MINING IN ODISHA</a:t>
            </a:r>
            <a:endParaRPr lang="en-IN" b="1" dirty="0">
              <a:latin typeface="Algerian" pitchFamily="82" charset="0"/>
            </a:endParaRPr>
          </a:p>
        </p:txBody>
      </p:sp>
      <p:sp>
        <p:nvSpPr>
          <p:cNvPr id="6" name="TextBox 5"/>
          <p:cNvSpPr txBox="1"/>
          <p:nvPr/>
        </p:nvSpPr>
        <p:spPr>
          <a:xfrm>
            <a:off x="431473" y="2924944"/>
            <a:ext cx="4752528" cy="369332"/>
          </a:xfrm>
          <a:prstGeom prst="rect">
            <a:avLst/>
          </a:prstGeom>
          <a:noFill/>
        </p:spPr>
        <p:txBody>
          <a:bodyPr wrap="square" rtlCol="0">
            <a:spAutoFit/>
          </a:bodyPr>
          <a:lstStyle/>
          <a:p>
            <a:r>
              <a:rPr lang="en-IN" b="1" dirty="0" smtClean="0">
                <a:latin typeface="Algerian" pitchFamily="82" charset="0"/>
              </a:rPr>
              <a:t>BIJU PATTNAIK INTERNATIONAL AIRPORT</a:t>
            </a:r>
            <a:endParaRPr lang="en-IN" b="1" dirty="0">
              <a:latin typeface="Algerian" pitchFamily="82" charset="0"/>
            </a:endParaRPr>
          </a:p>
        </p:txBody>
      </p:sp>
      <p:sp>
        <p:nvSpPr>
          <p:cNvPr id="7" name="TextBox 6"/>
          <p:cNvSpPr txBox="1"/>
          <p:nvPr/>
        </p:nvSpPr>
        <p:spPr>
          <a:xfrm>
            <a:off x="5951984" y="6165304"/>
            <a:ext cx="3312368" cy="369332"/>
          </a:xfrm>
          <a:prstGeom prst="rect">
            <a:avLst/>
          </a:prstGeom>
          <a:noFill/>
        </p:spPr>
        <p:txBody>
          <a:bodyPr wrap="square" rtlCol="0">
            <a:spAutoFit/>
          </a:bodyPr>
          <a:lstStyle/>
          <a:p>
            <a:r>
              <a:rPr lang="en-IN" b="1" dirty="0" smtClean="0">
                <a:latin typeface="Algerian" pitchFamily="82" charset="0"/>
              </a:rPr>
              <a:t>ROURKELA STEEL PLANT</a:t>
            </a:r>
            <a:endParaRPr lang="en-IN" b="1" dirty="0">
              <a:latin typeface="Algerian" pitchFamily="82" charset="0"/>
            </a:endParaRPr>
          </a:p>
        </p:txBody>
      </p:sp>
    </p:spTree>
    <p:extLst>
      <p:ext uri="{BB962C8B-B14F-4D97-AF65-F5344CB8AC3E}">
        <p14:creationId xmlns:p14="http://schemas.microsoft.com/office/powerpoint/2010/main" val="24640337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30D64C7-42A4-4B96-845D-C0C189BAE5CD}"/>
              </a:ext>
            </a:extLst>
          </p:cNvPr>
          <p:cNvSpPr/>
          <p:nvPr/>
        </p:nvSpPr>
        <p:spPr>
          <a:xfrm>
            <a:off x="1003057" y="3989079"/>
            <a:ext cx="10155382" cy="2700606"/>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hi-IN"/>
          </a:p>
        </p:txBody>
      </p:sp>
      <p:sp>
        <p:nvSpPr>
          <p:cNvPr id="15" name="Rectangle: Rounded Corners 14">
            <a:extLst>
              <a:ext uri="{FF2B5EF4-FFF2-40B4-BE49-F238E27FC236}">
                <a16:creationId xmlns:a16="http://schemas.microsoft.com/office/drawing/2014/main" id="{9D5DF570-F66D-4152-B21A-63E3CB2CDBE1}"/>
              </a:ext>
            </a:extLst>
          </p:cNvPr>
          <p:cNvSpPr/>
          <p:nvPr/>
        </p:nvSpPr>
        <p:spPr>
          <a:xfrm>
            <a:off x="1018309" y="1185646"/>
            <a:ext cx="10155382" cy="2700606"/>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hi-IN"/>
          </a:p>
        </p:txBody>
      </p:sp>
      <p:sp>
        <p:nvSpPr>
          <p:cNvPr id="5" name="Title 4">
            <a:extLst>
              <a:ext uri="{FF2B5EF4-FFF2-40B4-BE49-F238E27FC236}">
                <a16:creationId xmlns:a16="http://schemas.microsoft.com/office/drawing/2014/main" id="{6D9D3AE9-97D8-49B4-841B-B8C8B1B03FBD}"/>
              </a:ext>
            </a:extLst>
          </p:cNvPr>
          <p:cNvSpPr>
            <a:spLocks noGrp="1"/>
          </p:cNvSpPr>
          <p:nvPr>
            <p:ph type="title"/>
          </p:nvPr>
        </p:nvSpPr>
        <p:spPr>
          <a:xfrm>
            <a:off x="3751118" y="279254"/>
            <a:ext cx="4689764" cy="80356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ln>
                  <a:solidFill>
                    <a:srgbClr val="FFFF00"/>
                  </a:solidFill>
                </a:ln>
                <a:solidFill>
                  <a:srgbClr val="FF0000"/>
                </a:solidFill>
                <a:latin typeface="Comic Sans MS" panose="030F0702030302020204" pitchFamily="66" charset="0"/>
              </a:rPr>
              <a:t>Famous People</a:t>
            </a:r>
            <a:endParaRPr lang="hi-IN" dirty="0">
              <a:ln>
                <a:solidFill>
                  <a:srgbClr val="FFFF00"/>
                </a:solidFill>
              </a:ln>
              <a:solidFill>
                <a:srgbClr val="FF0000"/>
              </a:solidFill>
              <a:latin typeface="Comic Sans MS" panose="030F0702030302020204" pitchFamily="66" charset="0"/>
            </a:endParaRPr>
          </a:p>
        </p:txBody>
      </p:sp>
      <p:pic>
        <p:nvPicPr>
          <p:cNvPr id="7" name="Content Placeholder 4">
            <a:extLst>
              <a:ext uri="{FF2B5EF4-FFF2-40B4-BE49-F238E27FC236}">
                <a16:creationId xmlns:a16="http://schemas.microsoft.com/office/drawing/2014/main" id="{7D571767-89BC-4C79-A5D6-5DAB67E65F9B}"/>
              </a:ext>
            </a:extLst>
          </p:cNvPr>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393773" y="1242145"/>
            <a:ext cx="4160336" cy="2587607"/>
          </a:xfrm>
        </p:spPr>
      </p:pic>
      <p:pic>
        <p:nvPicPr>
          <p:cNvPr id="9" name="Picture 8">
            <a:extLst>
              <a:ext uri="{FF2B5EF4-FFF2-40B4-BE49-F238E27FC236}">
                <a16:creationId xmlns:a16="http://schemas.microsoft.com/office/drawing/2014/main" id="{760EA441-EF58-4B94-86AD-E4D94F4669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7891" y="4045578"/>
            <a:ext cx="4160336" cy="2587607"/>
          </a:xfrm>
          <a:prstGeom prst="rect">
            <a:avLst/>
          </a:prstGeom>
        </p:spPr>
      </p:pic>
      <p:sp>
        <p:nvSpPr>
          <p:cNvPr id="13" name="Rectangle 12">
            <a:extLst>
              <a:ext uri="{FF2B5EF4-FFF2-40B4-BE49-F238E27FC236}">
                <a16:creationId xmlns:a16="http://schemas.microsoft.com/office/drawing/2014/main" id="{A303F03F-D60E-48AD-8694-C26027426540}"/>
              </a:ext>
            </a:extLst>
          </p:cNvPr>
          <p:cNvSpPr/>
          <p:nvPr/>
        </p:nvSpPr>
        <p:spPr>
          <a:xfrm>
            <a:off x="5735788" y="1658786"/>
            <a:ext cx="5062439" cy="923330"/>
          </a:xfrm>
          <a:prstGeom prst="rect">
            <a:avLst/>
          </a:prstGeom>
        </p:spPr>
        <p:txBody>
          <a:bodyPr wrap="square">
            <a:spAutoFit/>
          </a:bodyPr>
          <a:lstStyle/>
          <a:p>
            <a:pPr marL="285750" indent="-285750" algn="just">
              <a:buFont typeface="Arial" pitchFamily="34" charset="0"/>
              <a:buChar char="•"/>
            </a:pPr>
            <a:r>
              <a:rPr lang="en-US" b="1" dirty="0" err="1">
                <a:solidFill>
                  <a:srgbClr val="002060"/>
                </a:solidFill>
                <a:latin typeface="Times New Roman" panose="02020603050405020304" pitchFamily="18" charset="0"/>
                <a:cs typeface="Times New Roman" panose="02020603050405020304" pitchFamily="18" charset="0"/>
              </a:rPr>
              <a:t>Sudarsan</a:t>
            </a:r>
            <a:r>
              <a:rPr lang="en-US" b="1" dirty="0">
                <a:solidFill>
                  <a:srgbClr val="002060"/>
                </a:solidFill>
                <a:latin typeface="Times New Roman" panose="02020603050405020304" pitchFamily="18" charset="0"/>
                <a:cs typeface="Times New Roman" panose="02020603050405020304" pitchFamily="18" charset="0"/>
              </a:rPr>
              <a:t> </a:t>
            </a:r>
            <a:r>
              <a:rPr lang="en-US" b="1" dirty="0" err="1">
                <a:solidFill>
                  <a:srgbClr val="002060"/>
                </a:solidFill>
                <a:latin typeface="Times New Roman" panose="02020603050405020304" pitchFamily="18" charset="0"/>
                <a:cs typeface="Times New Roman" panose="02020603050405020304" pitchFamily="18" charset="0"/>
              </a:rPr>
              <a:t>Pattnaik</a:t>
            </a:r>
            <a:r>
              <a:rPr lang="en-US" b="1" dirty="0">
                <a:solidFill>
                  <a:srgbClr val="00206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is an Indian </a:t>
            </a:r>
            <a:r>
              <a:rPr lang="en-US" dirty="0" smtClean="0">
                <a:latin typeface="Times New Roman" panose="02020603050405020304" pitchFamily="18" charset="0"/>
                <a:cs typeface="Times New Roman" panose="02020603050405020304" pitchFamily="18" charset="0"/>
              </a:rPr>
              <a:t>Sand </a:t>
            </a:r>
            <a:r>
              <a:rPr lang="en-US" dirty="0">
                <a:latin typeface="Times New Roman" panose="02020603050405020304" pitchFamily="18" charset="0"/>
                <a:cs typeface="Times New Roman" panose="02020603050405020304" pitchFamily="18" charset="0"/>
              </a:rPr>
              <a:t>A</a:t>
            </a:r>
            <a:r>
              <a:rPr lang="en-US" dirty="0" smtClean="0">
                <a:latin typeface="Times New Roman" panose="02020603050405020304" pitchFamily="18" charset="0"/>
                <a:cs typeface="Times New Roman" panose="02020603050405020304" pitchFamily="18" charset="0"/>
              </a:rPr>
              <a:t>rtist </a:t>
            </a:r>
            <a:r>
              <a:rPr lang="en-US" dirty="0">
                <a:latin typeface="Times New Roman" panose="02020603050405020304" pitchFamily="18" charset="0"/>
                <a:cs typeface="Times New Roman" panose="02020603050405020304" pitchFamily="18" charset="0"/>
              </a:rPr>
              <a:t>from Odisha. He was awarded the Padma Shri by Government of India in 2014</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id="{95679BCF-7C6D-4CBB-B219-8C254CD24529}"/>
              </a:ext>
            </a:extLst>
          </p:cNvPr>
          <p:cNvSpPr/>
          <p:nvPr/>
        </p:nvSpPr>
        <p:spPr>
          <a:xfrm>
            <a:off x="1289255" y="4462218"/>
            <a:ext cx="5062439" cy="1754326"/>
          </a:xfrm>
          <a:prstGeom prst="rect">
            <a:avLst/>
          </a:prstGeom>
        </p:spPr>
        <p:txBody>
          <a:bodyPr wrap="square">
            <a:spAutoFit/>
          </a:bodyPr>
          <a:lstStyle/>
          <a:p>
            <a:pPr algn="just"/>
            <a:r>
              <a:rPr lang="en-US" dirty="0"/>
              <a:t>	</a:t>
            </a:r>
            <a:r>
              <a:rPr lang="en-US" b="1" dirty="0" err="1">
                <a:solidFill>
                  <a:srgbClr val="002060"/>
                </a:solidFill>
                <a:latin typeface="Times New Roman" panose="02020603050405020304" pitchFamily="18" charset="0"/>
                <a:cs typeface="Times New Roman" panose="02020603050405020304" pitchFamily="18" charset="0"/>
              </a:rPr>
              <a:t>Kelucharan</a:t>
            </a:r>
            <a:r>
              <a:rPr lang="en-US" b="1" dirty="0">
                <a:solidFill>
                  <a:srgbClr val="002060"/>
                </a:solidFill>
                <a:latin typeface="Times New Roman" panose="02020603050405020304" pitchFamily="18" charset="0"/>
                <a:cs typeface="Times New Roman" panose="02020603050405020304" pitchFamily="18" charset="0"/>
              </a:rPr>
              <a:t> Mohapatra </a:t>
            </a:r>
            <a:r>
              <a:rPr lang="en-US" dirty="0">
                <a:latin typeface="Times New Roman" panose="02020603050405020304" pitchFamily="18" charset="0"/>
                <a:cs typeface="Times New Roman" panose="02020603050405020304" pitchFamily="18" charset="0"/>
              </a:rPr>
              <a:t>was a legendary </a:t>
            </a:r>
            <a:r>
              <a:rPr lang="en-US" dirty="0" smtClean="0">
                <a:latin typeface="Times New Roman" panose="02020603050405020304" pitchFamily="18" charset="0"/>
                <a:cs typeface="Times New Roman" panose="02020603050405020304" pitchFamily="18" charset="0"/>
              </a:rPr>
              <a:t>Indian Classical </a:t>
            </a:r>
            <a:r>
              <a:rPr lang="en-US" dirty="0">
                <a:latin typeface="Times New Roman" panose="02020603050405020304" pitchFamily="18" charset="0"/>
                <a:cs typeface="Times New Roman" panose="02020603050405020304" pitchFamily="18" charset="0"/>
              </a:rPr>
              <a:t>D</a:t>
            </a:r>
            <a:r>
              <a:rPr lang="en-US" dirty="0" smtClean="0">
                <a:latin typeface="Times New Roman" panose="02020603050405020304" pitchFamily="18" charset="0"/>
                <a:cs typeface="Times New Roman" panose="02020603050405020304" pitchFamily="18" charset="0"/>
              </a:rPr>
              <a:t>ancer</a:t>
            </a:r>
            <a:r>
              <a:rPr lang="en-US" dirty="0">
                <a:latin typeface="Times New Roman" panose="02020603050405020304" pitchFamily="18" charset="0"/>
                <a:cs typeface="Times New Roman" panose="02020603050405020304" pitchFamily="18" charset="0"/>
              </a:rPr>
              <a:t>, guru, and exponent of </a:t>
            </a:r>
            <a:r>
              <a:rPr lang="en-US" dirty="0" err="1">
                <a:latin typeface="Times New Roman" panose="02020603050405020304" pitchFamily="18" charset="0"/>
                <a:cs typeface="Times New Roman" panose="02020603050405020304" pitchFamily="18" charset="0"/>
              </a:rPr>
              <a:t>Odissi</a:t>
            </a:r>
            <a:r>
              <a:rPr lang="en-US" dirty="0">
                <a:latin typeface="Times New Roman" panose="02020603050405020304" pitchFamily="18" charset="0"/>
                <a:cs typeface="Times New Roman" panose="02020603050405020304" pitchFamily="18" charset="0"/>
              </a:rPr>
              <a:t> dance, who is credited with the revival and popularizing of this classical dance form in the 20th century.  He is the first person to receive the Padma Vibhushan from </a:t>
            </a:r>
            <a:r>
              <a:rPr lang="en-US" dirty="0" err="1" smtClean="0">
                <a:latin typeface="Times New Roman" panose="02020603050405020304" pitchFamily="18" charset="0"/>
                <a:cs typeface="Times New Roman" panose="02020603050405020304" pitchFamily="18" charset="0"/>
              </a:rPr>
              <a:t>Odisha</a:t>
            </a:r>
            <a:r>
              <a:rPr lang="en-US" dirty="0" smtClean="0">
                <a:latin typeface="Times New Roman" panose="02020603050405020304" pitchFamily="18" charset="0"/>
                <a:cs typeface="Times New Roman" panose="02020603050405020304" pitchFamily="18" charset="0"/>
              </a:rPr>
              <a:t>.</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0325503"/>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30D64C7-42A4-4B96-845D-C0C189BAE5CD}"/>
              </a:ext>
            </a:extLst>
          </p:cNvPr>
          <p:cNvSpPr/>
          <p:nvPr/>
        </p:nvSpPr>
        <p:spPr>
          <a:xfrm>
            <a:off x="1003057" y="3989079"/>
            <a:ext cx="10155382" cy="2700606"/>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hi-IN"/>
          </a:p>
        </p:txBody>
      </p:sp>
      <p:sp>
        <p:nvSpPr>
          <p:cNvPr id="15" name="Rectangle: Rounded Corners 14">
            <a:extLst>
              <a:ext uri="{FF2B5EF4-FFF2-40B4-BE49-F238E27FC236}">
                <a16:creationId xmlns:a16="http://schemas.microsoft.com/office/drawing/2014/main" id="{9D5DF570-F66D-4152-B21A-63E3CB2CDBE1}"/>
              </a:ext>
            </a:extLst>
          </p:cNvPr>
          <p:cNvSpPr/>
          <p:nvPr/>
        </p:nvSpPr>
        <p:spPr>
          <a:xfrm>
            <a:off x="1018309" y="1185646"/>
            <a:ext cx="10155382" cy="2700606"/>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hi-IN"/>
          </a:p>
        </p:txBody>
      </p:sp>
      <p:sp>
        <p:nvSpPr>
          <p:cNvPr id="5" name="Title 4">
            <a:extLst>
              <a:ext uri="{FF2B5EF4-FFF2-40B4-BE49-F238E27FC236}">
                <a16:creationId xmlns:a16="http://schemas.microsoft.com/office/drawing/2014/main" id="{6D9D3AE9-97D8-49B4-841B-B8C8B1B03FBD}"/>
              </a:ext>
            </a:extLst>
          </p:cNvPr>
          <p:cNvSpPr>
            <a:spLocks noGrp="1"/>
          </p:cNvSpPr>
          <p:nvPr>
            <p:ph type="title"/>
          </p:nvPr>
        </p:nvSpPr>
        <p:spPr>
          <a:xfrm>
            <a:off x="3751118" y="279254"/>
            <a:ext cx="4689764" cy="80356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ln>
                  <a:solidFill>
                    <a:srgbClr val="FFFF00"/>
                  </a:solidFill>
                </a:ln>
                <a:solidFill>
                  <a:srgbClr val="FF0000"/>
                </a:solidFill>
                <a:latin typeface="Comic Sans MS" panose="030F0702030302020204" pitchFamily="66" charset="0"/>
              </a:rPr>
              <a:t>Famous People</a:t>
            </a:r>
            <a:endParaRPr lang="hi-IN" dirty="0">
              <a:ln>
                <a:solidFill>
                  <a:srgbClr val="FFFF00"/>
                </a:solidFill>
              </a:ln>
              <a:solidFill>
                <a:srgbClr val="FF0000"/>
              </a:solidFill>
              <a:latin typeface="Comic Sans MS" panose="030F0702030302020204" pitchFamily="66" charset="0"/>
            </a:endParaRPr>
          </a:p>
        </p:txBody>
      </p:sp>
      <p:sp>
        <p:nvSpPr>
          <p:cNvPr id="13" name="Rectangle 12">
            <a:extLst>
              <a:ext uri="{FF2B5EF4-FFF2-40B4-BE49-F238E27FC236}">
                <a16:creationId xmlns:a16="http://schemas.microsoft.com/office/drawing/2014/main" id="{A303F03F-D60E-48AD-8694-C26027426540}"/>
              </a:ext>
            </a:extLst>
          </p:cNvPr>
          <p:cNvSpPr/>
          <p:nvPr/>
        </p:nvSpPr>
        <p:spPr>
          <a:xfrm>
            <a:off x="4395401" y="1379430"/>
            <a:ext cx="6553107" cy="1200329"/>
          </a:xfrm>
          <a:prstGeom prst="rect">
            <a:avLst/>
          </a:prstGeom>
        </p:spPr>
        <p:txBody>
          <a:bodyPr wrap="square">
            <a:spAutoFit/>
          </a:bodyPr>
          <a:lstStyle/>
          <a:p>
            <a:pPr marL="285750" indent="-285750" algn="just">
              <a:buFont typeface="Arial" pitchFamily="34" charset="0"/>
              <a:buChar char="•"/>
            </a:pPr>
            <a:r>
              <a:rPr lang="en-US" b="1" dirty="0" err="1">
                <a:solidFill>
                  <a:srgbClr val="002060"/>
                </a:solidFill>
                <a:latin typeface="Times New Roman" panose="02020603050405020304" pitchFamily="18" charset="0"/>
                <a:cs typeface="Times New Roman" panose="02020603050405020304" pitchFamily="18" charset="0"/>
              </a:rPr>
              <a:t>Dutee</a:t>
            </a:r>
            <a:r>
              <a:rPr lang="en-US" b="1" dirty="0">
                <a:solidFill>
                  <a:srgbClr val="002060"/>
                </a:solidFill>
                <a:latin typeface="Times New Roman" panose="02020603050405020304" pitchFamily="18" charset="0"/>
                <a:cs typeface="Times New Roman" panose="02020603050405020304" pitchFamily="18" charset="0"/>
              </a:rPr>
              <a:t> Chand </a:t>
            </a:r>
            <a:r>
              <a:rPr lang="en-US" dirty="0">
                <a:latin typeface="Times New Roman" panose="02020603050405020304" pitchFamily="18" charset="0"/>
                <a:cs typeface="Times New Roman" panose="02020603050405020304" pitchFamily="18" charset="0"/>
              </a:rPr>
              <a:t>is an Indian professional sprinter and current national champion in the women's 100 </a:t>
            </a:r>
            <a:r>
              <a:rPr lang="en-US" dirty="0" err="1">
                <a:latin typeface="Times New Roman" panose="02020603050405020304" pitchFamily="18" charset="0"/>
                <a:cs typeface="Times New Roman" panose="02020603050405020304" pitchFamily="18" charset="0"/>
              </a:rPr>
              <a:t>metres</a:t>
            </a:r>
            <a:r>
              <a:rPr lang="en-US" dirty="0">
                <a:latin typeface="Times New Roman" panose="02020603050405020304" pitchFamily="18" charset="0"/>
                <a:cs typeface="Times New Roman" panose="02020603050405020304" pitchFamily="18" charset="0"/>
              </a:rPr>
              <a:t> event. She is the third Indian woman to ever qualify for the Women's 100 </a:t>
            </a:r>
            <a:r>
              <a:rPr lang="en-US" dirty="0" err="1">
                <a:latin typeface="Times New Roman" panose="02020603050405020304" pitchFamily="18" charset="0"/>
                <a:cs typeface="Times New Roman" panose="02020603050405020304" pitchFamily="18" charset="0"/>
              </a:rPr>
              <a:t>metres</a:t>
            </a:r>
            <a:r>
              <a:rPr lang="en-US" dirty="0">
                <a:latin typeface="Times New Roman" panose="02020603050405020304" pitchFamily="18" charset="0"/>
                <a:cs typeface="Times New Roman" panose="02020603050405020304" pitchFamily="18" charset="0"/>
              </a:rPr>
              <a:t> event at the Summer Olympic Games</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id="{95679BCF-7C6D-4CBB-B219-8C254CD24529}"/>
              </a:ext>
            </a:extLst>
          </p:cNvPr>
          <p:cNvSpPr/>
          <p:nvPr/>
        </p:nvSpPr>
        <p:spPr>
          <a:xfrm>
            <a:off x="1285702" y="4185908"/>
            <a:ext cx="6461754" cy="1477328"/>
          </a:xfrm>
          <a:prstGeom prst="rect">
            <a:avLst/>
          </a:prstGeom>
        </p:spPr>
        <p:txBody>
          <a:bodyPr wrap="square">
            <a:spAutoFit/>
          </a:bodyPr>
          <a:lstStyle/>
          <a:p>
            <a:pPr marL="285750" indent="-285750" algn="just">
              <a:buFont typeface="Arial" pitchFamily="34" charset="0"/>
              <a:buChar char="•"/>
            </a:pPr>
            <a:r>
              <a:rPr lang="en-US" b="1" dirty="0" err="1">
                <a:solidFill>
                  <a:srgbClr val="002060"/>
                </a:solidFill>
                <a:latin typeface="Times New Roman" panose="02020603050405020304" pitchFamily="18" charset="0"/>
                <a:cs typeface="Times New Roman" panose="02020603050405020304" pitchFamily="18" charset="0"/>
              </a:rPr>
              <a:t>Dilip</a:t>
            </a:r>
            <a:r>
              <a:rPr lang="en-US" b="1" dirty="0">
                <a:solidFill>
                  <a:srgbClr val="002060"/>
                </a:solidFill>
                <a:latin typeface="Times New Roman" panose="02020603050405020304" pitchFamily="18" charset="0"/>
                <a:cs typeface="Times New Roman" panose="02020603050405020304" pitchFamily="18" charset="0"/>
              </a:rPr>
              <a:t> </a:t>
            </a:r>
            <a:r>
              <a:rPr lang="en-US" b="1" dirty="0" err="1">
                <a:solidFill>
                  <a:srgbClr val="002060"/>
                </a:solidFill>
                <a:latin typeface="Times New Roman" panose="02020603050405020304" pitchFamily="18" charset="0"/>
                <a:cs typeface="Times New Roman" panose="02020603050405020304" pitchFamily="18" charset="0"/>
              </a:rPr>
              <a:t>Tirkey</a:t>
            </a:r>
            <a:r>
              <a:rPr lang="en-US" b="1" dirty="0">
                <a:solidFill>
                  <a:srgbClr val="00206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is a former Indian field hockey player and his playing position was of full back. He was best known for his penalty corner hit. </a:t>
            </a:r>
          </a:p>
          <a:p>
            <a:pPr marL="285750" indent="-285750" algn="just">
              <a:buFont typeface="Arial" pitchFamily="34" charset="0"/>
              <a:buChar char="•"/>
            </a:pPr>
            <a:r>
              <a:rPr lang="en-US" dirty="0" smtClean="0">
                <a:latin typeface="Times New Roman" panose="02020603050405020304" pitchFamily="18" charset="0"/>
                <a:cs typeface="Times New Roman" panose="02020603050405020304" pitchFamily="18" charset="0"/>
              </a:rPr>
              <a:t>He </a:t>
            </a:r>
            <a:r>
              <a:rPr lang="en-US" dirty="0">
                <a:latin typeface="Times New Roman" panose="02020603050405020304" pitchFamily="18" charset="0"/>
                <a:cs typeface="Times New Roman" panose="02020603050405020304" pitchFamily="18" charset="0"/>
              </a:rPr>
              <a:t>has also served as Captain of </a:t>
            </a:r>
            <a:r>
              <a:rPr lang="en-US" dirty="0" err="1">
                <a:latin typeface="Times New Roman" panose="02020603050405020304" pitchFamily="18" charset="0"/>
                <a:cs typeface="Times New Roman" panose="02020603050405020304" pitchFamily="18" charset="0"/>
              </a:rPr>
              <a:t>of</a:t>
            </a:r>
            <a:r>
              <a:rPr lang="en-US" dirty="0">
                <a:latin typeface="Times New Roman" panose="02020603050405020304" pitchFamily="18" charset="0"/>
                <a:cs typeface="Times New Roman" panose="02020603050405020304" pitchFamily="18" charset="0"/>
              </a:rPr>
              <a:t> Indian hockey team.</a:t>
            </a:r>
          </a:p>
          <a:p>
            <a:pPr algn="just"/>
            <a:endParaRPr lang="en-IN" dirty="0">
              <a:latin typeface="Times New Roman" panose="02020603050405020304" pitchFamily="18" charset="0"/>
              <a:cs typeface="Times New Roman" panose="02020603050405020304" pitchFamily="18" charset="0"/>
            </a:endParaRPr>
          </a:p>
        </p:txBody>
      </p:sp>
      <p:pic>
        <p:nvPicPr>
          <p:cNvPr id="10" name="Content Placeholder 4">
            <a:extLst>
              <a:ext uri="{FF2B5EF4-FFF2-40B4-BE49-F238E27FC236}">
                <a16:creationId xmlns:a16="http://schemas.microsoft.com/office/drawing/2014/main" id="{6541849E-4623-405E-8C02-EDB2255879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633" y="1253643"/>
            <a:ext cx="2776445" cy="2587607"/>
          </a:xfrm>
          <a:prstGeom prst="rect">
            <a:avLst/>
          </a:prstGeom>
        </p:spPr>
      </p:pic>
      <p:pic>
        <p:nvPicPr>
          <p:cNvPr id="11" name="Content Placeholder 4">
            <a:extLst>
              <a:ext uri="{FF2B5EF4-FFF2-40B4-BE49-F238E27FC236}">
                <a16:creationId xmlns:a16="http://schemas.microsoft.com/office/drawing/2014/main" id="{73CAA902-B257-4B8F-B560-9B8E080B4A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1567" y="4045577"/>
            <a:ext cx="2766660" cy="2587607"/>
          </a:xfrm>
          <a:prstGeom prst="rect">
            <a:avLst/>
          </a:prstGeom>
        </p:spPr>
      </p:pic>
    </p:spTree>
    <p:extLst>
      <p:ext uri="{BB962C8B-B14F-4D97-AF65-F5344CB8AC3E}">
        <p14:creationId xmlns:p14="http://schemas.microsoft.com/office/powerpoint/2010/main" val="3901318551"/>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CE636C-8D97-4DE4-8903-9DA1E5D65A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46858443"/>
      </p:ext>
    </p:extLst>
  </p:cSld>
  <p:clrMapOvr>
    <a:masterClrMapping/>
  </p:clrMapOvr>
  <mc:AlternateContent xmlns:mc="http://schemas.openxmlformats.org/markup-compatibility/2006" xmlns:p14="http://schemas.microsoft.com/office/powerpoint/2010/main">
    <mc:Choice Requires="p14">
      <p:transition spd="slow" p14:dur="1500" advClick="0" advTm="5000">
        <p14:reveal/>
      </p:transition>
    </mc:Choice>
    <mc:Fallback xmlns="">
      <p:transition spd="slow" advClick="0" advTm="5000">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611078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AF11A02-CA7F-465D-B811-65AEB8BBB9FF}"/>
              </a:ext>
            </a:extLst>
          </p:cNvPr>
          <p:cNvPicPr>
            <a:picLocks noChangeAspect="1"/>
          </p:cNvPicPr>
          <p:nvPr/>
        </p:nvPicPr>
        <p:blipFill rotWithShape="1">
          <a:blip r:embed="rId2">
            <a:extLst>
              <a:ext uri="{28A0092B-C50C-407E-A947-70E740481C1C}">
                <a14:useLocalDpi xmlns:a14="http://schemas.microsoft.com/office/drawing/2010/main" val="0"/>
              </a:ext>
            </a:extLst>
          </a:blip>
          <a:srcRect l="14464" r="19642"/>
          <a:stretch/>
        </p:blipFill>
        <p:spPr>
          <a:xfrm>
            <a:off x="0" y="0"/>
            <a:ext cx="12192000" cy="6858000"/>
          </a:xfrm>
          <a:prstGeom prst="rect">
            <a:avLst/>
          </a:prstGeom>
        </p:spPr>
      </p:pic>
    </p:spTree>
    <p:extLst>
      <p:ext uri="{BB962C8B-B14F-4D97-AF65-F5344CB8AC3E}">
        <p14:creationId xmlns:p14="http://schemas.microsoft.com/office/powerpoint/2010/main" val="1928693906"/>
      </p:ext>
    </p:extLst>
  </p:cSld>
  <p:clrMapOvr>
    <a:masterClrMapping/>
  </p:clrMapOvr>
  <mc:AlternateContent xmlns:mc="http://schemas.openxmlformats.org/markup-compatibility/2006" xmlns:p14="http://schemas.microsoft.com/office/powerpoint/2010/main">
    <mc:Choice Requires="p14">
      <p:transition spd="slow" p14:dur="1500" advClick="0" advTm="5000">
        <p:circle/>
      </p:transition>
    </mc:Choice>
    <mc:Fallback xmlns="">
      <p:transition spd="slow" advClick="0" advTm="5000">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4ACCA3-096E-4A92-975A-083C57C890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 y="0"/>
            <a:ext cx="12192000" cy="6858101"/>
          </a:xfrm>
          <a:prstGeom prst="rect">
            <a:avLst/>
          </a:prstGeom>
        </p:spPr>
      </p:pic>
      <p:sp>
        <p:nvSpPr>
          <p:cNvPr id="9" name="Rectangle 8">
            <a:extLst>
              <a:ext uri="{FF2B5EF4-FFF2-40B4-BE49-F238E27FC236}">
                <a16:creationId xmlns:a16="http://schemas.microsoft.com/office/drawing/2014/main" id="{96A5BD5B-D394-4184-BB6F-2B5FCF2A7244}"/>
              </a:ext>
            </a:extLst>
          </p:cNvPr>
          <p:cNvSpPr/>
          <p:nvPr/>
        </p:nvSpPr>
        <p:spPr>
          <a:xfrm>
            <a:off x="1634836" y="1956318"/>
            <a:ext cx="7716981" cy="2246769"/>
          </a:xfrm>
          <a:prstGeom prst="rect">
            <a:avLst/>
          </a:prstGeom>
        </p:spPr>
        <p:txBody>
          <a:bodyPr wrap="square">
            <a:spAutoFit/>
          </a:bodyPr>
          <a:lstStyle/>
          <a:p>
            <a:pPr>
              <a:buNone/>
            </a:pPr>
            <a:r>
              <a:rPr lang="en-GB" sz="2800" b="1" dirty="0">
                <a:solidFill>
                  <a:srgbClr val="002060"/>
                </a:solidFill>
              </a:rPr>
              <a:t>Contents</a:t>
            </a:r>
            <a:r>
              <a:rPr lang="en-GB" sz="2800" b="1" dirty="0" smtClean="0">
                <a:solidFill>
                  <a:srgbClr val="002060"/>
                </a:solidFill>
              </a:rPr>
              <a:t>:</a:t>
            </a:r>
          </a:p>
          <a:p>
            <a:pPr>
              <a:buNone/>
            </a:pPr>
            <a:endParaRPr lang="en-GB" sz="2800" b="1" dirty="0">
              <a:solidFill>
                <a:srgbClr val="002060"/>
              </a:solidFill>
            </a:endParaRPr>
          </a:p>
          <a:p>
            <a:r>
              <a:rPr lang="en-GB" sz="2800" dirty="0"/>
              <a:t>	</a:t>
            </a:r>
            <a:r>
              <a:rPr lang="en-GB" sz="2800" b="1" dirty="0" smtClean="0"/>
              <a:t>1. Profile </a:t>
            </a:r>
            <a:r>
              <a:rPr lang="en-GB" sz="2800" b="1" dirty="0"/>
              <a:t>of the </a:t>
            </a:r>
            <a:r>
              <a:rPr lang="en-GB" sz="2800" b="1" dirty="0" smtClean="0"/>
              <a:t>State</a:t>
            </a:r>
          </a:p>
          <a:p>
            <a:r>
              <a:rPr lang="en-GB" sz="2800" b="1" dirty="0"/>
              <a:t>	</a:t>
            </a:r>
            <a:r>
              <a:rPr lang="en-GB" sz="2800" b="1" dirty="0" smtClean="0"/>
              <a:t>2. History &amp; Culture of </a:t>
            </a:r>
            <a:r>
              <a:rPr lang="en-GB" sz="2800" b="1" dirty="0">
                <a:solidFill>
                  <a:srgbClr val="FF0000"/>
                </a:solidFill>
              </a:rPr>
              <a:t>ODISHA</a:t>
            </a:r>
          </a:p>
          <a:p>
            <a:pPr>
              <a:buNone/>
            </a:pPr>
            <a:r>
              <a:rPr lang="en-GB" sz="2800" b="1" dirty="0"/>
              <a:t>	</a:t>
            </a:r>
            <a:r>
              <a:rPr lang="en-GB" sz="2800" b="1" dirty="0" smtClean="0"/>
              <a:t>3. Important </a:t>
            </a:r>
            <a:r>
              <a:rPr lang="en-GB" sz="2800" b="1" dirty="0"/>
              <a:t>Tourist places and Monuments</a:t>
            </a:r>
          </a:p>
        </p:txBody>
      </p:sp>
      <p:sp>
        <p:nvSpPr>
          <p:cNvPr id="2" name="Title 1">
            <a:extLst>
              <a:ext uri="{FF2B5EF4-FFF2-40B4-BE49-F238E27FC236}">
                <a16:creationId xmlns:a16="http://schemas.microsoft.com/office/drawing/2014/main" id="{BAD2E25A-178A-2B47-BC48-B11C3F8C6276}"/>
              </a:ext>
            </a:extLst>
          </p:cNvPr>
          <p:cNvSpPr>
            <a:spLocks noGrp="1"/>
          </p:cNvSpPr>
          <p:nvPr/>
        </p:nvSpPr>
        <p:spPr>
          <a:xfrm>
            <a:off x="1392247" y="406659"/>
            <a:ext cx="9407326" cy="1143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IN" b="1" dirty="0">
                <a:ln>
                  <a:solidFill>
                    <a:srgbClr val="00B0F0"/>
                  </a:solidFill>
                </a:ln>
                <a:solidFill>
                  <a:srgbClr val="0070C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IN" b="1" dirty="0">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EK </a:t>
            </a:r>
            <a:r>
              <a:rPr lang="en-IN" b="1">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 </a:t>
            </a:r>
            <a:r>
              <a:rPr lang="en-IN" b="1">
                <a:ln>
                  <a:solidFill>
                    <a:schemeClr val="bg1"/>
                  </a:solidFill>
                </a:ln>
                <a:solidFill>
                  <a:schemeClr val="bg1">
                    <a:lumMod val="85000"/>
                  </a:schemeClr>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SHRESHTHA</a:t>
            </a:r>
            <a:r>
              <a:rPr lang="en-IN" b="1">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IN" b="1">
                <a:ln>
                  <a:solidFill>
                    <a:srgbClr val="00B050"/>
                  </a:solidFill>
                </a:ln>
                <a:solidFill>
                  <a:srgbClr val="00B05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a:t>
            </a:r>
            <a:r>
              <a:rPr lang="en-IN" b="1">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IN"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4990668"/>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4ACCA3-096E-4A92-975A-083C57C890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 y="-102"/>
            <a:ext cx="12192000" cy="6858101"/>
          </a:xfrm>
          <a:prstGeom prst="rect">
            <a:avLst/>
          </a:prstGeom>
        </p:spPr>
      </p:pic>
      <p:sp>
        <p:nvSpPr>
          <p:cNvPr id="9" name="Rectangle 8">
            <a:extLst>
              <a:ext uri="{FF2B5EF4-FFF2-40B4-BE49-F238E27FC236}">
                <a16:creationId xmlns:a16="http://schemas.microsoft.com/office/drawing/2014/main" id="{96A5BD5B-D394-4184-BB6F-2B5FCF2A7244}"/>
              </a:ext>
            </a:extLst>
          </p:cNvPr>
          <p:cNvSpPr/>
          <p:nvPr/>
        </p:nvSpPr>
        <p:spPr>
          <a:xfrm>
            <a:off x="695400" y="1180788"/>
            <a:ext cx="11017224" cy="4832092"/>
          </a:xfrm>
          <a:prstGeom prst="rect">
            <a:avLst/>
          </a:prstGeom>
        </p:spPr>
        <p:txBody>
          <a:bodyPr wrap="square">
            <a:spAutoFit/>
          </a:bodyPr>
          <a:lstStyle/>
          <a:p>
            <a:pPr marL="457200" indent="-457200" algn="just">
              <a:buFont typeface="Arial" pitchFamily="34" charset="0"/>
              <a:buChar char="•"/>
            </a:pPr>
            <a:r>
              <a:rPr lang="en-US" sz="2800" b="1" dirty="0">
                <a:solidFill>
                  <a:srgbClr val="002060"/>
                </a:solidFill>
              </a:rPr>
              <a:t>Orissa is a place like no other, a glowing green jewel of a state. On the east, 485 km of gentle coastline are open to the Bay of Bengal, while the high hills and mountains of the Eastern Ghats seal the western borders. In between, lie 156,000 sq. km. of peaceful, rural beauty.</a:t>
            </a:r>
          </a:p>
          <a:p>
            <a:pPr marL="457200" indent="-457200" algn="just">
              <a:buFont typeface="Arial" pitchFamily="34" charset="0"/>
              <a:buChar char="•"/>
            </a:pPr>
            <a:r>
              <a:rPr lang="en-US" sz="2800" b="1" dirty="0">
                <a:solidFill>
                  <a:srgbClr val="002060"/>
                </a:solidFill>
              </a:rPr>
              <a:t>Orissa is home to three mighty rivers and to the largest fresh/salt water lake in Asia, to dozens of the most sacred places of pilgrimage in India, and to hundreds of thousands of small, traditional villages, in which almost all of her 45 million people live.</a:t>
            </a:r>
          </a:p>
          <a:p>
            <a:pPr marL="457200" indent="-457200" algn="just">
              <a:buFont typeface="Arial" pitchFamily="34" charset="0"/>
              <a:buChar char="•"/>
            </a:pPr>
            <a:r>
              <a:rPr lang="en-US" sz="2800" b="1" dirty="0">
                <a:solidFill>
                  <a:srgbClr val="002060"/>
                </a:solidFill>
              </a:rPr>
              <a:t>The modern boundaries of </a:t>
            </a:r>
            <a:r>
              <a:rPr lang="en-US" sz="2800" b="1" dirty="0" err="1">
                <a:solidFill>
                  <a:srgbClr val="002060"/>
                </a:solidFill>
              </a:rPr>
              <a:t>Odisha</a:t>
            </a:r>
            <a:r>
              <a:rPr lang="en-US" sz="2800" b="1" dirty="0">
                <a:solidFill>
                  <a:srgbClr val="002060"/>
                </a:solidFill>
              </a:rPr>
              <a:t> were demarcated by the British Indian government and the "Province of Orissa" was established on 1 April 1936, it consisted of </a:t>
            </a:r>
            <a:r>
              <a:rPr lang="en-US" sz="2800" b="1" dirty="0" err="1">
                <a:solidFill>
                  <a:srgbClr val="002060"/>
                </a:solidFill>
              </a:rPr>
              <a:t>Odia</a:t>
            </a:r>
            <a:r>
              <a:rPr lang="en-US" sz="2800" b="1" dirty="0">
                <a:solidFill>
                  <a:srgbClr val="002060"/>
                </a:solidFill>
              </a:rPr>
              <a:t> speaking districts.</a:t>
            </a:r>
          </a:p>
        </p:txBody>
      </p:sp>
      <p:sp>
        <p:nvSpPr>
          <p:cNvPr id="2" name="Title 1">
            <a:extLst>
              <a:ext uri="{FF2B5EF4-FFF2-40B4-BE49-F238E27FC236}">
                <a16:creationId xmlns:a16="http://schemas.microsoft.com/office/drawing/2014/main" id="{BAD2E25A-178A-2B47-BC48-B11C3F8C6276}"/>
              </a:ext>
            </a:extLst>
          </p:cNvPr>
          <p:cNvSpPr>
            <a:spLocks noGrp="1"/>
          </p:cNvSpPr>
          <p:nvPr/>
        </p:nvSpPr>
        <p:spPr>
          <a:xfrm>
            <a:off x="1392247" y="14773"/>
            <a:ext cx="9407326"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IN" b="1" dirty="0" smtClean="0">
                <a:ln>
                  <a:solidFill>
                    <a:srgbClr val="00B0F0"/>
                  </a:solidFill>
                </a:ln>
                <a:solidFill>
                  <a:srgbClr val="0070C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Profile of the State</a:t>
            </a:r>
            <a:endParaRPr lang="en-IN"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0924011"/>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CD67A52-AB8E-4B14-8300-D2EE02AFB8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62355"/>
          </a:xfrm>
          <a:prstGeom prst="rect">
            <a:avLst/>
          </a:prstGeom>
        </p:spPr>
      </p:pic>
    </p:spTree>
    <p:extLst>
      <p:ext uri="{BB962C8B-B14F-4D97-AF65-F5344CB8AC3E}">
        <p14:creationId xmlns:p14="http://schemas.microsoft.com/office/powerpoint/2010/main" val="777271908"/>
      </p:ext>
    </p:extLst>
  </p:cSld>
  <p:clrMapOvr>
    <a:masterClrMapping/>
  </p:clrMapOvr>
  <mc:AlternateContent xmlns:mc="http://schemas.openxmlformats.org/markup-compatibility/2006" xmlns:p14="http://schemas.microsoft.com/office/powerpoint/2010/main">
    <mc:Choice Requires="p14">
      <p:transition spd="slow" p14:dur="1500" advClick="0" advTm="10000">
        <p:fade/>
      </p:transition>
    </mc:Choice>
    <mc:Fallback xmlns="">
      <p:transition spd="slow" advClick="0" advTm="10000">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512</TotalTime>
  <Words>893</Words>
  <Application>Microsoft Office PowerPoint</Application>
  <PresentationFormat>Widescreen</PresentationFormat>
  <Paragraphs>138</Paragraphs>
  <Slides>69</Slides>
  <Notes>0</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69</vt:i4>
      </vt:variant>
    </vt:vector>
  </HeadingPairs>
  <TitlesOfParts>
    <vt:vector size="85" baseType="lpstr">
      <vt:lpstr>PMingLiU-ExtB</vt:lpstr>
      <vt:lpstr>Algerian</vt:lpstr>
      <vt:lpstr>Arial</vt:lpstr>
      <vt:lpstr>Calibri</vt:lpstr>
      <vt:lpstr>Calibri Light</vt:lpstr>
      <vt:lpstr>clanotmedium</vt:lpstr>
      <vt:lpstr>Comic Sans MS</vt:lpstr>
      <vt:lpstr>Constantia</vt:lpstr>
      <vt:lpstr>Engravers MT</vt:lpstr>
      <vt:lpstr>Garamond</vt:lpstr>
      <vt:lpstr>Mangal</vt:lpstr>
      <vt:lpstr>Open Sans</vt:lpstr>
      <vt:lpstr>Times New Roman</vt:lpstr>
      <vt:lpstr>Wingdings</vt:lpstr>
      <vt:lpstr>Office Theme</vt:lpstr>
      <vt:lpstr>Couture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Temples &amp; Historical Sites of Odisha</vt:lpstr>
      <vt:lpstr>Jagannath Temple Puri</vt:lpstr>
      <vt:lpstr>Konark Temple</vt:lpstr>
      <vt:lpstr>Lingaraj Temple</vt:lpstr>
      <vt:lpstr>Brahmeswara Temple</vt:lpstr>
      <vt:lpstr>Samaleswari Temple</vt:lpstr>
      <vt:lpstr>Chandragiri</vt:lpstr>
      <vt:lpstr>PowerPoint Presentation</vt:lpstr>
      <vt:lpstr>Palm Leaf Manuscript</vt:lpstr>
      <vt:lpstr>PowerPoint Presentation</vt:lpstr>
      <vt:lpstr>Tradition</vt:lpstr>
      <vt:lpstr>PowerPoint Presentation</vt:lpstr>
      <vt:lpstr>PowerPoint Presentation</vt:lpstr>
      <vt:lpstr>Culture</vt:lpstr>
      <vt:lpstr>Freedom Fighters of Odisha </vt:lpstr>
      <vt:lpstr>AFTER INDEPENDENCE </vt:lpstr>
      <vt:lpstr>People &amp; Demography of Odisha</vt:lpstr>
      <vt:lpstr>PowerPoint Presentation</vt:lpstr>
      <vt:lpstr>PowerPoint Presentation</vt:lpstr>
      <vt:lpstr>Capital Bhubaneswar</vt:lpstr>
      <vt:lpstr>Area 155,707 km2</vt:lpstr>
      <vt:lpstr>PowerPoint Presentation</vt:lpstr>
      <vt:lpstr>PowerPoint Presentation</vt:lpstr>
      <vt:lpstr>Hindu</vt:lpstr>
      <vt:lpstr>PowerPoint Presentation</vt:lpstr>
      <vt:lpstr>Language</vt:lpstr>
      <vt:lpstr>History of Odia Language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Ethnic Costumes of Odisha</vt:lpstr>
      <vt:lpstr>PowerPoint Presentation</vt:lpstr>
      <vt:lpstr>PowerPoint Presentation</vt:lpstr>
      <vt:lpstr>PowerPoint Presentation</vt:lpstr>
      <vt:lpstr>PowerPoint Presentation</vt:lpstr>
      <vt:lpstr>PowerPoint Presentation</vt:lpstr>
      <vt:lpstr>PowerPoint Presentation</vt:lpstr>
      <vt:lpstr>Industrial Growth of Odisha</vt:lpstr>
      <vt:lpstr>PowerPoint Presentation</vt:lpstr>
      <vt:lpstr>PowerPoint Presentation</vt:lpstr>
      <vt:lpstr>PowerPoint Presentation</vt:lpstr>
      <vt:lpstr>PowerPoint Presentation</vt:lpstr>
      <vt:lpstr>Famous People</vt:lpstr>
      <vt:lpstr>Famous People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PFMS</dc:creator>
  <cp:lastModifiedBy>admin</cp:lastModifiedBy>
  <cp:revision>15</cp:revision>
  <dcterms:modified xsi:type="dcterms:W3CDTF">2020-09-22T10:14:47Z</dcterms:modified>
</cp:coreProperties>
</file>