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70" r:id="rId6"/>
    <p:sldId id="271" r:id="rId7"/>
    <p:sldId id="272" r:id="rId8"/>
    <p:sldId id="273" r:id="rId9"/>
    <p:sldId id="274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A7F"/>
    <a:srgbClr val="F61E8A"/>
    <a:srgbClr val="F73998"/>
    <a:srgbClr val="C40866"/>
    <a:srgbClr val="C00864"/>
    <a:srgbClr val="EE428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6678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57011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4185945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575842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673866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05100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74954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75731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5445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9399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60021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F010A-E587-4C82-8D28-A4EC1AD439EF}" type="datetimeFigureOut">
              <a:rPr lang="en-IN" smtClean="0"/>
              <a:pPr/>
              <a:t>25-02-2021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49E1B-9346-475C-8F8A-7315C918AC6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510691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anipur" TargetMode="External"/><Relationship Id="rId3" Type="http://schemas.openxmlformats.org/officeDocument/2006/relationships/hyperlink" Target="https://en.wikipedia.org/wiki/Aizawl" TargetMode="External"/><Relationship Id="rId7" Type="http://schemas.openxmlformats.org/officeDocument/2006/relationships/hyperlink" Target="https://en.wikipedia.org/wiki/Assam" TargetMode="External"/><Relationship Id="rId12" Type="http://schemas.openxmlformats.org/officeDocument/2006/relationships/image" Target="../media/image11.jpeg"/><Relationship Id="rId2" Type="http://schemas.openxmlformats.org/officeDocument/2006/relationships/hyperlink" Target="https://en.wikipedia.org/wiki/Indi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Tripura" TargetMode="External"/><Relationship Id="rId11" Type="http://schemas.openxmlformats.org/officeDocument/2006/relationships/image" Target="../media/image10.jpeg"/><Relationship Id="rId5" Type="http://schemas.openxmlformats.org/officeDocument/2006/relationships/hyperlink" Target="https://en.wikipedia.org/wiki/Seven_Sister_States" TargetMode="External"/><Relationship Id="rId10" Type="http://schemas.openxmlformats.org/officeDocument/2006/relationships/hyperlink" Target="https://en.wikipedia.org/wiki/Myanmar" TargetMode="External"/><Relationship Id="rId4" Type="http://schemas.openxmlformats.org/officeDocument/2006/relationships/hyperlink" Target="https://en.wikipedia.org/wiki/Mizo_people" TargetMode="External"/><Relationship Id="rId9" Type="http://schemas.openxmlformats.org/officeDocument/2006/relationships/hyperlink" Target="https://en.wikipedia.org/wiki/Bangladesh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anipur" TargetMode="External"/><Relationship Id="rId13" Type="http://schemas.openxmlformats.org/officeDocument/2006/relationships/hyperlink" Target="https://en.wikipedia.org/wiki/Language_family" TargetMode="External"/><Relationship Id="rId18" Type="http://schemas.openxmlformats.org/officeDocument/2006/relationships/hyperlink" Target="https://en.wikipedia.org/wiki/ISO_639-3" TargetMode="External"/><Relationship Id="rId26" Type="http://schemas.openxmlformats.org/officeDocument/2006/relationships/image" Target="../media/image12.png"/><Relationship Id="rId3" Type="http://schemas.openxmlformats.org/officeDocument/2006/relationships/hyperlink" Target="https://en.wikipedia.org/wiki/Burma" TargetMode="External"/><Relationship Id="rId21" Type="http://schemas.openxmlformats.org/officeDocument/2006/relationships/hyperlink" Target="https://en.wikipedia.org/wiki/Tibeto-Burman_languages" TargetMode="External"/><Relationship Id="rId7" Type="http://schemas.openxmlformats.org/officeDocument/2006/relationships/hyperlink" Target="https://en.wikipedia.org/wiki/Assam" TargetMode="External"/><Relationship Id="rId12" Type="http://schemas.openxmlformats.org/officeDocument/2006/relationships/hyperlink" Target="https://en.wikipedia.org/wiki/Mizo_people" TargetMode="External"/><Relationship Id="rId17" Type="http://schemas.openxmlformats.org/officeDocument/2006/relationships/hyperlink" Target="https://en.wikipedia.org/wiki/ISO_639-2" TargetMode="External"/><Relationship Id="rId25" Type="http://schemas.openxmlformats.org/officeDocument/2006/relationships/hyperlink" Target="https://en.wikipedia.org/wiki/Lingua_franca" TargetMode="External"/><Relationship Id="rId2" Type="http://schemas.openxmlformats.org/officeDocument/2006/relationships/hyperlink" Target="https://en.wikipedia.org/wiki/India" TargetMode="External"/><Relationship Id="rId16" Type="http://schemas.openxmlformats.org/officeDocument/2006/relationships/hyperlink" Target="https://en.wikipedia.org/wiki/Latin_script" TargetMode="External"/><Relationship Id="rId20" Type="http://schemas.openxmlformats.org/officeDocument/2006/relationships/hyperlink" Target="https://en.wikipedia.org/wiki/Kuki-Chin-Mizo_language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Tripura" TargetMode="External"/><Relationship Id="rId11" Type="http://schemas.openxmlformats.org/officeDocument/2006/relationships/hyperlink" Target="https://en.wikipedia.org/wiki/Nagaland" TargetMode="External"/><Relationship Id="rId24" Type="http://schemas.openxmlformats.org/officeDocument/2006/relationships/hyperlink" Target="https://en.wikipedia.org/wiki/Mizo_language" TargetMode="External"/><Relationship Id="rId5" Type="http://schemas.openxmlformats.org/officeDocument/2006/relationships/hyperlink" Target="https://en.wikipedia.org/wiki/Mizoram" TargetMode="External"/><Relationship Id="rId15" Type="http://schemas.openxmlformats.org/officeDocument/2006/relationships/hyperlink" Target="https://en.wikipedia.org/wiki/Bengali-Assamese_script" TargetMode="External"/><Relationship Id="rId23" Type="http://schemas.openxmlformats.org/officeDocument/2006/relationships/hyperlink" Target="https://en.wikipedia.org/wiki/Territorial_evolution_of_the_British_Empire" TargetMode="External"/><Relationship Id="rId10" Type="http://schemas.openxmlformats.org/officeDocument/2006/relationships/hyperlink" Target="https://en.wikipedia.org/wiki/Chin_state" TargetMode="External"/><Relationship Id="rId19" Type="http://schemas.openxmlformats.org/officeDocument/2006/relationships/hyperlink" Target="https://en.wikipedia.org/wiki/Glottolog" TargetMode="External"/><Relationship Id="rId4" Type="http://schemas.openxmlformats.org/officeDocument/2006/relationships/hyperlink" Target="https://en.wikipedia.org/wiki/Bangladesh" TargetMode="External"/><Relationship Id="rId9" Type="http://schemas.openxmlformats.org/officeDocument/2006/relationships/hyperlink" Target="https://en.wikipedia.org/wiki/Meghalaya" TargetMode="External"/><Relationship Id="rId14" Type="http://schemas.openxmlformats.org/officeDocument/2006/relationships/hyperlink" Target="https://en.wikipedia.org/wiki/Writing_system" TargetMode="External"/><Relationship Id="rId22" Type="http://schemas.openxmlformats.org/officeDocument/2006/relationships/hyperlink" Target="https://en.wikipedia.org/wiki/Chin_State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izoram" TargetMode="External"/><Relationship Id="rId13" Type="http://schemas.openxmlformats.org/officeDocument/2006/relationships/hyperlink" Target="https://en.wikipedia.org/wiki/Lushai_Hills" TargetMode="External"/><Relationship Id="rId3" Type="http://schemas.openxmlformats.org/officeDocument/2006/relationships/hyperlink" Target="https://en.wikipedia.org/wiki/Zo_people" TargetMode="External"/><Relationship Id="rId7" Type="http://schemas.openxmlformats.org/officeDocument/2006/relationships/hyperlink" Target="https://en.wikipedia.org/wiki/Indian_state" TargetMode="External"/><Relationship Id="rId12" Type="http://schemas.openxmlformats.org/officeDocument/2006/relationships/hyperlink" Target="https://en.wikipedia.org/wiki/British_Raj" TargetMode="External"/><Relationship Id="rId17" Type="http://schemas.openxmlformats.org/officeDocument/2006/relationships/image" Target="../media/image14.jpeg"/><Relationship Id="rId2" Type="http://schemas.openxmlformats.org/officeDocument/2006/relationships/hyperlink" Target="https://en.wikipedia.org/wiki/Mizo_language" TargetMode="Externa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Hill_tribes_of_Northeast_India" TargetMode="External"/><Relationship Id="rId11" Type="http://schemas.openxmlformats.org/officeDocument/2006/relationships/hyperlink" Target="https://en.wikipedia.org/wiki/Chin_people" TargetMode="External"/><Relationship Id="rId5" Type="http://schemas.openxmlformats.org/officeDocument/2006/relationships/hyperlink" Target="https://en.wikipedia.org/wiki/Kuki-Chin_languages" TargetMode="External"/><Relationship Id="rId15" Type="http://schemas.openxmlformats.org/officeDocument/2006/relationships/hyperlink" Target="https://en.wikipedia.org/wiki/India" TargetMode="External"/><Relationship Id="rId10" Type="http://schemas.openxmlformats.org/officeDocument/2006/relationships/hyperlink" Target="https://en.wikipedia.org/wiki/Mizo_languages" TargetMode="External"/><Relationship Id="rId4" Type="http://schemas.openxmlformats.org/officeDocument/2006/relationships/hyperlink" Target="https://en.wikipedia.org/wiki/Northeast_India" TargetMode="External"/><Relationship Id="rId9" Type="http://schemas.openxmlformats.org/officeDocument/2006/relationships/hyperlink" Target="https://en.wikipedia.org/wiki/Sinlung" TargetMode="External"/><Relationship Id="rId14" Type="http://schemas.openxmlformats.org/officeDocument/2006/relationships/hyperlink" Target="https://en.wikipedia.org/wiki/Assa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yk 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7" y="71414"/>
            <a:ext cx="1114433" cy="928694"/>
          </a:xfrm>
          <a:prstGeom prst="rect">
            <a:avLst/>
          </a:prstGeom>
        </p:spPr>
      </p:pic>
      <p:pic>
        <p:nvPicPr>
          <p:cNvPr id="7" name="Picture 6" descr="pngegg.png"/>
          <p:cNvPicPr>
            <a:picLocks noChangeAspect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>
          <a:xfrm>
            <a:off x="8358214" y="71414"/>
            <a:ext cx="673150" cy="1143008"/>
          </a:xfrm>
          <a:prstGeom prst="rect">
            <a:avLst/>
          </a:prstGeom>
        </p:spPr>
      </p:pic>
      <p:pic>
        <p:nvPicPr>
          <p:cNvPr id="10" name="Picture 9" descr="indian-flag-38509.png"/>
          <p:cNvPicPr>
            <a:picLocks noChangeAspect="1"/>
          </p:cNvPicPr>
          <p:nvPr/>
        </p:nvPicPr>
        <p:blipFill>
          <a:blip r:embed="rId4">
            <a:lum bright="44000" contrast="-69000"/>
          </a:blip>
          <a:srcRect l="10062" r="4246"/>
          <a:stretch>
            <a:fillRect/>
          </a:stretch>
        </p:blipFill>
        <p:spPr>
          <a:xfrm>
            <a:off x="0" y="285728"/>
            <a:ext cx="9144000" cy="65722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3677" y="1797349"/>
            <a:ext cx="8111613" cy="317008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26" tIns="45713" rIns="91426" bIns="45713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IN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NEHRU YUVA KENDRA SANGATHAN, MIZORAM</a:t>
            </a:r>
          </a:p>
          <a:p>
            <a:pPr algn="ctr">
              <a:lnSpc>
                <a:spcPct val="200000"/>
              </a:lnSpc>
            </a:pPr>
            <a:r>
              <a:rPr lang="en-IN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Ek</a:t>
            </a:r>
            <a:r>
              <a:rPr lang="en-IN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 Bharat </a:t>
            </a:r>
            <a:r>
              <a:rPr lang="en-IN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Shreshtha</a:t>
            </a:r>
            <a:r>
              <a:rPr lang="en-IN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 Bharat</a:t>
            </a:r>
          </a:p>
          <a:p>
            <a:pPr algn="ctr">
              <a:lnSpc>
                <a:spcPct val="200000"/>
              </a:lnSpc>
            </a:pPr>
            <a:r>
              <a:rPr lang="en-IN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Language learning </a:t>
            </a:r>
            <a:endParaRPr lang="en-IN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5929330"/>
            <a:ext cx="3215852" cy="646317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r>
              <a:rPr lang="en-IN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Date: 26</a:t>
            </a:r>
            <a:r>
              <a:rPr lang="en-IN" b="1" baseline="30000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IN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February, 2021</a:t>
            </a:r>
          </a:p>
          <a:p>
            <a:r>
              <a:rPr lang="en-IN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Venue: NYK AIZAWL, MIZORAM</a:t>
            </a:r>
            <a:endParaRPr lang="en-IN" b="1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2"/>
            <a:ext cx="1714500" cy="121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3962" y="0"/>
            <a:ext cx="260467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04868" y="0"/>
            <a:ext cx="257176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43"/>
          <p:cNvSpPr>
            <a:spLocks noGrp="1"/>
          </p:cNvSpPr>
          <p:nvPr>
            <p:ph type="title"/>
          </p:nvPr>
        </p:nvSpPr>
        <p:spPr>
          <a:xfrm>
            <a:off x="620697" y="1"/>
            <a:ext cx="7886700" cy="896112"/>
          </a:xfrm>
        </p:spPr>
        <p:txBody>
          <a:bodyPr/>
          <a:lstStyle/>
          <a:p>
            <a:r>
              <a:rPr lang="en-US" dirty="0" smtClean="0">
                <a:solidFill>
                  <a:srgbClr val="F61E8A"/>
                </a:solidFill>
              </a:rPr>
              <a:t>GREETINGS</a:t>
            </a:r>
            <a:endParaRPr lang="en-US" dirty="0">
              <a:solidFill>
                <a:srgbClr val="F61E8A"/>
              </a:solidFill>
            </a:endParaRPr>
          </a:p>
        </p:txBody>
      </p:sp>
      <p:sp>
        <p:nvSpPr>
          <p:cNvPr id="45" name="Text Placeholder 44"/>
          <p:cNvSpPr>
            <a:spLocks noGrp="1"/>
          </p:cNvSpPr>
          <p:nvPr>
            <p:ph type="body" idx="1"/>
          </p:nvPr>
        </p:nvSpPr>
        <p:spPr>
          <a:xfrm>
            <a:off x="676734" y="745662"/>
            <a:ext cx="3868340" cy="449389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HINDI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9" name="Content Placeholder 48" descr="100 sentences in KHASI Language_page-0004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1208" y="1261872"/>
            <a:ext cx="3393662" cy="5047488"/>
          </a:xfrm>
        </p:spPr>
      </p:pic>
      <p:sp>
        <p:nvSpPr>
          <p:cNvPr id="47" name="Text Placeholder 46"/>
          <p:cNvSpPr>
            <a:spLocks noGrp="1"/>
          </p:cNvSpPr>
          <p:nvPr>
            <p:ph type="body" sz="quarter" idx="3"/>
          </p:nvPr>
        </p:nvSpPr>
        <p:spPr>
          <a:xfrm>
            <a:off x="4620006" y="808262"/>
            <a:ext cx="3887391" cy="37623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MIZO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8" name="Content Placeholder 47"/>
          <p:cNvSpPr>
            <a:spLocks noGrp="1"/>
          </p:cNvSpPr>
          <p:nvPr>
            <p:ph sz="quarter" idx="4"/>
          </p:nvPr>
        </p:nvSpPr>
        <p:spPr>
          <a:xfrm>
            <a:off x="4629150" y="1226468"/>
            <a:ext cx="3887391" cy="5010087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err="1" smtClean="0"/>
              <a:t>Chibai</a:t>
            </a:r>
            <a:r>
              <a:rPr lang="en-IN" dirty="0" smtClean="0"/>
              <a:t> 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Zinglam</a:t>
            </a:r>
            <a:r>
              <a:rPr lang="en-IN" dirty="0" smtClean="0"/>
              <a:t> </a:t>
            </a:r>
            <a:r>
              <a:rPr lang="en-IN" dirty="0" err="1" smtClean="0"/>
              <a:t>chibai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Muttui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Lo </a:t>
            </a:r>
            <a:r>
              <a:rPr lang="en-IN" dirty="0" err="1" smtClean="0"/>
              <a:t>leng</a:t>
            </a:r>
            <a:r>
              <a:rPr lang="en-IN" dirty="0" smtClean="0"/>
              <a:t> </a:t>
            </a:r>
            <a:r>
              <a:rPr lang="en-IN" dirty="0" err="1" smtClean="0"/>
              <a:t>rawh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Min </a:t>
            </a:r>
            <a:r>
              <a:rPr lang="en-IN" dirty="0" err="1" smtClean="0"/>
              <a:t>ngaidam</a:t>
            </a:r>
            <a:r>
              <a:rPr lang="en-IN" dirty="0" smtClean="0"/>
              <a:t> </a:t>
            </a:r>
            <a:r>
              <a:rPr lang="en-IN" dirty="0" err="1" smtClean="0"/>
              <a:t>rawh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Luh</a:t>
            </a:r>
            <a:r>
              <a:rPr lang="en-IN" dirty="0" smtClean="0"/>
              <a:t> </a:t>
            </a:r>
            <a:r>
              <a:rPr lang="en-IN" dirty="0" err="1" smtClean="0"/>
              <a:t>phalloh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Kumthar</a:t>
            </a:r>
            <a:r>
              <a:rPr lang="en-IN" dirty="0" smtClean="0"/>
              <a:t> </a:t>
            </a:r>
            <a:r>
              <a:rPr lang="en-IN" dirty="0" err="1" smtClean="0"/>
              <a:t>chibai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Kut</a:t>
            </a:r>
            <a:r>
              <a:rPr lang="en-IN" dirty="0" smtClean="0"/>
              <a:t> </a:t>
            </a:r>
            <a:r>
              <a:rPr lang="en-IN" dirty="0" err="1" smtClean="0"/>
              <a:t>chibai</a:t>
            </a:r>
            <a:r>
              <a:rPr lang="en-IN" dirty="0" smtClean="0"/>
              <a:t> le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</a:t>
            </a:r>
            <a:r>
              <a:rPr lang="en-IN" dirty="0" err="1" smtClean="0"/>
              <a:t>lawmpui</a:t>
            </a:r>
            <a:r>
              <a:rPr lang="en-IN" dirty="0" smtClean="0"/>
              <a:t> a </a:t>
            </a:r>
            <a:r>
              <a:rPr lang="en-IN" dirty="0" err="1" smtClean="0"/>
              <a:t>che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I </a:t>
            </a:r>
            <a:r>
              <a:rPr lang="en-IN" dirty="0" err="1" smtClean="0"/>
              <a:t>malsawm</a:t>
            </a:r>
            <a:r>
              <a:rPr lang="en-IN" dirty="0" smtClean="0"/>
              <a:t> </a:t>
            </a:r>
            <a:r>
              <a:rPr lang="en-IN" dirty="0" err="1" smtClean="0"/>
              <a:t>na</a:t>
            </a:r>
            <a:r>
              <a:rPr lang="en-IN" dirty="0" smtClean="0"/>
              <a:t> </a:t>
            </a:r>
            <a:r>
              <a:rPr lang="en-IN" dirty="0" err="1" smtClean="0"/>
              <a:t>vang</a:t>
            </a:r>
            <a:r>
              <a:rPr lang="en-IN" dirty="0" smtClean="0"/>
              <a:t> </a:t>
            </a:r>
            <a:r>
              <a:rPr lang="en-IN" dirty="0" err="1" smtClean="0"/>
              <a:t>ani</a:t>
            </a:r>
            <a:endParaRPr lang="en-US" dirty="0" smtClean="0"/>
          </a:p>
          <a:p>
            <a:pPr>
              <a:lnSpc>
                <a:spcPct val="17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741297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INTRODUCTION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46" name="Text Placeholder 45"/>
          <p:cNvSpPr>
            <a:spLocks noGrp="1"/>
          </p:cNvSpPr>
          <p:nvPr>
            <p:ph type="body" idx="1"/>
          </p:nvPr>
        </p:nvSpPr>
        <p:spPr>
          <a:xfrm>
            <a:off x="638986" y="1041083"/>
            <a:ext cx="3868340" cy="467677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50" name="Content Placeholder 49" descr="100 sentences in KHASI Language_page-000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3776" y="1612106"/>
            <a:ext cx="3549110" cy="4614958"/>
          </a:xfrm>
        </p:spPr>
      </p:pic>
      <p:sp>
        <p:nvSpPr>
          <p:cNvPr id="48" name="Text Placeholder 47"/>
          <p:cNvSpPr>
            <a:spLocks noGrp="1"/>
          </p:cNvSpPr>
          <p:nvPr>
            <p:ph type="body" sz="quarter" idx="3"/>
          </p:nvPr>
        </p:nvSpPr>
        <p:spPr>
          <a:xfrm>
            <a:off x="4620006" y="1022795"/>
            <a:ext cx="3887391" cy="39452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49" name="Content Placeholder 48"/>
          <p:cNvSpPr>
            <a:spLocks noGrp="1"/>
          </p:cNvSpPr>
          <p:nvPr>
            <p:ph sz="quarter" idx="4"/>
          </p:nvPr>
        </p:nvSpPr>
        <p:spPr>
          <a:xfrm>
            <a:off x="4592574" y="1545336"/>
            <a:ext cx="3887391" cy="4754055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err="1" smtClean="0"/>
              <a:t>Enge</a:t>
            </a:r>
            <a:r>
              <a:rPr lang="en-IN" dirty="0" smtClean="0"/>
              <a:t> </a:t>
            </a:r>
            <a:r>
              <a:rPr lang="en-IN" dirty="0" err="1" smtClean="0"/>
              <a:t>i</a:t>
            </a:r>
            <a:r>
              <a:rPr lang="en-IN" dirty="0" smtClean="0"/>
              <a:t> </a:t>
            </a:r>
            <a:r>
              <a:rPr lang="en-IN" dirty="0" err="1" smtClean="0"/>
              <a:t>hmingpum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</a:t>
            </a:r>
            <a:r>
              <a:rPr lang="en-IN" dirty="0" err="1" smtClean="0"/>
              <a:t>hming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Ram-</a:t>
            </a:r>
            <a:r>
              <a:rPr lang="en-IN" dirty="0" err="1" smtClean="0"/>
              <a:t>Radha</a:t>
            </a:r>
            <a:r>
              <a:rPr lang="en-IN" dirty="0" smtClean="0"/>
              <a:t> </a:t>
            </a:r>
            <a:r>
              <a:rPr lang="en-IN" dirty="0" err="1" smtClean="0"/>
              <a:t>ani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Enge</a:t>
            </a:r>
            <a:r>
              <a:rPr lang="en-IN" dirty="0" smtClean="0"/>
              <a:t> I nu/pa </a:t>
            </a:r>
            <a:r>
              <a:rPr lang="en-IN" dirty="0" err="1" smtClean="0"/>
              <a:t>hming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pa </a:t>
            </a:r>
            <a:r>
              <a:rPr lang="en-IN" dirty="0" err="1" smtClean="0"/>
              <a:t>hming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</a:t>
            </a:r>
            <a:r>
              <a:rPr lang="en-IN" dirty="0" err="1" smtClean="0"/>
              <a:t>Shyamji</a:t>
            </a:r>
            <a:r>
              <a:rPr lang="en-IN" dirty="0" smtClean="0"/>
              <a:t>/ Ka nu </a:t>
            </a:r>
            <a:r>
              <a:rPr lang="en-IN" dirty="0" err="1" smtClean="0"/>
              <a:t>hming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</a:t>
            </a:r>
            <a:r>
              <a:rPr lang="en-IN" dirty="0" err="1" smtClean="0"/>
              <a:t>Sarlaji</a:t>
            </a:r>
            <a:r>
              <a:rPr lang="en-IN" dirty="0" smtClean="0"/>
              <a:t> </a:t>
            </a:r>
            <a:r>
              <a:rPr lang="en-IN" dirty="0" err="1" smtClean="0"/>
              <a:t>ani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Unau</a:t>
            </a:r>
            <a:r>
              <a:rPr lang="en-IN" dirty="0" smtClean="0"/>
              <a:t> </a:t>
            </a:r>
            <a:r>
              <a:rPr lang="en-IN" dirty="0" err="1" smtClean="0"/>
              <a:t>engzat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</a:t>
            </a:r>
            <a:r>
              <a:rPr lang="en-IN" dirty="0" err="1" smtClean="0"/>
              <a:t>i</a:t>
            </a:r>
            <a:r>
              <a:rPr lang="en-IN" dirty="0" smtClean="0"/>
              <a:t> </a:t>
            </a:r>
            <a:r>
              <a:rPr lang="en-IN" dirty="0" err="1" smtClean="0"/>
              <a:t>neih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Hmeichhia</a:t>
            </a:r>
            <a:r>
              <a:rPr lang="en-IN" dirty="0" smtClean="0"/>
              <a:t> </a:t>
            </a:r>
            <a:r>
              <a:rPr lang="en-IN" dirty="0" err="1" smtClean="0"/>
              <a:t>pahnih</a:t>
            </a:r>
            <a:r>
              <a:rPr lang="en-IN" dirty="0" smtClean="0"/>
              <a:t> </a:t>
            </a:r>
            <a:r>
              <a:rPr lang="en-IN" dirty="0" err="1" smtClean="0"/>
              <a:t>leh</a:t>
            </a:r>
            <a:r>
              <a:rPr lang="en-IN" dirty="0" smtClean="0"/>
              <a:t> </a:t>
            </a:r>
            <a:r>
              <a:rPr lang="en-IN" dirty="0" err="1" smtClean="0"/>
              <a:t>Mipa</a:t>
            </a:r>
            <a:r>
              <a:rPr lang="en-IN" dirty="0" smtClean="0"/>
              <a:t> </a:t>
            </a:r>
            <a:r>
              <a:rPr lang="en-IN" dirty="0" err="1" smtClean="0"/>
              <a:t>pahnih</a:t>
            </a:r>
            <a:r>
              <a:rPr lang="en-IN" dirty="0" smtClean="0"/>
              <a:t> </a:t>
            </a:r>
            <a:r>
              <a:rPr lang="en-IN" dirty="0" err="1" smtClean="0"/>
              <a:t>kan</a:t>
            </a:r>
            <a:r>
              <a:rPr lang="en-IN" dirty="0" smtClean="0"/>
              <a:t> </a:t>
            </a:r>
            <a:r>
              <a:rPr lang="en-IN" dirty="0" err="1" smtClean="0"/>
              <a:t>ni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I pa in eng </a:t>
            </a:r>
            <a:r>
              <a:rPr lang="en-IN" dirty="0" err="1" smtClean="0"/>
              <a:t>hma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a </a:t>
            </a:r>
            <a:r>
              <a:rPr lang="en-IN" dirty="0" err="1" smtClean="0"/>
              <a:t>thawh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pa </a:t>
            </a:r>
            <a:r>
              <a:rPr lang="en-IN" dirty="0" err="1" smtClean="0"/>
              <a:t>chu</a:t>
            </a:r>
            <a:r>
              <a:rPr lang="en-IN" dirty="0" smtClean="0"/>
              <a:t> lo </a:t>
            </a:r>
            <a:r>
              <a:rPr lang="en-IN" dirty="0" err="1" smtClean="0"/>
              <a:t>nei</a:t>
            </a:r>
            <a:r>
              <a:rPr lang="en-IN" dirty="0" smtClean="0"/>
              <a:t> mi </a:t>
            </a:r>
            <a:r>
              <a:rPr lang="en-IN" dirty="0" err="1" smtClean="0"/>
              <a:t>ani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Pawl </a:t>
            </a:r>
            <a:r>
              <a:rPr lang="en-IN" dirty="0" err="1" smtClean="0"/>
              <a:t>engzat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</a:t>
            </a:r>
            <a:r>
              <a:rPr lang="en-IN" dirty="0" err="1" smtClean="0"/>
              <a:t>i</a:t>
            </a:r>
            <a:r>
              <a:rPr lang="en-IN" dirty="0" smtClean="0"/>
              <a:t> </a:t>
            </a:r>
            <a:r>
              <a:rPr lang="en-IN" dirty="0" err="1" smtClean="0"/>
              <a:t>zir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Pawl 5 ka </a:t>
            </a:r>
            <a:r>
              <a:rPr lang="en-IN" dirty="0" err="1" smtClean="0"/>
              <a:t>zir</a:t>
            </a:r>
            <a:r>
              <a:rPr lang="en-IN" dirty="0" smtClean="0"/>
              <a:t> </a:t>
            </a:r>
            <a:r>
              <a:rPr lang="en-IN" dirty="0" err="1" smtClean="0"/>
              <a:t>mek</a:t>
            </a:r>
            <a:r>
              <a:rPr lang="en-IN" dirty="0" smtClean="0"/>
              <a:t>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910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5833" y="1"/>
            <a:ext cx="7886700" cy="987552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EDUCATION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0698" y="675323"/>
            <a:ext cx="3868340" cy="586549"/>
          </a:xfrm>
        </p:spPr>
        <p:txBody>
          <a:bodyPr/>
          <a:lstStyle/>
          <a:p>
            <a:r>
              <a:rPr lang="en-US" dirty="0" smtClean="0"/>
              <a:t>HINDI	</a:t>
            </a:r>
            <a:endParaRPr lang="en-US" dirty="0"/>
          </a:p>
        </p:txBody>
      </p:sp>
      <p:pic>
        <p:nvPicPr>
          <p:cNvPr id="9" name="Content Placeholder 8" descr="100 sentences in KHASI Language_page-0006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2336" y="1389348"/>
            <a:ext cx="3439382" cy="470001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29150" y="702755"/>
            <a:ext cx="3887391" cy="540829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289304"/>
            <a:ext cx="3887391" cy="4900359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sz="2600" dirty="0" err="1" smtClean="0"/>
              <a:t>Khawi</a:t>
            </a:r>
            <a:r>
              <a:rPr lang="en-IN" sz="2600" dirty="0" smtClean="0"/>
              <a:t> school ah </a:t>
            </a:r>
            <a:r>
              <a:rPr lang="en-IN" sz="2600" dirty="0" err="1" smtClean="0"/>
              <a:t>nge</a:t>
            </a:r>
            <a:r>
              <a:rPr lang="en-IN" sz="2600" dirty="0" smtClean="0"/>
              <a:t> </a:t>
            </a:r>
            <a:r>
              <a:rPr lang="en-IN" sz="2600" dirty="0" err="1" smtClean="0"/>
              <a:t>i</a:t>
            </a:r>
            <a:r>
              <a:rPr lang="en-IN" sz="2600" dirty="0" smtClean="0"/>
              <a:t> </a:t>
            </a:r>
            <a:r>
              <a:rPr lang="en-IN" sz="2600" dirty="0" err="1" smtClean="0"/>
              <a:t>zir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err="1" smtClean="0"/>
              <a:t>Sardar</a:t>
            </a:r>
            <a:r>
              <a:rPr lang="en-IN" sz="2600" dirty="0" smtClean="0"/>
              <a:t> Patel High School ah ka </a:t>
            </a:r>
            <a:r>
              <a:rPr lang="en-IN" sz="2600" dirty="0" err="1" smtClean="0"/>
              <a:t>zir</a:t>
            </a:r>
            <a:r>
              <a:rPr lang="en-IN" sz="2600" dirty="0" smtClean="0"/>
              <a:t> </a:t>
            </a:r>
            <a:r>
              <a:rPr lang="en-IN" sz="2600" dirty="0" err="1" smtClean="0"/>
              <a:t>mek</a:t>
            </a:r>
            <a:r>
              <a:rPr lang="en-IN" sz="2600" dirty="0" smtClean="0"/>
              <a:t>.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Dar </a:t>
            </a:r>
            <a:r>
              <a:rPr lang="en-IN" sz="2600" dirty="0" err="1" smtClean="0"/>
              <a:t>engzat</a:t>
            </a:r>
            <a:r>
              <a:rPr lang="en-IN" sz="2600" dirty="0" smtClean="0"/>
              <a:t> ah </a:t>
            </a:r>
            <a:r>
              <a:rPr lang="en-IN" sz="2600" dirty="0" err="1" smtClean="0"/>
              <a:t>nge</a:t>
            </a:r>
            <a:r>
              <a:rPr lang="en-IN" sz="2600" dirty="0" smtClean="0"/>
              <a:t> school </a:t>
            </a:r>
            <a:r>
              <a:rPr lang="en-IN" sz="2600" dirty="0" err="1" smtClean="0"/>
              <a:t>i</a:t>
            </a:r>
            <a:r>
              <a:rPr lang="en-IN" sz="2600" dirty="0" smtClean="0"/>
              <a:t> </a:t>
            </a:r>
            <a:r>
              <a:rPr lang="en-IN" sz="2600" dirty="0" err="1" smtClean="0"/>
              <a:t>kal</a:t>
            </a:r>
            <a:r>
              <a:rPr lang="en-IN" sz="2600" dirty="0" smtClean="0"/>
              <a:t> thin/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In class ah </a:t>
            </a:r>
            <a:r>
              <a:rPr lang="en-IN" sz="2600" dirty="0" err="1" smtClean="0"/>
              <a:t>zirlai</a:t>
            </a:r>
            <a:r>
              <a:rPr lang="en-IN" sz="2600" dirty="0" smtClean="0"/>
              <a:t> </a:t>
            </a:r>
            <a:r>
              <a:rPr lang="en-IN" sz="2600" dirty="0" err="1" smtClean="0"/>
              <a:t>mipa</a:t>
            </a:r>
            <a:r>
              <a:rPr lang="en-IN" sz="2600" dirty="0" smtClean="0"/>
              <a:t> </a:t>
            </a:r>
            <a:r>
              <a:rPr lang="en-IN" sz="2600" dirty="0" err="1" smtClean="0"/>
              <a:t>leh</a:t>
            </a:r>
            <a:r>
              <a:rPr lang="en-IN" sz="2600" dirty="0" smtClean="0"/>
              <a:t> </a:t>
            </a:r>
            <a:r>
              <a:rPr lang="en-IN" sz="2600" dirty="0" err="1" smtClean="0"/>
              <a:t>hmeichhia</a:t>
            </a:r>
            <a:r>
              <a:rPr lang="en-IN" sz="2600" dirty="0" smtClean="0"/>
              <a:t> </a:t>
            </a:r>
            <a:r>
              <a:rPr lang="en-IN" sz="2600" dirty="0" err="1" smtClean="0"/>
              <a:t>engzat</a:t>
            </a:r>
            <a:r>
              <a:rPr lang="en-IN" sz="2600" dirty="0" smtClean="0"/>
              <a:t> </a:t>
            </a:r>
            <a:r>
              <a:rPr lang="en-IN" sz="2600" dirty="0" err="1" smtClean="0"/>
              <a:t>nge</a:t>
            </a:r>
            <a:r>
              <a:rPr lang="en-IN" sz="2600" dirty="0" smtClean="0"/>
              <a:t> </a:t>
            </a:r>
            <a:r>
              <a:rPr lang="en-IN" sz="2600" dirty="0" err="1" smtClean="0"/>
              <a:t>awm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err="1" smtClean="0"/>
              <a:t>Enge</a:t>
            </a:r>
            <a:r>
              <a:rPr lang="en-IN" sz="2600" dirty="0" smtClean="0"/>
              <a:t> in class teacher </a:t>
            </a:r>
            <a:r>
              <a:rPr lang="en-IN" sz="2600" dirty="0" err="1" smtClean="0"/>
              <a:t>hming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Kan class teacher </a:t>
            </a:r>
            <a:r>
              <a:rPr lang="en-IN" sz="2600" dirty="0" err="1" smtClean="0"/>
              <a:t>hming</a:t>
            </a:r>
            <a:r>
              <a:rPr lang="en-IN" sz="2600" dirty="0" smtClean="0"/>
              <a:t> </a:t>
            </a:r>
            <a:r>
              <a:rPr lang="en-IN" sz="2600" dirty="0" err="1" smtClean="0"/>
              <a:t>chu</a:t>
            </a:r>
            <a:r>
              <a:rPr lang="en-IN" sz="2600" dirty="0" smtClean="0"/>
              <a:t> </a:t>
            </a:r>
            <a:r>
              <a:rPr lang="en-IN" sz="2600" dirty="0" err="1" smtClean="0"/>
              <a:t>Rashim</a:t>
            </a:r>
            <a:r>
              <a:rPr lang="en-IN" sz="2600" dirty="0" smtClean="0"/>
              <a:t> </a:t>
            </a:r>
            <a:r>
              <a:rPr lang="en-IN" sz="2600" dirty="0" err="1" smtClean="0"/>
              <a:t>Didi</a:t>
            </a:r>
            <a:r>
              <a:rPr lang="en-IN" sz="2600" dirty="0" smtClean="0"/>
              <a:t>.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Eng </a:t>
            </a:r>
            <a:r>
              <a:rPr lang="en-IN" sz="2600" dirty="0" err="1" smtClean="0"/>
              <a:t>zirlai</a:t>
            </a:r>
            <a:r>
              <a:rPr lang="en-IN" sz="2600" dirty="0" smtClean="0"/>
              <a:t> </a:t>
            </a:r>
            <a:r>
              <a:rPr lang="en-IN" sz="2600" dirty="0" err="1" smtClean="0"/>
              <a:t>nge</a:t>
            </a:r>
            <a:r>
              <a:rPr lang="en-IN" sz="2600" dirty="0" smtClean="0"/>
              <a:t> in </a:t>
            </a:r>
            <a:r>
              <a:rPr lang="en-IN" sz="2600" dirty="0" err="1" smtClean="0"/>
              <a:t>zir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Eng </a:t>
            </a:r>
            <a:r>
              <a:rPr lang="en-IN" sz="2600" dirty="0" err="1" smtClean="0"/>
              <a:t>infiamna</a:t>
            </a:r>
            <a:r>
              <a:rPr lang="en-IN" sz="2600" dirty="0" smtClean="0"/>
              <a:t> </a:t>
            </a:r>
            <a:r>
              <a:rPr lang="en-IN" sz="2600" dirty="0" err="1" smtClean="0"/>
              <a:t>te</a:t>
            </a:r>
            <a:r>
              <a:rPr lang="en-IN" sz="2600" dirty="0" smtClean="0"/>
              <a:t> </a:t>
            </a:r>
            <a:r>
              <a:rPr lang="en-IN" sz="2600" dirty="0" err="1" smtClean="0"/>
              <a:t>nge</a:t>
            </a:r>
            <a:r>
              <a:rPr lang="en-IN" sz="2600" dirty="0" smtClean="0"/>
              <a:t> an </a:t>
            </a:r>
            <a:r>
              <a:rPr lang="en-IN" sz="2600" dirty="0" err="1" smtClean="0"/>
              <a:t>khelhpui</a:t>
            </a:r>
            <a:r>
              <a:rPr lang="en-IN" sz="2600" dirty="0" smtClean="0"/>
              <a:t> thin </a:t>
            </a:r>
            <a:r>
              <a:rPr lang="en-IN" sz="2600" dirty="0" err="1" smtClean="0"/>
              <a:t>che</a:t>
            </a:r>
            <a:r>
              <a:rPr lang="en-IN" sz="2600" dirty="0" smtClean="0"/>
              <a:t> u?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err="1" smtClean="0"/>
              <a:t>Chhawllawk</a:t>
            </a:r>
            <a:r>
              <a:rPr lang="en-IN" sz="2600" dirty="0" smtClean="0"/>
              <a:t> lain </a:t>
            </a:r>
            <a:r>
              <a:rPr lang="en-IN" sz="2600" dirty="0" err="1" smtClean="0"/>
              <a:t>chhunchaw</a:t>
            </a:r>
            <a:r>
              <a:rPr lang="en-IN" sz="2600" dirty="0" smtClean="0"/>
              <a:t> in </a:t>
            </a:r>
            <a:r>
              <a:rPr lang="en-IN" sz="2600" dirty="0" err="1" smtClean="0"/>
              <a:t>ei</a:t>
            </a:r>
            <a:r>
              <a:rPr lang="en-IN" sz="2600" dirty="0" smtClean="0"/>
              <a:t> ho thin </a:t>
            </a:r>
            <a:r>
              <a:rPr lang="en-IN" sz="2600" dirty="0" err="1" smtClean="0"/>
              <a:t>em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pPr lvl="0">
              <a:lnSpc>
                <a:spcPct val="170000"/>
              </a:lnSpc>
            </a:pPr>
            <a:r>
              <a:rPr lang="en-IN" sz="2600" dirty="0" smtClean="0"/>
              <a:t>In school in </a:t>
            </a:r>
            <a:r>
              <a:rPr lang="en-IN" sz="2600" dirty="0" err="1" smtClean="0"/>
              <a:t>inthiar</a:t>
            </a:r>
            <a:r>
              <a:rPr lang="en-IN" sz="2600" dirty="0" smtClean="0"/>
              <a:t> </a:t>
            </a:r>
            <a:r>
              <a:rPr lang="en-IN" sz="2600" dirty="0" err="1" smtClean="0"/>
              <a:t>na</a:t>
            </a:r>
            <a:r>
              <a:rPr lang="en-IN" sz="2600" dirty="0" smtClean="0"/>
              <a:t> </a:t>
            </a:r>
            <a:r>
              <a:rPr lang="en-IN" sz="2600" dirty="0" err="1" smtClean="0"/>
              <a:t>thianghlim</a:t>
            </a:r>
            <a:r>
              <a:rPr lang="en-IN" sz="2600" dirty="0" smtClean="0"/>
              <a:t> in </a:t>
            </a:r>
            <a:r>
              <a:rPr lang="en-IN" sz="2600" dirty="0" err="1" smtClean="0"/>
              <a:t>nei</a:t>
            </a:r>
            <a:r>
              <a:rPr lang="en-IN" sz="2600" dirty="0" smtClean="0"/>
              <a:t> </a:t>
            </a:r>
            <a:r>
              <a:rPr lang="en-IN" sz="2600" dirty="0" err="1" smtClean="0"/>
              <a:t>em</a:t>
            </a:r>
            <a:r>
              <a:rPr lang="en-IN" sz="2600" dirty="0" smtClean="0"/>
              <a:t>?</a:t>
            </a:r>
            <a:endParaRPr lang="en-US" sz="2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2409" y="1"/>
            <a:ext cx="7886700" cy="896112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PERSONAL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57274" y="620459"/>
            <a:ext cx="3868340" cy="586549"/>
          </a:xfrm>
        </p:spPr>
        <p:txBody>
          <a:bodyPr/>
          <a:lstStyle/>
          <a:p>
            <a:r>
              <a:rPr lang="en-US" dirty="0" smtClean="0"/>
              <a:t>HINDI	</a:t>
            </a:r>
            <a:endParaRPr lang="en-US" dirty="0"/>
          </a:p>
        </p:txBody>
      </p:sp>
      <p:pic>
        <p:nvPicPr>
          <p:cNvPr id="9" name="Content Placeholder 8" descr="100 sentences in KHASI Language_page-000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800" y="1261872"/>
            <a:ext cx="3147665" cy="4965192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7438" y="666179"/>
            <a:ext cx="3887391" cy="495109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225296"/>
            <a:ext cx="3887391" cy="5358384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err="1" smtClean="0"/>
              <a:t>Nitin</a:t>
            </a:r>
            <a:r>
              <a:rPr lang="en-IN" dirty="0" smtClean="0"/>
              <a:t> ka ha ka </a:t>
            </a:r>
            <a:r>
              <a:rPr lang="en-IN" dirty="0" err="1" smtClean="0"/>
              <a:t>nawtfai</a:t>
            </a:r>
            <a:r>
              <a:rPr lang="en-IN" dirty="0" smtClean="0"/>
              <a:t> thin.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Inbual</a:t>
            </a:r>
            <a:r>
              <a:rPr lang="en-IN" dirty="0" smtClean="0"/>
              <a:t> </a:t>
            </a:r>
            <a:r>
              <a:rPr lang="en-IN" dirty="0" err="1" smtClean="0"/>
              <a:t>faiin</a:t>
            </a:r>
            <a:r>
              <a:rPr lang="en-IN" dirty="0" smtClean="0"/>
              <a:t> school ka </a:t>
            </a:r>
            <a:r>
              <a:rPr lang="en-IN" dirty="0" err="1" smtClean="0"/>
              <a:t>kal</a:t>
            </a:r>
            <a:r>
              <a:rPr lang="en-IN" dirty="0" smtClean="0"/>
              <a:t> thin.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School ka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hma</a:t>
            </a:r>
            <a:r>
              <a:rPr lang="en-IN" dirty="0" smtClean="0"/>
              <a:t> in </a:t>
            </a:r>
            <a:r>
              <a:rPr lang="en-IN" dirty="0" err="1" smtClean="0"/>
              <a:t>ai</a:t>
            </a:r>
            <a:r>
              <a:rPr lang="en-IN" dirty="0" smtClean="0"/>
              <a:t> a u </a:t>
            </a:r>
            <a:r>
              <a:rPr lang="en-IN" dirty="0" err="1" smtClean="0"/>
              <a:t>te</a:t>
            </a:r>
            <a:r>
              <a:rPr lang="en-IN" dirty="0" smtClean="0"/>
              <a:t> </a:t>
            </a:r>
            <a:r>
              <a:rPr lang="en-IN" dirty="0" err="1" smtClean="0"/>
              <a:t>chibai</a:t>
            </a:r>
            <a:r>
              <a:rPr lang="en-IN" dirty="0" smtClean="0"/>
              <a:t> ka </a:t>
            </a:r>
            <a:r>
              <a:rPr lang="en-IN" dirty="0" err="1" smtClean="0"/>
              <a:t>buk</a:t>
            </a:r>
            <a:r>
              <a:rPr lang="en-IN" dirty="0" smtClean="0"/>
              <a:t> thin.</a:t>
            </a:r>
          </a:p>
          <a:p>
            <a:pPr>
              <a:lnSpc>
                <a:spcPct val="170000"/>
              </a:lnSpc>
            </a:pPr>
            <a:r>
              <a:rPr lang="en-IN" dirty="0" err="1" smtClean="0"/>
              <a:t>Enteh</a:t>
            </a:r>
            <a:r>
              <a:rPr lang="en-IN" dirty="0" smtClean="0"/>
              <a:t>, ka </a:t>
            </a:r>
            <a:r>
              <a:rPr lang="en-IN" dirty="0" err="1" smtClean="0"/>
              <a:t>kut</a:t>
            </a:r>
            <a:r>
              <a:rPr lang="en-IN" dirty="0" smtClean="0"/>
              <a:t> tin </a:t>
            </a:r>
            <a:r>
              <a:rPr lang="en-IN" dirty="0" err="1" smtClean="0"/>
              <a:t>tha</a:t>
            </a:r>
            <a:r>
              <a:rPr lang="en-IN" dirty="0" smtClean="0"/>
              <a:t> </a:t>
            </a:r>
            <a:r>
              <a:rPr lang="en-IN" dirty="0" err="1" smtClean="0"/>
              <a:t>tak</a:t>
            </a:r>
            <a:r>
              <a:rPr lang="en-IN" dirty="0" smtClean="0"/>
              <a:t> in ka tan.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</a:t>
            </a:r>
            <a:r>
              <a:rPr lang="en-IN" dirty="0" err="1" smtClean="0"/>
              <a:t>kut</a:t>
            </a:r>
            <a:r>
              <a:rPr lang="en-IN" dirty="0" smtClean="0"/>
              <a:t> </a:t>
            </a:r>
            <a:r>
              <a:rPr lang="en-IN" dirty="0" err="1" smtClean="0"/>
              <a:t>silfai</a:t>
            </a:r>
            <a:r>
              <a:rPr lang="en-IN" dirty="0" smtClean="0"/>
              <a:t> </a:t>
            </a:r>
            <a:r>
              <a:rPr lang="en-IN" dirty="0" err="1" smtClean="0"/>
              <a:t>hnu</a:t>
            </a:r>
            <a:r>
              <a:rPr lang="en-IN" dirty="0" smtClean="0"/>
              <a:t> ah </a:t>
            </a:r>
            <a:r>
              <a:rPr lang="en-IN" dirty="0" err="1" smtClean="0"/>
              <a:t>chauh</a:t>
            </a:r>
            <a:r>
              <a:rPr lang="en-IN" dirty="0" smtClean="0"/>
              <a:t> </a:t>
            </a:r>
            <a:r>
              <a:rPr lang="en-IN" dirty="0" err="1" smtClean="0"/>
              <a:t>chaw</a:t>
            </a:r>
            <a:r>
              <a:rPr lang="en-IN" dirty="0" smtClean="0"/>
              <a:t> ka </a:t>
            </a:r>
            <a:r>
              <a:rPr lang="en-IN" dirty="0" err="1" smtClean="0"/>
              <a:t>ei</a:t>
            </a:r>
            <a:r>
              <a:rPr lang="en-IN" dirty="0" smtClean="0"/>
              <a:t> thin.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Kan In ah in </a:t>
            </a:r>
            <a:r>
              <a:rPr lang="en-IN" dirty="0" err="1" smtClean="0"/>
              <a:t>thiarna</a:t>
            </a:r>
            <a:r>
              <a:rPr lang="en-IN" dirty="0" smtClean="0"/>
              <a:t> </a:t>
            </a:r>
            <a:r>
              <a:rPr lang="en-IN" dirty="0" err="1" smtClean="0"/>
              <a:t>thianghlim</a:t>
            </a:r>
            <a:r>
              <a:rPr lang="en-IN" dirty="0" smtClean="0"/>
              <a:t> </a:t>
            </a:r>
            <a:r>
              <a:rPr lang="en-IN" dirty="0" err="1" smtClean="0"/>
              <a:t>pakhat</a:t>
            </a:r>
            <a:r>
              <a:rPr lang="en-IN" dirty="0" smtClean="0"/>
              <a:t> </a:t>
            </a:r>
            <a:r>
              <a:rPr lang="en-IN" dirty="0" err="1" smtClean="0"/>
              <a:t>kan</a:t>
            </a:r>
            <a:r>
              <a:rPr lang="en-IN" dirty="0" smtClean="0"/>
              <a:t> </a:t>
            </a:r>
            <a:r>
              <a:rPr lang="en-IN" dirty="0" err="1" smtClean="0"/>
              <a:t>nei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Kan </a:t>
            </a:r>
            <a:r>
              <a:rPr lang="en-IN" dirty="0" err="1" smtClean="0"/>
              <a:t>chhungkua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</a:t>
            </a:r>
            <a:r>
              <a:rPr lang="en-IN" dirty="0" err="1" smtClean="0"/>
              <a:t>inthiarna</a:t>
            </a:r>
            <a:r>
              <a:rPr lang="en-IN" dirty="0" smtClean="0"/>
              <a:t> ah </a:t>
            </a:r>
            <a:r>
              <a:rPr lang="en-IN" dirty="0" err="1" smtClean="0"/>
              <a:t>chauh</a:t>
            </a:r>
            <a:r>
              <a:rPr lang="en-IN" dirty="0" smtClean="0"/>
              <a:t> </a:t>
            </a:r>
            <a:r>
              <a:rPr lang="en-IN" dirty="0" err="1" smtClean="0"/>
              <a:t>kan</a:t>
            </a:r>
            <a:r>
              <a:rPr lang="en-IN" dirty="0" smtClean="0"/>
              <a:t> </a:t>
            </a:r>
            <a:r>
              <a:rPr lang="en-IN" dirty="0" err="1" smtClean="0"/>
              <a:t>inthiar</a:t>
            </a:r>
            <a:r>
              <a:rPr lang="en-IN" dirty="0" smtClean="0"/>
              <a:t> thin.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Ka nu in </a:t>
            </a:r>
            <a:r>
              <a:rPr lang="en-IN" dirty="0" err="1" smtClean="0"/>
              <a:t>eisiam</a:t>
            </a:r>
            <a:r>
              <a:rPr lang="en-IN" dirty="0" smtClean="0"/>
              <a:t> a </a:t>
            </a:r>
            <a:r>
              <a:rPr lang="en-IN" dirty="0" err="1" smtClean="0"/>
              <a:t>thiam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endParaRPr lang="en-IN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In </a:t>
            </a:r>
            <a:r>
              <a:rPr lang="en-IN" dirty="0" err="1" smtClean="0"/>
              <a:t>chhung</a:t>
            </a:r>
            <a:r>
              <a:rPr lang="en-IN" dirty="0" smtClean="0"/>
              <a:t> </a:t>
            </a:r>
            <a:r>
              <a:rPr lang="en-IN" dirty="0" err="1" smtClean="0"/>
              <a:t>chet</a:t>
            </a:r>
            <a:r>
              <a:rPr lang="en-IN" dirty="0" smtClean="0"/>
              <a:t> </a:t>
            </a:r>
            <a:r>
              <a:rPr lang="en-IN" dirty="0" err="1" smtClean="0"/>
              <a:t>vel</a:t>
            </a:r>
            <a:r>
              <a:rPr lang="en-IN" dirty="0" smtClean="0"/>
              <a:t> ah ka </a:t>
            </a:r>
            <a:r>
              <a:rPr lang="en-IN" dirty="0" err="1" smtClean="0"/>
              <a:t>pui</a:t>
            </a:r>
            <a:r>
              <a:rPr lang="en-IN" dirty="0" smtClean="0"/>
              <a:t> </a:t>
            </a:r>
            <a:r>
              <a:rPr lang="en-IN" dirty="0" err="1" smtClean="0"/>
              <a:t>ve</a:t>
            </a:r>
            <a:r>
              <a:rPr lang="en-IN" dirty="0" smtClean="0"/>
              <a:t> thin.</a:t>
            </a:r>
            <a:endParaRPr lang="en-US" dirty="0" smtClean="0"/>
          </a:p>
          <a:p>
            <a:pPr>
              <a:lnSpc>
                <a:spcPct val="170000"/>
              </a:lnSpc>
            </a:pPr>
            <a:r>
              <a:rPr lang="en-IN" dirty="0" smtClean="0"/>
              <a:t>Ka pa in </a:t>
            </a:r>
            <a:r>
              <a:rPr lang="en-IN" dirty="0" err="1" smtClean="0"/>
              <a:t>chawlhni</a:t>
            </a:r>
            <a:r>
              <a:rPr lang="en-IN" dirty="0" smtClean="0"/>
              <a:t> ah </a:t>
            </a:r>
            <a:r>
              <a:rPr lang="en-IN" dirty="0" err="1" smtClean="0"/>
              <a:t>huan</a:t>
            </a:r>
            <a:r>
              <a:rPr lang="en-IN" dirty="0" smtClean="0"/>
              <a:t> a </a:t>
            </a:r>
            <a:r>
              <a:rPr lang="en-IN" dirty="0" err="1" smtClean="0"/>
              <a:t>siam</a:t>
            </a:r>
            <a:r>
              <a:rPr lang="en-IN" dirty="0" smtClean="0"/>
              <a:t> thin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819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1"/>
            <a:ext cx="7886700" cy="1024128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GENERAL INFORMATION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0698" y="693611"/>
            <a:ext cx="3868340" cy="476821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0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1480" y="1152143"/>
            <a:ext cx="3452159" cy="503751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20006" y="684467"/>
            <a:ext cx="3887391" cy="476821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133857"/>
            <a:ext cx="3887391" cy="4864608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sz="5600" dirty="0" err="1" smtClean="0"/>
              <a:t>Vawiin</a:t>
            </a:r>
            <a:r>
              <a:rPr lang="en-IN" sz="5600" dirty="0" smtClean="0"/>
              <a:t> </a:t>
            </a:r>
            <a:r>
              <a:rPr lang="en-IN" sz="5600" dirty="0" err="1" smtClean="0"/>
              <a:t>chu</a:t>
            </a:r>
            <a:r>
              <a:rPr lang="en-IN" sz="5600" dirty="0" smtClean="0"/>
              <a:t> </a:t>
            </a:r>
            <a:r>
              <a:rPr lang="en-IN" sz="5600" dirty="0" err="1" smtClean="0"/>
              <a:t>khua</a:t>
            </a:r>
            <a:r>
              <a:rPr lang="en-IN" sz="5600" dirty="0" smtClean="0"/>
              <a:t> a </a:t>
            </a:r>
            <a:r>
              <a:rPr lang="en-IN" sz="5600" dirty="0" err="1" smtClean="0"/>
              <a:t>lum</a:t>
            </a:r>
            <a:r>
              <a:rPr lang="en-IN" sz="5600" dirty="0" smtClean="0"/>
              <a:t> </a:t>
            </a:r>
            <a:r>
              <a:rPr lang="en-IN" sz="5600" dirty="0" err="1" smtClean="0"/>
              <a:t>hle</a:t>
            </a:r>
            <a:r>
              <a:rPr lang="en-IN" sz="5600" dirty="0" smtClean="0"/>
              <a:t> </a:t>
            </a:r>
            <a:r>
              <a:rPr lang="en-IN" sz="5600" dirty="0" err="1" smtClean="0"/>
              <a:t>mai</a:t>
            </a:r>
            <a:r>
              <a:rPr lang="en-IN" sz="5600" dirty="0" smtClean="0"/>
              <a:t>.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err="1" smtClean="0"/>
              <a:t>Ruah</a:t>
            </a:r>
            <a:r>
              <a:rPr lang="en-IN" sz="5600" dirty="0" smtClean="0"/>
              <a:t> a sur.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smtClean="0"/>
              <a:t>In in a </a:t>
            </a:r>
            <a:r>
              <a:rPr lang="en-IN" sz="5600" dirty="0" err="1" smtClean="0"/>
              <a:t>vawt</a:t>
            </a:r>
            <a:r>
              <a:rPr lang="en-IN" sz="5600" dirty="0" smtClean="0"/>
              <a:t> </a:t>
            </a:r>
            <a:r>
              <a:rPr lang="en-IN" sz="5600" dirty="0" err="1" smtClean="0"/>
              <a:t>em</a:t>
            </a:r>
            <a:r>
              <a:rPr lang="en-IN" sz="5600" dirty="0" smtClean="0"/>
              <a:t>?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200" dirty="0" err="1" smtClean="0"/>
              <a:t>Chawhrual</a:t>
            </a:r>
            <a:r>
              <a:rPr lang="en-IN" sz="5200" dirty="0" smtClean="0"/>
              <a:t> in  </a:t>
            </a:r>
            <a:r>
              <a:rPr lang="en-IN" sz="5200" dirty="0" err="1" smtClean="0"/>
              <a:t>khua</a:t>
            </a:r>
            <a:r>
              <a:rPr lang="en-IN" sz="5200" dirty="0" smtClean="0"/>
              <a:t> ah </a:t>
            </a:r>
            <a:r>
              <a:rPr lang="en-IN" sz="5200" dirty="0" err="1" smtClean="0"/>
              <a:t>ruah</a:t>
            </a:r>
            <a:r>
              <a:rPr lang="en-IN" sz="5200" dirty="0" smtClean="0"/>
              <a:t> </a:t>
            </a:r>
            <a:r>
              <a:rPr lang="en-IN" sz="5200" dirty="0" err="1" smtClean="0"/>
              <a:t>engzat</a:t>
            </a:r>
            <a:r>
              <a:rPr lang="en-IN" sz="5200" dirty="0" smtClean="0"/>
              <a:t> </a:t>
            </a:r>
            <a:r>
              <a:rPr lang="en-IN" sz="5200" dirty="0" err="1" smtClean="0"/>
              <a:t>vel</a:t>
            </a:r>
            <a:r>
              <a:rPr lang="en-IN" sz="5200" dirty="0" smtClean="0"/>
              <a:t> </a:t>
            </a:r>
            <a:r>
              <a:rPr lang="en-IN" sz="5200" dirty="0" err="1" smtClean="0"/>
              <a:t>nge</a:t>
            </a:r>
            <a:r>
              <a:rPr lang="en-IN" sz="5200" dirty="0" smtClean="0"/>
              <a:t> a </a:t>
            </a:r>
            <a:r>
              <a:rPr lang="en-IN" sz="5200" dirty="0" err="1" smtClean="0"/>
              <a:t>sur</a:t>
            </a:r>
            <a:r>
              <a:rPr lang="en-IN" sz="5200" dirty="0" smtClean="0"/>
              <a:t> thin?</a:t>
            </a:r>
            <a:endParaRPr lang="en-US" sz="5200" dirty="0" smtClean="0"/>
          </a:p>
          <a:p>
            <a:pPr lvl="0">
              <a:lnSpc>
                <a:spcPct val="120000"/>
              </a:lnSpc>
            </a:pPr>
            <a:r>
              <a:rPr lang="en-IN" sz="5200" dirty="0" smtClean="0"/>
              <a:t>Kan </a:t>
            </a:r>
            <a:r>
              <a:rPr lang="en-IN" sz="5200" dirty="0" err="1" smtClean="0"/>
              <a:t>khua</a:t>
            </a:r>
            <a:r>
              <a:rPr lang="en-IN" sz="5200" dirty="0" smtClean="0"/>
              <a:t> ah </a:t>
            </a:r>
            <a:r>
              <a:rPr lang="en-IN" sz="5200" dirty="0" err="1" smtClean="0"/>
              <a:t>chuan</a:t>
            </a:r>
            <a:r>
              <a:rPr lang="en-IN" sz="5200" dirty="0" smtClean="0"/>
              <a:t> </a:t>
            </a:r>
            <a:r>
              <a:rPr lang="en-IN" sz="5200" dirty="0" err="1" smtClean="0"/>
              <a:t>chawhrualin</a:t>
            </a:r>
            <a:r>
              <a:rPr lang="en-IN" sz="5200" dirty="0" smtClean="0"/>
              <a:t> inches 40 </a:t>
            </a:r>
            <a:r>
              <a:rPr lang="en-IN" sz="5200" dirty="0" err="1" smtClean="0"/>
              <a:t>vel</a:t>
            </a:r>
            <a:r>
              <a:rPr lang="en-IN" sz="5200" dirty="0" smtClean="0"/>
              <a:t> a </a:t>
            </a:r>
            <a:r>
              <a:rPr lang="en-IN" sz="5200" dirty="0" err="1" smtClean="0"/>
              <a:t>sur</a:t>
            </a:r>
            <a:r>
              <a:rPr lang="en-IN" sz="5200" dirty="0" smtClean="0"/>
              <a:t> thin.</a:t>
            </a:r>
            <a:endParaRPr lang="en-US" sz="5200" dirty="0" smtClean="0"/>
          </a:p>
          <a:p>
            <a:pPr lvl="0">
              <a:lnSpc>
                <a:spcPct val="120000"/>
              </a:lnSpc>
            </a:pPr>
            <a:r>
              <a:rPr lang="en-IN" sz="5600" dirty="0" err="1" smtClean="0"/>
              <a:t>Infiamna</a:t>
            </a:r>
            <a:r>
              <a:rPr lang="en-IN" sz="5600" dirty="0" smtClean="0"/>
              <a:t> </a:t>
            </a:r>
            <a:r>
              <a:rPr lang="en-IN" sz="5600" dirty="0" err="1" smtClean="0"/>
              <a:t>tualzawl</a:t>
            </a:r>
            <a:r>
              <a:rPr lang="en-IN" sz="5600" dirty="0" smtClean="0"/>
              <a:t> in </a:t>
            </a:r>
            <a:r>
              <a:rPr lang="en-IN" sz="5600" dirty="0" err="1" smtClean="0"/>
              <a:t>veng</a:t>
            </a:r>
            <a:r>
              <a:rPr lang="en-IN" sz="5600" dirty="0" smtClean="0"/>
              <a:t>/</a:t>
            </a:r>
            <a:r>
              <a:rPr lang="en-IN" sz="5600" dirty="0" err="1" smtClean="0"/>
              <a:t>thingtlang</a:t>
            </a:r>
            <a:r>
              <a:rPr lang="en-IN" sz="5600" dirty="0" smtClean="0"/>
              <a:t> </a:t>
            </a:r>
            <a:r>
              <a:rPr lang="en-IN" sz="5600" dirty="0" err="1" smtClean="0"/>
              <a:t>khua</a:t>
            </a:r>
            <a:r>
              <a:rPr lang="en-IN" sz="5600" dirty="0" smtClean="0"/>
              <a:t> ah a </a:t>
            </a:r>
            <a:r>
              <a:rPr lang="en-IN" sz="5600" dirty="0" err="1" smtClean="0"/>
              <a:t>awm</a:t>
            </a:r>
            <a:r>
              <a:rPr lang="en-IN" sz="5600" dirty="0" smtClean="0"/>
              <a:t> </a:t>
            </a:r>
            <a:r>
              <a:rPr lang="en-IN" sz="5600" dirty="0" err="1" smtClean="0"/>
              <a:t>em</a:t>
            </a:r>
            <a:r>
              <a:rPr lang="en-IN" sz="5600" dirty="0" smtClean="0"/>
              <a:t>?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err="1" smtClean="0"/>
              <a:t>Infiamna</a:t>
            </a:r>
            <a:r>
              <a:rPr lang="en-IN" sz="5600" dirty="0" smtClean="0"/>
              <a:t> </a:t>
            </a:r>
            <a:r>
              <a:rPr lang="en-IN" sz="5600" dirty="0" err="1" smtClean="0"/>
              <a:t>tualzawl</a:t>
            </a:r>
            <a:r>
              <a:rPr lang="en-IN" sz="5600" dirty="0" smtClean="0"/>
              <a:t> in </a:t>
            </a:r>
            <a:r>
              <a:rPr lang="en-IN" sz="5600" dirty="0" err="1" smtClean="0"/>
              <a:t>khua</a:t>
            </a:r>
            <a:r>
              <a:rPr lang="en-IN" sz="5600" dirty="0" smtClean="0"/>
              <a:t> ah a </a:t>
            </a:r>
            <a:r>
              <a:rPr lang="en-IN" sz="5600" dirty="0" err="1" smtClean="0"/>
              <a:t>awm</a:t>
            </a:r>
            <a:r>
              <a:rPr lang="en-IN" sz="5600" dirty="0" smtClean="0"/>
              <a:t> </a:t>
            </a:r>
            <a:r>
              <a:rPr lang="en-IN" sz="5600" dirty="0" err="1" smtClean="0"/>
              <a:t>em</a:t>
            </a:r>
            <a:r>
              <a:rPr lang="en-IN" sz="5600" dirty="0" smtClean="0"/>
              <a:t>?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err="1" smtClean="0"/>
              <a:t>Bycycle</a:t>
            </a:r>
            <a:r>
              <a:rPr lang="en-IN" sz="5600" dirty="0" smtClean="0"/>
              <a:t> in school ka </a:t>
            </a:r>
            <a:r>
              <a:rPr lang="en-IN" sz="5600" dirty="0" err="1" smtClean="0"/>
              <a:t>kal</a:t>
            </a:r>
            <a:r>
              <a:rPr lang="en-IN" sz="5600" dirty="0" smtClean="0"/>
              <a:t> thin.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err="1" smtClean="0"/>
              <a:t>Kawngsir</a:t>
            </a:r>
            <a:r>
              <a:rPr lang="en-IN" sz="5600" dirty="0" smtClean="0"/>
              <a:t> </a:t>
            </a:r>
            <a:r>
              <a:rPr lang="en-IN" sz="5600" dirty="0" err="1" smtClean="0"/>
              <a:t>kalna</a:t>
            </a:r>
            <a:r>
              <a:rPr lang="en-IN" sz="5600" dirty="0" smtClean="0"/>
              <a:t> </a:t>
            </a:r>
            <a:r>
              <a:rPr lang="en-IN" sz="5600" dirty="0" err="1" smtClean="0"/>
              <a:t>vei</a:t>
            </a:r>
            <a:r>
              <a:rPr lang="en-IN" sz="5600" dirty="0" smtClean="0"/>
              <a:t> lam ah </a:t>
            </a:r>
            <a:r>
              <a:rPr lang="en-IN" sz="5600" dirty="0" err="1" smtClean="0"/>
              <a:t>hlir</a:t>
            </a:r>
            <a:r>
              <a:rPr lang="en-IN" sz="5600" dirty="0" smtClean="0"/>
              <a:t> ka </a:t>
            </a:r>
            <a:r>
              <a:rPr lang="en-IN" sz="5600" dirty="0" err="1" smtClean="0"/>
              <a:t>kal</a:t>
            </a:r>
            <a:r>
              <a:rPr lang="en-IN" sz="5600" dirty="0" smtClean="0"/>
              <a:t> thin.</a:t>
            </a:r>
            <a:endParaRPr lang="en-US" sz="5600" dirty="0" smtClean="0"/>
          </a:p>
          <a:p>
            <a:pPr lvl="0">
              <a:lnSpc>
                <a:spcPct val="170000"/>
              </a:lnSpc>
            </a:pPr>
            <a:r>
              <a:rPr lang="en-IN" sz="5600" dirty="0" err="1" smtClean="0"/>
              <a:t>Nopang</a:t>
            </a:r>
            <a:r>
              <a:rPr lang="en-IN" sz="5600" dirty="0" smtClean="0"/>
              <a:t> </a:t>
            </a:r>
            <a:r>
              <a:rPr lang="en-IN" sz="5600" dirty="0" err="1" smtClean="0"/>
              <a:t>zawng</a:t>
            </a:r>
            <a:r>
              <a:rPr lang="en-IN" sz="5600" dirty="0" smtClean="0"/>
              <a:t> </a:t>
            </a:r>
            <a:r>
              <a:rPr lang="en-IN" sz="5600" dirty="0" err="1" smtClean="0"/>
              <a:t>zawng</a:t>
            </a:r>
            <a:r>
              <a:rPr lang="en-IN" sz="5600" dirty="0" smtClean="0"/>
              <a:t> a </a:t>
            </a:r>
            <a:r>
              <a:rPr lang="en-IN" sz="5600" dirty="0" err="1" smtClean="0"/>
              <a:t>huho</a:t>
            </a:r>
            <a:r>
              <a:rPr lang="en-IN" sz="5600" dirty="0" smtClean="0"/>
              <a:t> in </a:t>
            </a:r>
            <a:r>
              <a:rPr lang="en-IN" sz="5600" dirty="0" err="1" smtClean="0"/>
              <a:t>kan</a:t>
            </a:r>
            <a:r>
              <a:rPr lang="en-IN" sz="5600" dirty="0" smtClean="0"/>
              <a:t> </a:t>
            </a:r>
            <a:r>
              <a:rPr lang="en-IN" sz="5600" dirty="0" err="1" smtClean="0"/>
              <a:t>infiam</a:t>
            </a:r>
            <a:r>
              <a:rPr lang="en-IN" sz="5600" dirty="0" smtClean="0"/>
              <a:t> thin.</a:t>
            </a:r>
            <a:endParaRPr lang="en-US" sz="56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776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0697" y="1"/>
            <a:ext cx="7886700" cy="969264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PUBLIC PLACE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38986" y="702755"/>
            <a:ext cx="3868340" cy="513397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0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5760" y="1206500"/>
            <a:ext cx="3462225" cy="5386324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20006" y="638747"/>
            <a:ext cx="3887391" cy="540829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124712"/>
            <a:ext cx="3887391" cy="4982655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en-IN" sz="1300" dirty="0" smtClean="0"/>
              <a:t>He </a:t>
            </a:r>
            <a:r>
              <a:rPr lang="en-IN" sz="1300" dirty="0" err="1" smtClean="0"/>
              <a:t>kawng</a:t>
            </a:r>
            <a:r>
              <a:rPr lang="en-IN" sz="1300" dirty="0" smtClean="0"/>
              <a:t> </a:t>
            </a:r>
            <a:r>
              <a:rPr lang="en-IN" sz="1300" dirty="0" err="1" smtClean="0"/>
              <a:t>hian</a:t>
            </a:r>
            <a:r>
              <a:rPr lang="en-IN" sz="1300" dirty="0" smtClean="0"/>
              <a:t> </a:t>
            </a:r>
            <a:r>
              <a:rPr lang="en-IN" sz="1300" dirty="0" err="1" smtClean="0"/>
              <a:t>khawi</a:t>
            </a:r>
            <a:r>
              <a:rPr lang="en-IN" sz="1300" dirty="0" smtClean="0"/>
              <a:t> </a:t>
            </a:r>
            <a:r>
              <a:rPr lang="en-IN" sz="1300" dirty="0" err="1" smtClean="0"/>
              <a:t>lai</a:t>
            </a:r>
            <a:r>
              <a:rPr lang="en-IN" sz="1300" dirty="0" smtClean="0"/>
              <a:t> </a:t>
            </a:r>
            <a:r>
              <a:rPr lang="en-IN" sz="1300" dirty="0" err="1" smtClean="0"/>
              <a:t>nge</a:t>
            </a:r>
            <a:r>
              <a:rPr lang="en-IN" sz="1300" dirty="0" smtClean="0"/>
              <a:t> a </a:t>
            </a:r>
            <a:r>
              <a:rPr lang="en-IN" sz="1300" dirty="0" err="1" smtClean="0"/>
              <a:t>pawh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smtClean="0"/>
              <a:t>Town service bus hi </a:t>
            </a:r>
            <a:r>
              <a:rPr lang="en-IN" sz="1300" dirty="0" err="1" smtClean="0"/>
              <a:t>khawiah</a:t>
            </a:r>
            <a:r>
              <a:rPr lang="en-IN" sz="1300" dirty="0" smtClean="0"/>
              <a:t> </a:t>
            </a:r>
            <a:r>
              <a:rPr lang="en-IN" sz="1300" dirty="0" err="1" smtClean="0"/>
              <a:t>nge</a:t>
            </a:r>
            <a:r>
              <a:rPr lang="en-IN" sz="1300" dirty="0" smtClean="0"/>
              <a:t> ka </a:t>
            </a:r>
            <a:r>
              <a:rPr lang="en-IN" sz="1300" dirty="0" err="1" smtClean="0"/>
              <a:t>hmuh</a:t>
            </a:r>
            <a:r>
              <a:rPr lang="en-IN" sz="1300" dirty="0" smtClean="0"/>
              <a:t> </a:t>
            </a:r>
            <a:r>
              <a:rPr lang="en-IN" sz="1300" dirty="0" err="1" smtClean="0"/>
              <a:t>ang</a:t>
            </a:r>
            <a:r>
              <a:rPr lang="en-IN" sz="1300" dirty="0" smtClean="0"/>
              <a:t>.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smtClean="0"/>
              <a:t>Railway station hi </a:t>
            </a:r>
            <a:r>
              <a:rPr lang="en-IN" sz="1300" dirty="0" err="1" smtClean="0"/>
              <a:t>engtia</a:t>
            </a:r>
            <a:r>
              <a:rPr lang="en-IN" sz="1300" dirty="0" smtClean="0"/>
              <a:t> </a:t>
            </a:r>
            <a:r>
              <a:rPr lang="en-IN" sz="1300" dirty="0" err="1" smtClean="0"/>
              <a:t>hla</a:t>
            </a:r>
            <a:r>
              <a:rPr lang="en-IN" sz="1300" dirty="0" smtClean="0"/>
              <a:t> </a:t>
            </a:r>
            <a:r>
              <a:rPr lang="en-IN" sz="1300" dirty="0" err="1" smtClean="0"/>
              <a:t>nge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smtClean="0"/>
              <a:t>Mahatma Gandhi’s </a:t>
            </a:r>
            <a:r>
              <a:rPr lang="en-IN" sz="1300" dirty="0" err="1" smtClean="0"/>
              <a:t>Marg</a:t>
            </a:r>
            <a:r>
              <a:rPr lang="en-IN" sz="1300" dirty="0" smtClean="0"/>
              <a:t> </a:t>
            </a:r>
            <a:r>
              <a:rPr lang="en-IN" sz="1300" dirty="0" err="1" smtClean="0"/>
              <a:t>thleng</a:t>
            </a:r>
            <a:r>
              <a:rPr lang="en-IN" sz="1300" dirty="0" smtClean="0"/>
              <a:t> </a:t>
            </a:r>
            <a:r>
              <a:rPr lang="en-IN" sz="1300" dirty="0" err="1" smtClean="0"/>
              <a:t>tur</a:t>
            </a:r>
            <a:r>
              <a:rPr lang="en-IN" sz="1300" dirty="0" smtClean="0"/>
              <a:t> in </a:t>
            </a:r>
            <a:r>
              <a:rPr lang="en-IN" sz="1300" dirty="0" err="1" smtClean="0"/>
              <a:t>khawi</a:t>
            </a:r>
            <a:r>
              <a:rPr lang="en-IN" sz="1300" dirty="0" smtClean="0"/>
              <a:t> </a:t>
            </a:r>
            <a:r>
              <a:rPr lang="en-IN" sz="1300" dirty="0" err="1" smtClean="0"/>
              <a:t>kawng</a:t>
            </a:r>
            <a:r>
              <a:rPr lang="en-IN" sz="1300" dirty="0" smtClean="0"/>
              <a:t> ah </a:t>
            </a:r>
            <a:r>
              <a:rPr lang="en-IN" sz="1300" dirty="0" err="1" smtClean="0"/>
              <a:t>nge</a:t>
            </a:r>
            <a:r>
              <a:rPr lang="en-IN" sz="1300" dirty="0" smtClean="0"/>
              <a:t> ka </a:t>
            </a:r>
            <a:r>
              <a:rPr lang="en-IN" sz="1300" dirty="0" err="1" smtClean="0"/>
              <a:t>kal</a:t>
            </a:r>
            <a:r>
              <a:rPr lang="en-IN" sz="1300" dirty="0" smtClean="0"/>
              <a:t> </a:t>
            </a:r>
            <a:r>
              <a:rPr lang="en-IN" sz="1300" dirty="0" err="1" smtClean="0"/>
              <a:t>ang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err="1" smtClean="0"/>
              <a:t>Helai</a:t>
            </a:r>
            <a:r>
              <a:rPr lang="en-IN" sz="1300" dirty="0" smtClean="0"/>
              <a:t> </a:t>
            </a:r>
            <a:r>
              <a:rPr lang="en-IN" sz="1300" dirty="0" err="1" smtClean="0"/>
              <a:t>huan</a:t>
            </a:r>
            <a:r>
              <a:rPr lang="en-IN" sz="1300" dirty="0" smtClean="0"/>
              <a:t> ah </a:t>
            </a:r>
            <a:r>
              <a:rPr lang="en-IN" sz="1300" dirty="0" err="1" smtClean="0"/>
              <a:t>hian</a:t>
            </a:r>
            <a:r>
              <a:rPr lang="en-IN" sz="1300" dirty="0" smtClean="0"/>
              <a:t> </a:t>
            </a:r>
            <a:r>
              <a:rPr lang="en-IN" sz="1300" dirty="0" err="1" smtClean="0"/>
              <a:t>vakvel</a:t>
            </a:r>
            <a:r>
              <a:rPr lang="en-IN" sz="1300" dirty="0" smtClean="0"/>
              <a:t> </a:t>
            </a:r>
            <a:r>
              <a:rPr lang="en-IN" sz="1300" dirty="0" err="1" smtClean="0"/>
              <a:t>ang</a:t>
            </a:r>
            <a:r>
              <a:rPr lang="en-IN" sz="1300" dirty="0" smtClean="0"/>
              <a:t> </a:t>
            </a:r>
            <a:r>
              <a:rPr lang="en-IN" sz="1300" dirty="0" err="1" smtClean="0"/>
              <a:t>hmiang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err="1" smtClean="0"/>
              <a:t>Khawilai</a:t>
            </a:r>
            <a:r>
              <a:rPr lang="en-IN" sz="1300" dirty="0" smtClean="0"/>
              <a:t> ah </a:t>
            </a:r>
            <a:r>
              <a:rPr lang="en-IN" sz="1300" dirty="0" err="1" smtClean="0"/>
              <a:t>nge</a:t>
            </a:r>
            <a:r>
              <a:rPr lang="en-IN" sz="1300" dirty="0" smtClean="0"/>
              <a:t> public toilet hi a </a:t>
            </a:r>
            <a:r>
              <a:rPr lang="en-IN" sz="1300" dirty="0" err="1" smtClean="0"/>
              <a:t>awm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smtClean="0"/>
              <a:t>Hospital </a:t>
            </a:r>
            <a:r>
              <a:rPr lang="en-IN" sz="1300" dirty="0" err="1" smtClean="0"/>
              <a:t>hnaivai</a:t>
            </a:r>
            <a:r>
              <a:rPr lang="en-IN" sz="1300" dirty="0" smtClean="0"/>
              <a:t> a </a:t>
            </a:r>
            <a:r>
              <a:rPr lang="en-IN" sz="1300" dirty="0" err="1" smtClean="0"/>
              <a:t>awm</a:t>
            </a:r>
            <a:r>
              <a:rPr lang="en-IN" sz="1300" dirty="0" smtClean="0"/>
              <a:t> </a:t>
            </a:r>
            <a:r>
              <a:rPr lang="en-IN" sz="1300" dirty="0" err="1" smtClean="0"/>
              <a:t>em</a:t>
            </a:r>
            <a:r>
              <a:rPr lang="en-IN" sz="1300" dirty="0" smtClean="0"/>
              <a:t>?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300" dirty="0" err="1" smtClean="0"/>
              <a:t>Khawngaihin</a:t>
            </a:r>
            <a:r>
              <a:rPr lang="en-IN" sz="1300" dirty="0" smtClean="0"/>
              <a:t> </a:t>
            </a:r>
            <a:r>
              <a:rPr lang="en-IN" sz="1300" dirty="0" err="1" smtClean="0"/>
              <a:t>kalna</a:t>
            </a:r>
            <a:r>
              <a:rPr lang="en-IN" sz="1300" dirty="0" smtClean="0"/>
              <a:t> </a:t>
            </a:r>
            <a:r>
              <a:rPr lang="en-IN" sz="1300" dirty="0" err="1" smtClean="0"/>
              <a:t>tur</a:t>
            </a:r>
            <a:r>
              <a:rPr lang="en-IN" sz="1300" dirty="0" smtClean="0"/>
              <a:t> a </a:t>
            </a:r>
            <a:r>
              <a:rPr lang="en-IN" sz="1300" dirty="0" err="1" smtClean="0"/>
              <a:t>siam</a:t>
            </a:r>
            <a:r>
              <a:rPr lang="en-IN" sz="1300" dirty="0" smtClean="0"/>
              <a:t> </a:t>
            </a:r>
            <a:r>
              <a:rPr lang="en-IN" sz="1300" dirty="0" err="1" smtClean="0"/>
              <a:t>kawng</a:t>
            </a:r>
            <a:r>
              <a:rPr lang="en-IN" sz="1300" dirty="0" smtClean="0"/>
              <a:t> ah </a:t>
            </a:r>
            <a:r>
              <a:rPr lang="en-IN" sz="1300" dirty="0" err="1" smtClean="0"/>
              <a:t>kal</a:t>
            </a:r>
            <a:r>
              <a:rPr lang="en-IN" sz="1300" dirty="0" smtClean="0"/>
              <a:t> </a:t>
            </a:r>
            <a:r>
              <a:rPr lang="en-IN" sz="1300" dirty="0" err="1" smtClean="0"/>
              <a:t>rawh</a:t>
            </a:r>
            <a:r>
              <a:rPr lang="en-IN" sz="1300" dirty="0" smtClean="0"/>
              <a:t>.</a:t>
            </a:r>
            <a:endParaRPr lang="en-US" sz="1300" dirty="0" smtClean="0"/>
          </a:p>
          <a:p>
            <a:pPr lvl="0">
              <a:lnSpc>
                <a:spcPct val="170000"/>
              </a:lnSpc>
            </a:pPr>
            <a:r>
              <a:rPr lang="en-IN" sz="1200" dirty="0" err="1" smtClean="0"/>
              <a:t>Khawngaihin</a:t>
            </a:r>
            <a:r>
              <a:rPr lang="en-IN" sz="1200" dirty="0" smtClean="0"/>
              <a:t> </a:t>
            </a:r>
            <a:r>
              <a:rPr lang="en-IN" sz="1200" dirty="0" err="1" smtClean="0"/>
              <a:t>Kawng</a:t>
            </a:r>
            <a:r>
              <a:rPr lang="en-IN" sz="1200" dirty="0" smtClean="0"/>
              <a:t> ah </a:t>
            </a:r>
            <a:r>
              <a:rPr lang="en-IN" sz="1200" dirty="0" err="1" smtClean="0"/>
              <a:t>bawlhhlawh</a:t>
            </a:r>
            <a:r>
              <a:rPr lang="en-IN" sz="1200" dirty="0" smtClean="0"/>
              <a:t> </a:t>
            </a:r>
            <a:r>
              <a:rPr lang="en-IN" sz="1200" dirty="0" err="1" smtClean="0"/>
              <a:t>paihlo</a:t>
            </a:r>
            <a:r>
              <a:rPr lang="en-IN" sz="1200" dirty="0" smtClean="0"/>
              <a:t> </a:t>
            </a:r>
            <a:r>
              <a:rPr lang="en-IN" sz="1200" dirty="0" err="1" smtClean="0"/>
              <a:t>hram</a:t>
            </a:r>
            <a:r>
              <a:rPr lang="en-IN" sz="1200" dirty="0" smtClean="0"/>
              <a:t> </a:t>
            </a:r>
            <a:r>
              <a:rPr lang="en-IN" sz="1200" dirty="0" err="1" smtClean="0"/>
              <a:t>rawh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70000"/>
              </a:lnSpc>
            </a:pPr>
            <a:r>
              <a:rPr lang="en-IN" sz="1300" dirty="0" err="1" smtClean="0"/>
              <a:t>Kawng</a:t>
            </a:r>
            <a:r>
              <a:rPr lang="en-IN" sz="1300" dirty="0" smtClean="0"/>
              <a:t> </a:t>
            </a:r>
            <a:r>
              <a:rPr lang="en-IN" sz="1300" dirty="0" err="1" smtClean="0"/>
              <a:t>kan</a:t>
            </a:r>
            <a:r>
              <a:rPr lang="en-IN" sz="1300" dirty="0" smtClean="0"/>
              <a:t> </a:t>
            </a:r>
            <a:r>
              <a:rPr lang="en-IN" sz="1300" dirty="0" err="1" smtClean="0"/>
              <a:t>pui</a:t>
            </a:r>
            <a:r>
              <a:rPr lang="en-IN" sz="1300" dirty="0" smtClean="0"/>
              <a:t> </a:t>
            </a:r>
            <a:r>
              <a:rPr lang="en-IN" sz="1300" dirty="0" err="1" smtClean="0"/>
              <a:t>tur</a:t>
            </a:r>
            <a:r>
              <a:rPr lang="en-IN" sz="1300" dirty="0" smtClean="0"/>
              <a:t> in </a:t>
            </a:r>
            <a:r>
              <a:rPr lang="en-IN" sz="1300" dirty="0" err="1" smtClean="0"/>
              <a:t>puih</a:t>
            </a:r>
            <a:r>
              <a:rPr lang="en-IN" sz="1300" dirty="0" smtClean="0"/>
              <a:t> </a:t>
            </a:r>
            <a:r>
              <a:rPr lang="en-IN" sz="1300" dirty="0" err="1" smtClean="0"/>
              <a:t>i</a:t>
            </a:r>
            <a:r>
              <a:rPr lang="en-IN" sz="1300" dirty="0" smtClean="0"/>
              <a:t> </a:t>
            </a:r>
            <a:r>
              <a:rPr lang="en-IN" sz="1300" dirty="0" err="1" smtClean="0"/>
              <a:t>ngai</a:t>
            </a:r>
            <a:r>
              <a:rPr lang="en-IN" sz="1300" dirty="0" smtClean="0"/>
              <a:t> </a:t>
            </a:r>
            <a:r>
              <a:rPr lang="en-IN" sz="1300" dirty="0" err="1" smtClean="0"/>
              <a:t>em</a:t>
            </a:r>
            <a:r>
              <a:rPr lang="en-IN" sz="1300" dirty="0" smtClean="0"/>
              <a:t>? (</a:t>
            </a:r>
            <a:r>
              <a:rPr lang="en-IN" sz="1300" dirty="0" err="1" smtClean="0"/>
              <a:t>nopang</a:t>
            </a:r>
            <a:r>
              <a:rPr lang="en-IN" sz="1300" dirty="0" smtClean="0"/>
              <a:t>, tar, </a:t>
            </a:r>
            <a:r>
              <a:rPr lang="en-IN" sz="1300" dirty="0" err="1" smtClean="0"/>
              <a:t>damlo</a:t>
            </a:r>
            <a:r>
              <a:rPr lang="en-IN" sz="1300" dirty="0" smtClean="0"/>
              <a:t> </a:t>
            </a:r>
            <a:r>
              <a:rPr lang="en-IN" sz="1300" dirty="0" err="1" smtClean="0"/>
              <a:t>leh</a:t>
            </a:r>
            <a:r>
              <a:rPr lang="en-IN" sz="1300" dirty="0" smtClean="0"/>
              <a:t> </a:t>
            </a:r>
            <a:r>
              <a:rPr lang="en-IN" sz="1300" dirty="0" err="1" smtClean="0"/>
              <a:t>pianphung</a:t>
            </a:r>
            <a:r>
              <a:rPr lang="en-IN" sz="1300" dirty="0" smtClean="0"/>
              <a:t> a </a:t>
            </a:r>
            <a:r>
              <a:rPr lang="en-IN" sz="1300" dirty="0" err="1" smtClean="0"/>
              <a:t>rualban</a:t>
            </a:r>
            <a:r>
              <a:rPr lang="en-IN" sz="1300" dirty="0" smtClean="0"/>
              <a:t> lo </a:t>
            </a:r>
            <a:r>
              <a:rPr lang="en-IN" sz="1300" dirty="0" err="1" smtClean="0"/>
              <a:t>te</a:t>
            </a:r>
            <a:r>
              <a:rPr lang="en-IN" sz="1300" dirty="0" smtClean="0"/>
              <a:t>)</a:t>
            </a:r>
            <a:endParaRPr lang="en-US" sz="1300" dirty="0" smtClean="0"/>
          </a:p>
          <a:p>
            <a:endParaRPr 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98910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0"/>
            <a:ext cx="7886700" cy="951610"/>
          </a:xfrm>
        </p:spPr>
        <p:txBody>
          <a:bodyPr>
            <a:noAutofit/>
          </a:bodyPr>
          <a:lstStyle/>
          <a:p>
            <a:r>
              <a:rPr lang="en-IN" sz="3200" dirty="0" smtClean="0">
                <a:solidFill>
                  <a:srgbClr val="F40A7F"/>
                </a:solidFill>
              </a:rPr>
              <a:t>INFORMATION ABOUT CITY OR VILLAGE</a:t>
            </a:r>
            <a:r>
              <a:rPr lang="en-US" sz="3200" dirty="0" smtClean="0">
                <a:solidFill>
                  <a:srgbClr val="F40A7F"/>
                </a:solidFill>
              </a:rPr>
              <a:t/>
            </a:r>
            <a:br>
              <a:rPr lang="en-US" sz="3200" dirty="0" smtClean="0">
                <a:solidFill>
                  <a:srgbClr val="F40A7F"/>
                </a:solidFill>
              </a:rPr>
            </a:br>
            <a:endParaRPr lang="en-US" sz="3200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8130" y="593027"/>
            <a:ext cx="3868340" cy="431101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1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2064" y="1115568"/>
            <a:ext cx="3226022" cy="502005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92574" y="501587"/>
            <a:ext cx="3887391" cy="476821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097280"/>
            <a:ext cx="3887391" cy="5128959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smtClean="0"/>
              <a:t>Bazaar </a:t>
            </a:r>
            <a:r>
              <a:rPr lang="en-IN" dirty="0" err="1" smtClean="0"/>
              <a:t>pui</a:t>
            </a:r>
            <a:r>
              <a:rPr lang="en-IN" dirty="0" smtClean="0"/>
              <a:t> hi </a:t>
            </a:r>
            <a:r>
              <a:rPr lang="en-IN" dirty="0" err="1" smtClean="0"/>
              <a:t>khawi</a:t>
            </a:r>
            <a:r>
              <a:rPr lang="en-IN" dirty="0" smtClean="0"/>
              <a:t> ah </a:t>
            </a:r>
            <a:r>
              <a:rPr lang="en-IN" dirty="0" err="1" smtClean="0"/>
              <a:t>nge</a:t>
            </a:r>
            <a:r>
              <a:rPr lang="en-IN" dirty="0" smtClean="0"/>
              <a:t> a </a:t>
            </a:r>
            <a:r>
              <a:rPr lang="en-IN" dirty="0" err="1" smtClean="0"/>
              <a:t>awm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Metro station hi </a:t>
            </a:r>
            <a:r>
              <a:rPr lang="en-IN" dirty="0" err="1" smtClean="0"/>
              <a:t>khawi</a:t>
            </a:r>
            <a:r>
              <a:rPr lang="en-IN" dirty="0" smtClean="0"/>
              <a:t> ah </a:t>
            </a:r>
            <a:r>
              <a:rPr lang="en-IN" dirty="0" err="1" smtClean="0"/>
              <a:t>nge</a:t>
            </a:r>
            <a:r>
              <a:rPr lang="en-IN" dirty="0" smtClean="0"/>
              <a:t> a </a:t>
            </a:r>
            <a:r>
              <a:rPr lang="en-IN" dirty="0" err="1" smtClean="0"/>
              <a:t>awm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Restaurant </a:t>
            </a:r>
            <a:r>
              <a:rPr lang="en-IN" dirty="0" err="1" smtClean="0"/>
              <a:t>tha</a:t>
            </a:r>
            <a:r>
              <a:rPr lang="en-IN" dirty="0" smtClean="0"/>
              <a:t> hi </a:t>
            </a:r>
            <a:r>
              <a:rPr lang="en-IN" dirty="0" err="1" smtClean="0"/>
              <a:t>helai</a:t>
            </a:r>
            <a:r>
              <a:rPr lang="en-IN" dirty="0" smtClean="0"/>
              <a:t> </a:t>
            </a:r>
            <a:r>
              <a:rPr lang="en-IN" dirty="0" err="1" smtClean="0"/>
              <a:t>hnai</a:t>
            </a:r>
            <a:r>
              <a:rPr lang="en-IN" dirty="0" smtClean="0"/>
              <a:t> ah a </a:t>
            </a:r>
            <a:r>
              <a:rPr lang="en-IN" dirty="0" err="1" smtClean="0"/>
              <a:t>awm</a:t>
            </a:r>
            <a:r>
              <a:rPr lang="en-IN" dirty="0" smtClean="0"/>
              <a:t> </a:t>
            </a:r>
            <a:r>
              <a:rPr lang="en-IN" dirty="0" err="1" smtClean="0"/>
              <a:t>em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Khua</a:t>
            </a:r>
            <a:r>
              <a:rPr lang="en-IN" dirty="0" smtClean="0"/>
              <a:t> </a:t>
            </a:r>
            <a:r>
              <a:rPr lang="en-IN" dirty="0" err="1" smtClean="0"/>
              <a:t>atang</a:t>
            </a:r>
            <a:r>
              <a:rPr lang="en-IN" dirty="0" smtClean="0"/>
              <a:t>  bazaar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tur</a:t>
            </a:r>
            <a:r>
              <a:rPr lang="en-IN" dirty="0" smtClean="0"/>
              <a:t> in </a:t>
            </a:r>
            <a:r>
              <a:rPr lang="en-IN" dirty="0" err="1" smtClean="0"/>
              <a:t>khawi</a:t>
            </a:r>
            <a:r>
              <a:rPr lang="en-IN" dirty="0" smtClean="0"/>
              <a:t> </a:t>
            </a:r>
            <a:r>
              <a:rPr lang="en-IN" dirty="0" err="1" smtClean="0"/>
              <a:t>kawng</a:t>
            </a:r>
            <a:r>
              <a:rPr lang="en-IN" dirty="0" smtClean="0"/>
              <a:t> ah </a:t>
            </a:r>
            <a:r>
              <a:rPr lang="en-IN" dirty="0" err="1" smtClean="0"/>
              <a:t>hian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ka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ang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Taxi hi </a:t>
            </a:r>
            <a:r>
              <a:rPr lang="en-IN" dirty="0" err="1" smtClean="0"/>
              <a:t>khawnge</a:t>
            </a:r>
            <a:r>
              <a:rPr lang="en-IN" dirty="0" smtClean="0"/>
              <a:t> ka </a:t>
            </a:r>
            <a:r>
              <a:rPr lang="en-IN" dirty="0" err="1" smtClean="0"/>
              <a:t>hmuh</a:t>
            </a:r>
            <a:r>
              <a:rPr lang="en-IN" dirty="0" smtClean="0"/>
              <a:t> </a:t>
            </a:r>
            <a:r>
              <a:rPr lang="en-IN" dirty="0" err="1" smtClean="0"/>
              <a:t>theih</a:t>
            </a:r>
            <a:r>
              <a:rPr lang="en-IN" dirty="0" smtClean="0"/>
              <a:t> </a:t>
            </a:r>
            <a:r>
              <a:rPr lang="en-IN" dirty="0" err="1" smtClean="0"/>
              <a:t>ang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Khawpui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a </a:t>
            </a:r>
            <a:r>
              <a:rPr lang="en-IN" dirty="0" err="1" smtClean="0"/>
              <a:t>nuam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 </a:t>
            </a:r>
            <a:r>
              <a:rPr lang="en-IN" dirty="0" err="1" smtClean="0"/>
              <a:t>mai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Khua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a </a:t>
            </a:r>
            <a:r>
              <a:rPr lang="en-IN" dirty="0" err="1" smtClean="0"/>
              <a:t>fai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 </a:t>
            </a:r>
            <a:r>
              <a:rPr lang="en-IN" dirty="0" err="1" smtClean="0"/>
              <a:t>mai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Khawpui</a:t>
            </a:r>
            <a:r>
              <a:rPr lang="en-IN" dirty="0" smtClean="0"/>
              <a:t> ah </a:t>
            </a:r>
            <a:r>
              <a:rPr lang="en-IN" dirty="0" err="1" smtClean="0"/>
              <a:t>boruak</a:t>
            </a:r>
            <a:r>
              <a:rPr lang="en-IN" dirty="0" smtClean="0"/>
              <a:t> </a:t>
            </a:r>
            <a:r>
              <a:rPr lang="en-IN" dirty="0" err="1" smtClean="0"/>
              <a:t>bawlhhlawh</a:t>
            </a:r>
            <a:r>
              <a:rPr lang="en-IN" dirty="0" smtClean="0"/>
              <a:t> a tam </a:t>
            </a:r>
            <a:r>
              <a:rPr lang="en-IN" dirty="0" err="1" smtClean="0"/>
              <a:t>hle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220000"/>
              </a:lnSpc>
            </a:pPr>
            <a:r>
              <a:rPr lang="en-IN" dirty="0" err="1" smtClean="0"/>
              <a:t>Thingtlang</a:t>
            </a:r>
            <a:r>
              <a:rPr lang="en-IN" dirty="0" smtClean="0"/>
              <a:t> </a:t>
            </a:r>
            <a:r>
              <a:rPr lang="en-IN" dirty="0" err="1" smtClean="0"/>
              <a:t>tuikhuah</a:t>
            </a:r>
            <a:r>
              <a:rPr lang="en-IN" dirty="0" smtClean="0"/>
              <a:t> a </a:t>
            </a:r>
            <a:r>
              <a:rPr lang="en-IN" dirty="0" err="1" smtClean="0"/>
              <a:t>tui</a:t>
            </a:r>
            <a:r>
              <a:rPr lang="en-IN" dirty="0" smtClean="0"/>
              <a:t> a </a:t>
            </a:r>
            <a:r>
              <a:rPr lang="en-IN" dirty="0" err="1" smtClean="0"/>
              <a:t>thianghlim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220000"/>
              </a:lnSpc>
            </a:pPr>
            <a:r>
              <a:rPr lang="en-IN" dirty="0" err="1" smtClean="0"/>
              <a:t>Khawpui</a:t>
            </a:r>
            <a:r>
              <a:rPr lang="en-IN" dirty="0" smtClean="0"/>
              <a:t> a </a:t>
            </a:r>
            <a:r>
              <a:rPr lang="en-IN" dirty="0" err="1" smtClean="0"/>
              <a:t>lui</a:t>
            </a:r>
            <a:r>
              <a:rPr lang="en-IN" dirty="0" smtClean="0"/>
              <a:t> </a:t>
            </a:r>
            <a:r>
              <a:rPr lang="en-IN" dirty="0" err="1" smtClean="0"/>
              <a:t>te</a:t>
            </a:r>
            <a:r>
              <a:rPr lang="en-IN" dirty="0" smtClean="0"/>
              <a:t> </a:t>
            </a:r>
            <a:r>
              <a:rPr lang="en-IN" dirty="0" err="1" smtClean="0"/>
              <a:t>chu</a:t>
            </a:r>
            <a:r>
              <a:rPr lang="en-IN" dirty="0" smtClean="0"/>
              <a:t> </a:t>
            </a:r>
            <a:r>
              <a:rPr lang="en-IN" dirty="0" err="1" smtClean="0"/>
              <a:t>bawlhhlawh</a:t>
            </a:r>
            <a:r>
              <a:rPr lang="en-IN" dirty="0" smtClean="0"/>
              <a:t> </a:t>
            </a:r>
            <a:r>
              <a:rPr lang="en-IN" dirty="0" err="1" smtClean="0"/>
              <a:t>luankhawm</a:t>
            </a:r>
            <a:r>
              <a:rPr lang="en-IN" dirty="0" smtClean="0"/>
              <a:t> </a:t>
            </a:r>
            <a:r>
              <a:rPr lang="en-IN" dirty="0" err="1" smtClean="0"/>
              <a:t>naah</a:t>
            </a:r>
            <a:r>
              <a:rPr lang="en-IN" dirty="0" smtClean="0"/>
              <a:t> an </a:t>
            </a:r>
            <a:r>
              <a:rPr lang="en-IN" dirty="0" err="1" smtClean="0"/>
              <a:t>chang</a:t>
            </a:r>
            <a:r>
              <a:rPr lang="en-IN" dirty="0" smtClean="0"/>
              <a:t> </a:t>
            </a:r>
            <a:r>
              <a:rPr lang="en-IN" dirty="0" err="1" smtClean="0"/>
              <a:t>zo</a:t>
            </a:r>
            <a:r>
              <a:rPr lang="en-IN" dirty="0" smtClean="0"/>
              <a:t> </a:t>
            </a:r>
            <a:r>
              <a:rPr lang="en-IN" dirty="0" err="1" smtClean="0"/>
              <a:t>tawh</a:t>
            </a:r>
            <a:r>
              <a:rPr lang="en-IN" dirty="0" smtClean="0"/>
              <a:t>.</a:t>
            </a:r>
            <a:endParaRPr lang="en-US" dirty="0" smtClean="0"/>
          </a:p>
          <a:p>
            <a:pPr>
              <a:lnSpc>
                <a:spcPct val="17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308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1"/>
            <a:ext cx="7886700" cy="868680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PLAY AND AMUSEMENT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9842" y="721043"/>
            <a:ext cx="3868340" cy="549973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38328" y="1396455"/>
            <a:ext cx="3566160" cy="4799425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10862" y="721043"/>
            <a:ext cx="3887391" cy="540829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307592"/>
            <a:ext cx="3887391" cy="4882071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err="1" smtClean="0"/>
              <a:t>Infiamtur</a:t>
            </a:r>
            <a:r>
              <a:rPr lang="en-IN" dirty="0" smtClean="0"/>
              <a:t> in </a:t>
            </a:r>
            <a:r>
              <a:rPr lang="en-IN" dirty="0" err="1" smtClean="0"/>
              <a:t>khelhmual</a:t>
            </a:r>
            <a:r>
              <a:rPr lang="en-IN" dirty="0" smtClean="0"/>
              <a:t> ah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ang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He </a:t>
            </a:r>
            <a:r>
              <a:rPr lang="en-IN" dirty="0" err="1" smtClean="0"/>
              <a:t>khelhmual</a:t>
            </a:r>
            <a:r>
              <a:rPr lang="en-IN" dirty="0" smtClean="0"/>
              <a:t> hi a </a:t>
            </a:r>
            <a:r>
              <a:rPr lang="en-IN" dirty="0" err="1" smtClean="0"/>
              <a:t>tha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 </a:t>
            </a:r>
            <a:r>
              <a:rPr lang="en-IN" dirty="0" err="1" smtClean="0"/>
              <a:t>mai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Eng </a:t>
            </a:r>
            <a:r>
              <a:rPr lang="en-IN" dirty="0" err="1" smtClean="0"/>
              <a:t>flim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</a:t>
            </a:r>
            <a:r>
              <a:rPr lang="en-IN" dirty="0" err="1" smtClean="0"/>
              <a:t>i</a:t>
            </a:r>
            <a:r>
              <a:rPr lang="en-IN" dirty="0" smtClean="0"/>
              <a:t> en?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Drama en </a:t>
            </a:r>
            <a:r>
              <a:rPr lang="en-IN" dirty="0" err="1" smtClean="0"/>
              <a:t>tur</a:t>
            </a:r>
            <a:r>
              <a:rPr lang="en-IN" dirty="0" smtClean="0"/>
              <a:t> in </a:t>
            </a:r>
            <a:r>
              <a:rPr lang="en-IN" dirty="0" err="1" smtClean="0"/>
              <a:t>zan</a:t>
            </a:r>
            <a:r>
              <a:rPr lang="en-IN" dirty="0" smtClean="0"/>
              <a:t> in </a:t>
            </a:r>
            <a:r>
              <a:rPr lang="en-IN" dirty="0" err="1" smtClean="0"/>
              <a:t>chu</a:t>
            </a:r>
            <a:r>
              <a:rPr lang="en-IN" dirty="0" smtClean="0"/>
              <a:t> </a:t>
            </a:r>
            <a:r>
              <a:rPr lang="en-IN" dirty="0" err="1" smtClean="0"/>
              <a:t>kan</a:t>
            </a:r>
            <a:r>
              <a:rPr lang="en-IN" dirty="0" smtClean="0"/>
              <a:t>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ang</a:t>
            </a:r>
            <a:r>
              <a:rPr lang="en-IN" dirty="0" smtClean="0"/>
              <a:t> </a:t>
            </a:r>
            <a:r>
              <a:rPr lang="en-IN" dirty="0" err="1" smtClean="0"/>
              <a:t>em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Theater</a:t>
            </a:r>
            <a:r>
              <a:rPr lang="en-IN" dirty="0" smtClean="0"/>
              <a:t> hi </a:t>
            </a:r>
            <a:r>
              <a:rPr lang="en-IN" dirty="0" err="1" smtClean="0"/>
              <a:t>engtia</a:t>
            </a:r>
            <a:r>
              <a:rPr lang="en-IN" dirty="0" smtClean="0"/>
              <a:t> </a:t>
            </a:r>
            <a:r>
              <a:rPr lang="en-IN" dirty="0" err="1" smtClean="0"/>
              <a:t>hla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Khelhmual</a:t>
            </a:r>
            <a:r>
              <a:rPr lang="en-IN" dirty="0" smtClean="0"/>
              <a:t> ah </a:t>
            </a:r>
            <a:r>
              <a:rPr lang="en-IN" dirty="0" err="1" smtClean="0"/>
              <a:t>mipui</a:t>
            </a:r>
            <a:r>
              <a:rPr lang="en-IN" dirty="0" smtClean="0"/>
              <a:t> an tam </a:t>
            </a:r>
            <a:r>
              <a:rPr lang="en-IN" dirty="0" err="1" smtClean="0"/>
              <a:t>hle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Khawpui</a:t>
            </a:r>
            <a:r>
              <a:rPr lang="en-IN" dirty="0" smtClean="0"/>
              <a:t> ah </a:t>
            </a:r>
            <a:r>
              <a:rPr lang="en-IN" dirty="0" err="1" smtClean="0"/>
              <a:t>hian</a:t>
            </a:r>
            <a:r>
              <a:rPr lang="en-IN" dirty="0" smtClean="0"/>
              <a:t> circus an lo </a:t>
            </a:r>
            <a:r>
              <a:rPr lang="en-IN" dirty="0" err="1" smtClean="0"/>
              <a:t>kal</a:t>
            </a:r>
            <a:r>
              <a:rPr lang="en-IN" dirty="0" smtClean="0"/>
              <a:t> </a:t>
            </a:r>
            <a:r>
              <a:rPr lang="en-IN" dirty="0" err="1" smtClean="0"/>
              <a:t>em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Eng sport </a:t>
            </a:r>
            <a:r>
              <a:rPr lang="en-IN" dirty="0" err="1" smtClean="0"/>
              <a:t>nge</a:t>
            </a:r>
            <a:r>
              <a:rPr lang="en-IN" dirty="0" smtClean="0"/>
              <a:t> </a:t>
            </a:r>
            <a:r>
              <a:rPr lang="en-IN" dirty="0" err="1" smtClean="0"/>
              <a:t>i</a:t>
            </a:r>
            <a:r>
              <a:rPr lang="en-IN" dirty="0" smtClean="0"/>
              <a:t> </a:t>
            </a:r>
            <a:r>
              <a:rPr lang="en-IN" dirty="0" err="1" smtClean="0"/>
              <a:t>khelh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Badminton ka </a:t>
            </a:r>
            <a:r>
              <a:rPr lang="en-IN" dirty="0" err="1" smtClean="0"/>
              <a:t>khel</a:t>
            </a:r>
            <a:r>
              <a:rPr lang="en-IN" dirty="0" smtClean="0"/>
              <a:t>.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Football en </a:t>
            </a:r>
            <a:r>
              <a:rPr lang="en-IN" dirty="0" err="1" smtClean="0"/>
              <a:t>leh</a:t>
            </a:r>
            <a:r>
              <a:rPr lang="en-IN" dirty="0" smtClean="0"/>
              <a:t> </a:t>
            </a:r>
            <a:r>
              <a:rPr lang="en-IN" dirty="0" err="1" smtClean="0"/>
              <a:t>khelh</a:t>
            </a:r>
            <a:r>
              <a:rPr lang="en-IN" dirty="0" smtClean="0"/>
              <a:t> hi </a:t>
            </a:r>
            <a:r>
              <a:rPr lang="en-IN" dirty="0" err="1" smtClean="0"/>
              <a:t>nuam</a:t>
            </a:r>
            <a:r>
              <a:rPr lang="en-IN" dirty="0" smtClean="0"/>
              <a:t> ka </a:t>
            </a:r>
            <a:r>
              <a:rPr lang="en-IN" dirty="0" err="1" smtClean="0"/>
              <a:t>ti</a:t>
            </a:r>
            <a:r>
              <a:rPr lang="en-IN" dirty="0" smtClean="0"/>
              <a:t> </a:t>
            </a:r>
            <a:r>
              <a:rPr lang="en-IN" dirty="0" err="1" smtClean="0"/>
              <a:t>hle</a:t>
            </a:r>
            <a:r>
              <a:rPr lang="en-IN" dirty="0" smtClean="0"/>
              <a:t>.</a:t>
            </a:r>
            <a:endParaRPr lang="en-US" dirty="0" smtClean="0"/>
          </a:p>
          <a:p>
            <a:pPr>
              <a:lnSpc>
                <a:spcPct val="17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33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53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40A7F"/>
                </a:solidFill>
              </a:rPr>
              <a:t>INFORMATION ABOUT GREAT PERSONS, POPULAR WRITERS, POLITICIANS AND SPORTS PERSONALITIES OF THE STATE</a:t>
            </a:r>
            <a:endParaRPr lang="en-US" sz="2000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0698" y="958787"/>
            <a:ext cx="3868340" cy="440245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1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5488" y="1490663"/>
            <a:ext cx="3274264" cy="4498657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65726" y="1041083"/>
            <a:ext cx="3887391" cy="33966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490472"/>
            <a:ext cx="3887391" cy="4699191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r>
              <a:rPr lang="en-IN" dirty="0" smtClean="0"/>
              <a:t>In state chief minister </a:t>
            </a:r>
            <a:r>
              <a:rPr lang="en-IN" dirty="0" err="1" smtClean="0"/>
              <a:t>hming</a:t>
            </a:r>
            <a:r>
              <a:rPr lang="en-IN" dirty="0" smtClean="0"/>
              <a:t> </a:t>
            </a:r>
            <a:r>
              <a:rPr lang="en-IN" dirty="0" err="1" smtClean="0"/>
              <a:t>enge</a:t>
            </a:r>
            <a:r>
              <a:rPr lang="en-IN" dirty="0" smtClean="0"/>
              <a:t> </a:t>
            </a:r>
            <a:r>
              <a:rPr lang="en-IN" dirty="0" err="1" smtClean="0"/>
              <a:t>ni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In </a:t>
            </a:r>
            <a:r>
              <a:rPr lang="en-IN" dirty="0" err="1" smtClean="0"/>
              <a:t>khua</a:t>
            </a:r>
            <a:r>
              <a:rPr lang="en-IN" dirty="0" smtClean="0"/>
              <a:t> ah </a:t>
            </a:r>
            <a:r>
              <a:rPr lang="en-IN" dirty="0" err="1" smtClean="0"/>
              <a:t>hian</a:t>
            </a:r>
            <a:r>
              <a:rPr lang="en-IN" dirty="0" smtClean="0"/>
              <a:t> </a:t>
            </a:r>
            <a:r>
              <a:rPr lang="en-IN" dirty="0" err="1" smtClean="0"/>
              <a:t>infiami</a:t>
            </a:r>
            <a:r>
              <a:rPr lang="en-IN" dirty="0" smtClean="0"/>
              <a:t> </a:t>
            </a:r>
            <a:r>
              <a:rPr lang="en-IN" dirty="0" err="1" smtClean="0"/>
              <a:t>milar</a:t>
            </a:r>
            <a:r>
              <a:rPr lang="en-IN" dirty="0" smtClean="0"/>
              <a:t> </a:t>
            </a:r>
            <a:r>
              <a:rPr lang="en-IN" dirty="0" err="1" smtClean="0"/>
              <a:t>cheng</a:t>
            </a:r>
            <a:r>
              <a:rPr lang="en-IN" dirty="0" smtClean="0"/>
              <a:t> an </a:t>
            </a:r>
            <a:r>
              <a:rPr lang="en-IN" dirty="0" err="1" smtClean="0"/>
              <a:t>awm</a:t>
            </a:r>
            <a:r>
              <a:rPr lang="en-IN" dirty="0" smtClean="0"/>
              <a:t> </a:t>
            </a:r>
            <a:r>
              <a:rPr lang="en-IN" dirty="0" err="1" smtClean="0"/>
              <a:t>em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Helai</a:t>
            </a:r>
            <a:r>
              <a:rPr lang="en-IN" dirty="0" smtClean="0"/>
              <a:t> ah </a:t>
            </a:r>
            <a:r>
              <a:rPr lang="en-IN" dirty="0" err="1" smtClean="0"/>
              <a:t>hian</a:t>
            </a:r>
            <a:r>
              <a:rPr lang="en-IN" dirty="0" smtClean="0"/>
              <a:t> </a:t>
            </a:r>
            <a:r>
              <a:rPr lang="en-IN" dirty="0" err="1" smtClean="0"/>
              <a:t>Tunge</a:t>
            </a:r>
            <a:r>
              <a:rPr lang="en-IN" dirty="0" smtClean="0"/>
              <a:t> </a:t>
            </a:r>
            <a:r>
              <a:rPr lang="en-IN" dirty="0" err="1" smtClean="0"/>
              <a:t>ziakmi</a:t>
            </a:r>
            <a:r>
              <a:rPr lang="en-IN" dirty="0" smtClean="0"/>
              <a:t> </a:t>
            </a:r>
            <a:r>
              <a:rPr lang="en-IN" dirty="0" err="1" smtClean="0"/>
              <a:t>milar</a:t>
            </a:r>
            <a:r>
              <a:rPr lang="en-IN" dirty="0" smtClean="0"/>
              <a:t> </a:t>
            </a:r>
            <a:r>
              <a:rPr lang="en-IN" dirty="0" err="1" smtClean="0"/>
              <a:t>awm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Eng </a:t>
            </a:r>
            <a:r>
              <a:rPr lang="en-IN" dirty="0" err="1" smtClean="0"/>
              <a:t>kum</a:t>
            </a:r>
            <a:r>
              <a:rPr lang="en-IN" dirty="0" smtClean="0"/>
              <a:t> ah </a:t>
            </a:r>
            <a:r>
              <a:rPr lang="en-IN" dirty="0" err="1" smtClean="0"/>
              <a:t>nge</a:t>
            </a:r>
            <a:r>
              <a:rPr lang="en-IN" dirty="0" smtClean="0"/>
              <a:t> a </a:t>
            </a:r>
            <a:r>
              <a:rPr lang="en-IN" dirty="0" err="1" smtClean="0"/>
              <a:t>pian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Khawi</a:t>
            </a:r>
            <a:r>
              <a:rPr lang="en-IN" dirty="0" smtClean="0"/>
              <a:t> </a:t>
            </a:r>
            <a:r>
              <a:rPr lang="en-IN" dirty="0" err="1" smtClean="0"/>
              <a:t>hmun</a:t>
            </a:r>
            <a:r>
              <a:rPr lang="en-IN" dirty="0" smtClean="0"/>
              <a:t> ah </a:t>
            </a:r>
            <a:r>
              <a:rPr lang="en-IN" dirty="0" err="1" smtClean="0"/>
              <a:t>nge</a:t>
            </a:r>
            <a:r>
              <a:rPr lang="en-IN" dirty="0" smtClean="0"/>
              <a:t> a </a:t>
            </a:r>
            <a:r>
              <a:rPr lang="en-IN" dirty="0" err="1" smtClean="0"/>
              <a:t>pian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In state a </a:t>
            </a:r>
            <a:r>
              <a:rPr lang="en-IN" dirty="0" err="1" smtClean="0"/>
              <a:t>lui</a:t>
            </a:r>
            <a:r>
              <a:rPr lang="en-IN" dirty="0" smtClean="0"/>
              <a:t> </a:t>
            </a:r>
            <a:r>
              <a:rPr lang="en-IN" dirty="0" err="1" smtClean="0"/>
              <a:t>lian</a:t>
            </a:r>
            <a:r>
              <a:rPr lang="en-IN" dirty="0" smtClean="0"/>
              <a:t> </a:t>
            </a:r>
            <a:r>
              <a:rPr lang="en-IN" dirty="0" err="1" smtClean="0"/>
              <a:t>ber</a:t>
            </a:r>
            <a:r>
              <a:rPr lang="en-IN" dirty="0" smtClean="0"/>
              <a:t> </a:t>
            </a:r>
            <a:r>
              <a:rPr lang="en-IN" dirty="0" err="1" smtClean="0"/>
              <a:t>enge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err="1" smtClean="0"/>
              <a:t>Mipui</a:t>
            </a:r>
            <a:r>
              <a:rPr lang="en-IN" dirty="0" smtClean="0"/>
              <a:t> </a:t>
            </a:r>
            <a:r>
              <a:rPr lang="en-IN" dirty="0" err="1" smtClean="0"/>
              <a:t>engzat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capital ah </a:t>
            </a:r>
            <a:r>
              <a:rPr lang="en-IN" dirty="0" err="1" smtClean="0"/>
              <a:t>awm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170000"/>
              </a:lnSpc>
            </a:pPr>
            <a:r>
              <a:rPr lang="en-IN" dirty="0" smtClean="0"/>
              <a:t>Eng </a:t>
            </a:r>
            <a:r>
              <a:rPr lang="en-IN" dirty="0" err="1" smtClean="0"/>
              <a:t>thlai</a:t>
            </a:r>
            <a:r>
              <a:rPr lang="en-IN" dirty="0" smtClean="0"/>
              <a:t> </a:t>
            </a:r>
            <a:r>
              <a:rPr lang="en-IN" dirty="0" err="1" smtClean="0"/>
              <a:t>nge</a:t>
            </a:r>
            <a:r>
              <a:rPr lang="en-IN" dirty="0" smtClean="0"/>
              <a:t>  chin </a:t>
            </a:r>
            <a:r>
              <a:rPr lang="en-IN" dirty="0" err="1" smtClean="0"/>
              <a:t>tlanglawn</a:t>
            </a:r>
            <a:r>
              <a:rPr lang="en-IN" dirty="0" smtClean="0"/>
              <a:t> </a:t>
            </a:r>
            <a:r>
              <a:rPr lang="en-IN" dirty="0" err="1" smtClean="0"/>
              <a:t>ber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220000"/>
              </a:lnSpc>
            </a:pPr>
            <a:r>
              <a:rPr lang="en-IN" dirty="0" err="1" smtClean="0"/>
              <a:t>Khua</a:t>
            </a:r>
            <a:r>
              <a:rPr lang="en-IN" dirty="0" smtClean="0"/>
              <a:t> ah </a:t>
            </a:r>
            <a:r>
              <a:rPr lang="en-IN" dirty="0" err="1" smtClean="0"/>
              <a:t>hian</a:t>
            </a:r>
            <a:r>
              <a:rPr lang="en-IN" dirty="0" smtClean="0"/>
              <a:t> </a:t>
            </a:r>
            <a:r>
              <a:rPr lang="en-IN" dirty="0" err="1" smtClean="0"/>
              <a:t>thil</a:t>
            </a:r>
            <a:r>
              <a:rPr lang="en-IN" dirty="0" smtClean="0"/>
              <a:t> </a:t>
            </a:r>
            <a:r>
              <a:rPr lang="en-IN" dirty="0" err="1" smtClean="0"/>
              <a:t>lar</a:t>
            </a:r>
            <a:r>
              <a:rPr lang="en-IN" dirty="0" smtClean="0"/>
              <a:t> </a:t>
            </a:r>
            <a:r>
              <a:rPr lang="en-IN" dirty="0" err="1" smtClean="0"/>
              <a:t>enge</a:t>
            </a:r>
            <a:r>
              <a:rPr lang="en-IN" dirty="0" smtClean="0"/>
              <a:t> </a:t>
            </a:r>
            <a:r>
              <a:rPr lang="en-IN" dirty="0" err="1" smtClean="0"/>
              <a:t>awm</a:t>
            </a:r>
            <a:r>
              <a:rPr lang="en-IN" dirty="0" smtClean="0"/>
              <a:t>?</a:t>
            </a:r>
            <a:endParaRPr lang="en-US" dirty="0" smtClean="0"/>
          </a:p>
          <a:p>
            <a:pPr lvl="0">
              <a:lnSpc>
                <a:spcPct val="220000"/>
              </a:lnSpc>
            </a:pPr>
            <a:r>
              <a:rPr lang="en-IN" dirty="0" smtClean="0"/>
              <a:t>He </a:t>
            </a:r>
            <a:r>
              <a:rPr lang="en-IN" dirty="0" err="1" smtClean="0"/>
              <a:t>khawpui</a:t>
            </a:r>
            <a:r>
              <a:rPr lang="en-IN" dirty="0" smtClean="0"/>
              <a:t> </a:t>
            </a:r>
            <a:r>
              <a:rPr lang="en-IN" dirty="0" err="1" smtClean="0"/>
              <a:t>hian</a:t>
            </a:r>
            <a:r>
              <a:rPr lang="en-IN" dirty="0" smtClean="0"/>
              <a:t> </a:t>
            </a:r>
            <a:r>
              <a:rPr lang="en-IN" dirty="0" err="1" smtClean="0"/>
              <a:t>enge</a:t>
            </a:r>
            <a:r>
              <a:rPr lang="en-IN" dirty="0" smtClean="0"/>
              <a:t> a  </a:t>
            </a:r>
            <a:r>
              <a:rPr lang="en-IN" dirty="0" err="1" smtClean="0"/>
              <a:t>larpui</a:t>
            </a:r>
            <a:r>
              <a:rPr lang="en-IN" dirty="0" smtClean="0"/>
              <a:t> </a:t>
            </a:r>
            <a:r>
              <a:rPr lang="en-IN" dirty="0" err="1" smtClean="0"/>
              <a:t>ber</a:t>
            </a:r>
            <a:r>
              <a:rPr lang="en-IN" dirty="0" smtClean="0"/>
              <a:t>?</a:t>
            </a:r>
            <a:endParaRPr lang="en-US" dirty="0" smtClean="0"/>
          </a:p>
          <a:p>
            <a:pPr>
              <a:lnSpc>
                <a:spcPct val="170000"/>
              </a:lnSpc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910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8129" y="1"/>
            <a:ext cx="7886700" cy="841247"/>
          </a:xfrm>
        </p:spPr>
        <p:txBody>
          <a:bodyPr/>
          <a:lstStyle/>
          <a:p>
            <a:r>
              <a:rPr lang="en-US" dirty="0" smtClean="0">
                <a:solidFill>
                  <a:srgbClr val="F40A7F"/>
                </a:solidFill>
              </a:rPr>
              <a:t>INFORMATION ABOUT THE CITY</a:t>
            </a:r>
            <a:endParaRPr lang="en-US" dirty="0">
              <a:solidFill>
                <a:srgbClr val="F40A7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8130" y="702755"/>
            <a:ext cx="3868340" cy="531685"/>
          </a:xfrm>
        </p:spPr>
        <p:txBody>
          <a:bodyPr/>
          <a:lstStyle/>
          <a:p>
            <a:r>
              <a:rPr lang="en-US" dirty="0" smtClean="0"/>
              <a:t>HINDI</a:t>
            </a:r>
            <a:endParaRPr lang="en-US" dirty="0"/>
          </a:p>
        </p:txBody>
      </p:sp>
      <p:pic>
        <p:nvPicPr>
          <p:cNvPr id="9" name="Content Placeholder 8" descr="100 sentences in KHASI Language_page-001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4" y="1279525"/>
            <a:ext cx="3328416" cy="49101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56582" y="711899"/>
            <a:ext cx="3887391" cy="531685"/>
          </a:xfrm>
        </p:spPr>
        <p:txBody>
          <a:bodyPr/>
          <a:lstStyle/>
          <a:p>
            <a:r>
              <a:rPr lang="en-US" dirty="0" smtClean="0"/>
              <a:t>MIZO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9150" y="1280160"/>
            <a:ext cx="3887391" cy="490950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en-IN" sz="1200" dirty="0" smtClean="0"/>
              <a:t>Kan ram capital </a:t>
            </a:r>
            <a:r>
              <a:rPr lang="en-IN" sz="1200" dirty="0" err="1" smtClean="0"/>
              <a:t>hming</a:t>
            </a:r>
            <a:r>
              <a:rPr lang="en-IN" sz="1200" dirty="0" smtClean="0"/>
              <a:t> </a:t>
            </a:r>
            <a:r>
              <a:rPr lang="en-IN" sz="1200" dirty="0" err="1" smtClean="0"/>
              <a:t>enge</a:t>
            </a:r>
            <a:r>
              <a:rPr lang="en-IN" sz="1200" dirty="0" smtClean="0"/>
              <a:t>?</a:t>
            </a:r>
            <a:endParaRPr lang="en-US" sz="1200" dirty="0" smtClean="0"/>
          </a:p>
          <a:p>
            <a:pPr lvl="0">
              <a:lnSpc>
                <a:spcPct val="100000"/>
              </a:lnSpc>
            </a:pPr>
            <a:r>
              <a:rPr lang="en-IN" sz="1200" dirty="0" smtClean="0"/>
              <a:t> </a:t>
            </a:r>
            <a:r>
              <a:rPr lang="en-IN" sz="1200" dirty="0" err="1" smtClean="0"/>
              <a:t>Shri</a:t>
            </a:r>
            <a:r>
              <a:rPr lang="en-IN" sz="1200" dirty="0" smtClean="0"/>
              <a:t> </a:t>
            </a:r>
            <a:r>
              <a:rPr lang="en-IN" sz="1200" dirty="0" err="1" smtClean="0"/>
              <a:t>Narendra</a:t>
            </a:r>
            <a:r>
              <a:rPr lang="en-IN" sz="1200" dirty="0" smtClean="0"/>
              <a:t> </a:t>
            </a:r>
            <a:r>
              <a:rPr lang="en-IN" sz="1200" dirty="0" err="1" smtClean="0"/>
              <a:t>Modi</a:t>
            </a:r>
            <a:r>
              <a:rPr lang="en-IN" sz="1200" dirty="0" smtClean="0"/>
              <a:t> hi </a:t>
            </a:r>
            <a:r>
              <a:rPr lang="en-IN" sz="1200" dirty="0" err="1" smtClean="0"/>
              <a:t>kan</a:t>
            </a:r>
            <a:r>
              <a:rPr lang="en-IN" sz="1200" dirty="0" smtClean="0"/>
              <a:t> prime minister </a:t>
            </a:r>
            <a:r>
              <a:rPr lang="en-IN" sz="1200" dirty="0" err="1" smtClean="0"/>
              <a:t>zahawm</a:t>
            </a:r>
            <a:r>
              <a:rPr lang="en-IN" sz="1200" dirty="0" smtClean="0"/>
              <a:t> </a:t>
            </a:r>
            <a:r>
              <a:rPr lang="en-IN" sz="1200" dirty="0" err="1" smtClean="0"/>
              <a:t>tak</a:t>
            </a:r>
            <a:r>
              <a:rPr lang="en-IN" sz="1200" dirty="0" smtClean="0"/>
              <a:t> </a:t>
            </a:r>
            <a:r>
              <a:rPr lang="en-IN" sz="1200" dirty="0" err="1" smtClean="0"/>
              <a:t>ani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00000"/>
              </a:lnSpc>
            </a:pPr>
            <a:r>
              <a:rPr lang="en-IN" sz="1200" dirty="0" smtClean="0"/>
              <a:t>Kan ram ah </a:t>
            </a:r>
            <a:r>
              <a:rPr lang="en-IN" sz="1200" dirty="0" err="1" smtClean="0"/>
              <a:t>hian</a:t>
            </a:r>
            <a:r>
              <a:rPr lang="en-IN" sz="1200" dirty="0" smtClean="0"/>
              <a:t> </a:t>
            </a:r>
            <a:r>
              <a:rPr lang="en-IN" sz="1200" dirty="0" err="1" smtClean="0"/>
              <a:t>avaiin</a:t>
            </a:r>
            <a:r>
              <a:rPr lang="en-IN" sz="1200" dirty="0" smtClean="0"/>
              <a:t> state 29 a </a:t>
            </a:r>
            <a:r>
              <a:rPr lang="en-IN" sz="1200" dirty="0" err="1" smtClean="0"/>
              <a:t>awm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00000"/>
              </a:lnSpc>
            </a:pPr>
            <a:r>
              <a:rPr lang="en-IN" sz="1200" dirty="0" err="1" smtClean="0"/>
              <a:t>Ramchhung</a:t>
            </a:r>
            <a:r>
              <a:rPr lang="en-IN" sz="1200" dirty="0" smtClean="0"/>
              <a:t> a </a:t>
            </a:r>
            <a:r>
              <a:rPr lang="en-IN" sz="1200" dirty="0" err="1" smtClean="0"/>
              <a:t>tlang</a:t>
            </a:r>
            <a:r>
              <a:rPr lang="en-IN" sz="1200" dirty="0" smtClean="0"/>
              <a:t> sang </a:t>
            </a:r>
            <a:r>
              <a:rPr lang="en-IN" sz="1200" dirty="0" err="1" smtClean="0"/>
              <a:t>ber</a:t>
            </a:r>
            <a:r>
              <a:rPr lang="en-IN" sz="1200" dirty="0" smtClean="0"/>
              <a:t> zing a </a:t>
            </a:r>
            <a:r>
              <a:rPr lang="en-IN" sz="1200" dirty="0" err="1" smtClean="0"/>
              <a:t>panga</a:t>
            </a:r>
            <a:r>
              <a:rPr lang="en-IN" sz="1200" dirty="0" smtClean="0"/>
              <a:t> min </a:t>
            </a:r>
            <a:r>
              <a:rPr lang="en-IN" sz="1200" dirty="0" err="1" smtClean="0"/>
              <a:t>han</a:t>
            </a:r>
            <a:r>
              <a:rPr lang="en-IN" sz="1200" dirty="0" smtClean="0"/>
              <a:t> </a:t>
            </a:r>
            <a:r>
              <a:rPr lang="en-IN" sz="1200" dirty="0" err="1" smtClean="0"/>
              <a:t>hrilh</a:t>
            </a:r>
            <a:r>
              <a:rPr lang="en-IN" sz="1200" dirty="0" smtClean="0"/>
              <a:t> </a:t>
            </a:r>
            <a:r>
              <a:rPr lang="en-IN" sz="1200" dirty="0" err="1" smtClean="0"/>
              <a:t>teh</a:t>
            </a:r>
            <a:r>
              <a:rPr lang="en-IN" sz="1200" dirty="0" smtClean="0"/>
              <a:t>?</a:t>
            </a:r>
            <a:endParaRPr lang="en-US" sz="1200" dirty="0" smtClean="0"/>
          </a:p>
          <a:p>
            <a:pPr lvl="0">
              <a:lnSpc>
                <a:spcPct val="150000"/>
              </a:lnSpc>
            </a:pPr>
            <a:r>
              <a:rPr lang="en-IN" sz="1200" dirty="0" err="1" smtClean="0"/>
              <a:t>Ramchhung</a:t>
            </a:r>
            <a:r>
              <a:rPr lang="en-IN" sz="1200" dirty="0" smtClean="0"/>
              <a:t> a </a:t>
            </a:r>
            <a:r>
              <a:rPr lang="en-IN" sz="1200" dirty="0" err="1" smtClean="0"/>
              <a:t>lui</a:t>
            </a:r>
            <a:r>
              <a:rPr lang="en-IN" sz="1200" dirty="0" smtClean="0"/>
              <a:t> </a:t>
            </a:r>
            <a:r>
              <a:rPr lang="en-IN" sz="1200" dirty="0" err="1" smtClean="0"/>
              <a:t>lian</a:t>
            </a:r>
            <a:r>
              <a:rPr lang="en-IN" sz="1200" dirty="0" smtClean="0"/>
              <a:t> </a:t>
            </a:r>
            <a:r>
              <a:rPr lang="en-IN" sz="1200" dirty="0" err="1" smtClean="0"/>
              <a:t>ber</a:t>
            </a:r>
            <a:r>
              <a:rPr lang="en-IN" sz="1200" dirty="0" smtClean="0"/>
              <a:t> </a:t>
            </a:r>
            <a:r>
              <a:rPr lang="en-IN" sz="1200" dirty="0" err="1" smtClean="0"/>
              <a:t>paruk</a:t>
            </a:r>
            <a:r>
              <a:rPr lang="en-IN" sz="1200" dirty="0" smtClean="0"/>
              <a:t> </a:t>
            </a:r>
            <a:r>
              <a:rPr lang="en-IN" sz="1200" dirty="0" err="1" smtClean="0"/>
              <a:t>te</a:t>
            </a:r>
            <a:r>
              <a:rPr lang="en-IN" sz="1200" dirty="0" smtClean="0"/>
              <a:t> </a:t>
            </a:r>
            <a:r>
              <a:rPr lang="en-IN" sz="1200" dirty="0" err="1" smtClean="0"/>
              <a:t>chu</a:t>
            </a:r>
            <a:r>
              <a:rPr lang="en-IN" sz="1200" dirty="0" smtClean="0"/>
              <a:t>: </a:t>
            </a:r>
            <a:r>
              <a:rPr lang="en-IN" sz="1200" dirty="0" err="1" smtClean="0"/>
              <a:t>Ganga</a:t>
            </a:r>
            <a:r>
              <a:rPr lang="en-IN" sz="1200" dirty="0" smtClean="0"/>
              <a:t>, Yamuna, Brahmaputra, </a:t>
            </a:r>
            <a:r>
              <a:rPr lang="en-IN" sz="1200" dirty="0" err="1" smtClean="0"/>
              <a:t>Kaveri</a:t>
            </a:r>
            <a:r>
              <a:rPr lang="en-IN" sz="1200" dirty="0" smtClean="0"/>
              <a:t>, Godavari, </a:t>
            </a:r>
            <a:r>
              <a:rPr lang="en-IN" sz="1200" dirty="0" err="1" smtClean="0"/>
              <a:t>narmada</a:t>
            </a:r>
            <a:r>
              <a:rPr lang="en-IN" sz="1200" dirty="0" smtClean="0"/>
              <a:t>|</a:t>
            </a:r>
            <a:endParaRPr lang="en-US" sz="1200" dirty="0" smtClean="0"/>
          </a:p>
          <a:p>
            <a:pPr lvl="0">
              <a:lnSpc>
                <a:spcPct val="200000"/>
              </a:lnSpc>
            </a:pPr>
            <a:r>
              <a:rPr lang="en-IN" sz="1200" dirty="0" smtClean="0"/>
              <a:t>Mahatma Gandhi </a:t>
            </a:r>
            <a:r>
              <a:rPr lang="en-IN" sz="1200" dirty="0" err="1" smtClean="0"/>
              <a:t>chu</a:t>
            </a:r>
            <a:r>
              <a:rPr lang="en-IN" sz="1200" dirty="0" smtClean="0"/>
              <a:t> </a:t>
            </a:r>
            <a:r>
              <a:rPr lang="en-IN" sz="1200" dirty="0" err="1" smtClean="0"/>
              <a:t>Porbandar</a:t>
            </a:r>
            <a:r>
              <a:rPr lang="en-IN" sz="1200" dirty="0" smtClean="0"/>
              <a:t> Gujarat ah a </a:t>
            </a:r>
            <a:r>
              <a:rPr lang="en-IN" sz="1200" dirty="0" err="1" smtClean="0"/>
              <a:t>piang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200000"/>
              </a:lnSpc>
            </a:pPr>
            <a:r>
              <a:rPr lang="en-IN" sz="1200" dirty="0" smtClean="0"/>
              <a:t>Everest </a:t>
            </a:r>
            <a:r>
              <a:rPr lang="en-IN" sz="1200" dirty="0" err="1" smtClean="0"/>
              <a:t>chu</a:t>
            </a:r>
            <a:r>
              <a:rPr lang="en-IN" sz="1200" dirty="0" smtClean="0"/>
              <a:t> </a:t>
            </a:r>
            <a:r>
              <a:rPr lang="en-IN" sz="1200" dirty="0" err="1" smtClean="0"/>
              <a:t>khawvel</a:t>
            </a:r>
            <a:r>
              <a:rPr lang="en-IN" sz="1200" dirty="0" smtClean="0"/>
              <a:t> a </a:t>
            </a:r>
            <a:r>
              <a:rPr lang="en-IN" sz="1200" dirty="0" err="1" smtClean="0"/>
              <a:t>tlangsang</a:t>
            </a:r>
            <a:r>
              <a:rPr lang="en-IN" sz="1200" dirty="0" smtClean="0"/>
              <a:t> </a:t>
            </a:r>
            <a:r>
              <a:rPr lang="en-IN" sz="1200" dirty="0" err="1" smtClean="0"/>
              <a:t>ber</a:t>
            </a:r>
            <a:r>
              <a:rPr lang="en-IN" sz="1200" dirty="0" smtClean="0"/>
              <a:t> </a:t>
            </a:r>
            <a:r>
              <a:rPr lang="en-IN" sz="1200" dirty="0" err="1" smtClean="0"/>
              <a:t>ani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50000"/>
              </a:lnSpc>
            </a:pPr>
            <a:r>
              <a:rPr lang="en-IN" sz="1200" dirty="0" smtClean="0"/>
              <a:t>Mumbai, Chennai, Kolkata and </a:t>
            </a:r>
            <a:r>
              <a:rPr lang="en-IN" sz="1200" dirty="0" err="1" smtClean="0"/>
              <a:t>delhi</a:t>
            </a:r>
            <a:r>
              <a:rPr lang="en-IN" sz="1200" dirty="0" smtClean="0"/>
              <a:t> </a:t>
            </a:r>
            <a:r>
              <a:rPr lang="en-IN" sz="1200" dirty="0" err="1" smtClean="0"/>
              <a:t>te</a:t>
            </a:r>
            <a:r>
              <a:rPr lang="en-IN" sz="1200" dirty="0" smtClean="0"/>
              <a:t> </a:t>
            </a:r>
            <a:r>
              <a:rPr lang="en-IN" sz="1200" dirty="0" err="1" smtClean="0"/>
              <a:t>chu</a:t>
            </a:r>
            <a:r>
              <a:rPr lang="en-IN" sz="1200" dirty="0" smtClean="0"/>
              <a:t> India a </a:t>
            </a:r>
            <a:r>
              <a:rPr lang="en-IN" sz="1200" dirty="0" err="1" smtClean="0"/>
              <a:t>khawpui</a:t>
            </a:r>
            <a:r>
              <a:rPr lang="en-IN" sz="1200" dirty="0" smtClean="0"/>
              <a:t> </a:t>
            </a:r>
            <a:r>
              <a:rPr lang="en-IN" sz="1200" dirty="0" err="1" smtClean="0"/>
              <a:t>berte</a:t>
            </a:r>
            <a:r>
              <a:rPr lang="en-IN" sz="1200" dirty="0" smtClean="0"/>
              <a:t> an </a:t>
            </a:r>
            <a:r>
              <a:rPr lang="en-IN" sz="1200" dirty="0" err="1" smtClean="0"/>
              <a:t>ni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00000"/>
              </a:lnSpc>
            </a:pPr>
            <a:r>
              <a:rPr lang="en-IN" sz="1200" dirty="0" err="1" smtClean="0"/>
              <a:t>Rabindra</a:t>
            </a:r>
            <a:r>
              <a:rPr lang="en-IN" sz="1200" dirty="0" smtClean="0"/>
              <a:t> </a:t>
            </a:r>
            <a:r>
              <a:rPr lang="en-IN" sz="1200" dirty="0" err="1" smtClean="0"/>
              <a:t>Nath</a:t>
            </a:r>
            <a:r>
              <a:rPr lang="en-IN" sz="1200" dirty="0" smtClean="0"/>
              <a:t> Tagore </a:t>
            </a:r>
            <a:r>
              <a:rPr lang="en-IN" sz="1200" dirty="0" err="1" smtClean="0"/>
              <a:t>phuah</a:t>
            </a:r>
            <a:r>
              <a:rPr lang="en-IN" sz="1200" dirty="0" smtClean="0"/>
              <a:t> </a:t>
            </a:r>
            <a:r>
              <a:rPr lang="en-IN" sz="1200" dirty="0" err="1" smtClean="0"/>
              <a:t>Janganam</a:t>
            </a:r>
            <a:r>
              <a:rPr lang="en-IN" sz="1200" dirty="0" smtClean="0"/>
              <a:t> </a:t>
            </a:r>
            <a:r>
              <a:rPr lang="en-IN" sz="1200" dirty="0" err="1" smtClean="0"/>
              <a:t>chu</a:t>
            </a:r>
            <a:r>
              <a:rPr lang="en-IN" sz="1200" dirty="0" smtClean="0"/>
              <a:t> </a:t>
            </a:r>
            <a:r>
              <a:rPr lang="en-IN" sz="1200" dirty="0" err="1" smtClean="0"/>
              <a:t>kan</a:t>
            </a:r>
            <a:r>
              <a:rPr lang="en-IN" sz="1200" dirty="0" smtClean="0"/>
              <a:t> national anthem </a:t>
            </a:r>
            <a:r>
              <a:rPr lang="en-IN" sz="1200" dirty="0" err="1" smtClean="0"/>
              <a:t>ani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 lvl="0">
              <a:lnSpc>
                <a:spcPct val="100000"/>
              </a:lnSpc>
            </a:pPr>
            <a:r>
              <a:rPr lang="en-IN" sz="1200" dirty="0" err="1" smtClean="0"/>
              <a:t>Bankimchandra</a:t>
            </a:r>
            <a:r>
              <a:rPr lang="en-IN" sz="1200" dirty="0" smtClean="0"/>
              <a:t> </a:t>
            </a:r>
            <a:r>
              <a:rPr lang="en-IN" sz="1200" dirty="0" err="1" smtClean="0"/>
              <a:t>ch</a:t>
            </a:r>
            <a:r>
              <a:rPr lang="en-IN" sz="1200" dirty="0" smtClean="0"/>
              <a:t> </a:t>
            </a:r>
            <a:r>
              <a:rPr lang="en-IN" sz="1200" dirty="0" err="1" smtClean="0"/>
              <a:t>phuah</a:t>
            </a:r>
            <a:r>
              <a:rPr lang="en-IN" sz="1200" dirty="0" smtClean="0"/>
              <a:t> </a:t>
            </a:r>
            <a:r>
              <a:rPr lang="en-IN" sz="1200" dirty="0" err="1" smtClean="0"/>
              <a:t>Vande</a:t>
            </a:r>
            <a:r>
              <a:rPr lang="en-IN" sz="1200" dirty="0" smtClean="0"/>
              <a:t> </a:t>
            </a:r>
            <a:r>
              <a:rPr lang="en-IN" sz="1200" dirty="0" err="1" smtClean="0"/>
              <a:t>mataram</a:t>
            </a:r>
            <a:r>
              <a:rPr lang="en-IN" sz="1200" dirty="0" smtClean="0"/>
              <a:t> </a:t>
            </a:r>
            <a:r>
              <a:rPr lang="en-IN" sz="1200" dirty="0" err="1" smtClean="0"/>
              <a:t>chu</a:t>
            </a:r>
            <a:r>
              <a:rPr lang="en-IN" sz="1200" dirty="0" smtClean="0"/>
              <a:t> </a:t>
            </a:r>
            <a:r>
              <a:rPr lang="en-IN" sz="1200" dirty="0" err="1" smtClean="0"/>
              <a:t>kan</a:t>
            </a:r>
            <a:r>
              <a:rPr lang="en-IN" sz="1200" dirty="0" smtClean="0"/>
              <a:t> nation </a:t>
            </a:r>
            <a:r>
              <a:rPr lang="en-IN" sz="1200" dirty="0" err="1" smtClean="0"/>
              <a:t>hla</a:t>
            </a:r>
            <a:r>
              <a:rPr lang="en-IN" sz="1200" dirty="0" smtClean="0"/>
              <a:t> </a:t>
            </a:r>
            <a:r>
              <a:rPr lang="en-IN" sz="1200" dirty="0" err="1" smtClean="0"/>
              <a:t>ani</a:t>
            </a:r>
            <a:r>
              <a:rPr lang="en-IN" sz="1200" dirty="0" smtClean="0"/>
              <a:t>.</a:t>
            </a:r>
            <a:endParaRPr lang="en-US" sz="1200" dirty="0" smtClean="0"/>
          </a:p>
          <a:p>
            <a:pPr>
              <a:lnSpc>
                <a:spcPct val="100000"/>
              </a:lnSpc>
            </a:pP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96454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" t="396" r="394" b="789"/>
          <a:stretch/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655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9" t="1056" r="-1" b="990"/>
          <a:stretch/>
        </p:blipFill>
        <p:spPr>
          <a:xfrm>
            <a:off x="869223" y="0"/>
            <a:ext cx="7586804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6291072" y="2203704"/>
            <a:ext cx="1051560" cy="4937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MIZO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957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0" t="792" r="459" b="1122"/>
          <a:stretch/>
        </p:blipFill>
        <p:spPr>
          <a:xfrm>
            <a:off x="624690" y="0"/>
            <a:ext cx="851931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037576" y="1709928"/>
            <a:ext cx="1106424" cy="34198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Index</a:t>
            </a:r>
          </a:p>
          <a:p>
            <a:pPr algn="ctr"/>
            <a:r>
              <a:rPr lang="en-US" dirty="0" smtClean="0"/>
              <a:t>1) Mizo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508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9" t="659" r="869" b="726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01863" y="1459831"/>
            <a:ext cx="40084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MIZO</a:t>
            </a:r>
            <a:endParaRPr 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33467" y="2941320"/>
            <a:ext cx="4748463" cy="1283368"/>
          </a:xfrm>
          <a:prstGeom prst="rect">
            <a:avLst/>
          </a:prstGeom>
          <a:solidFill>
            <a:srgbClr val="C40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032504" y="2862072"/>
            <a:ext cx="5111496" cy="1956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"Mizo," meaning "people of the high land, </a:t>
            </a:r>
            <a:r>
              <a:rPr lang="en-US" dirty="0" smtClean="0">
                <a:solidFill>
                  <a:schemeClr val="tx1"/>
                </a:solidFill>
              </a:rPr>
              <a:t>"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795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271097" y="4902901"/>
            <a:ext cx="8656668" cy="1535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57443" tIns="28721" rIns="57443" bIns="28721" numCol="1" anchor="ctr" anchorCtr="0" compatLnSpc="1">
            <a:prstTxWarp prst="textNoShape">
              <a:avLst/>
            </a:prstTxWarp>
            <a:spAutoFit/>
          </a:bodyPr>
          <a:lstStyle/>
          <a:p>
            <a:pPr defTabSz="574426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/>
              <a:t>Mizoram</a:t>
            </a:r>
            <a:r>
              <a:rPr lang="en-US" sz="1600" dirty="0" smtClean="0"/>
              <a:t> is a state in northeastern </a:t>
            </a:r>
            <a:r>
              <a:rPr lang="en-US" sz="1600" dirty="0" smtClean="0">
                <a:hlinkClick r:id="rId2" tooltip="India"/>
              </a:rPr>
              <a:t>India</a:t>
            </a:r>
            <a:r>
              <a:rPr lang="en-US" sz="1600" dirty="0" smtClean="0"/>
              <a:t>, with </a:t>
            </a:r>
            <a:r>
              <a:rPr lang="en-US" sz="1600" dirty="0" err="1" smtClean="0">
                <a:hlinkClick r:id="rId3" tooltip="Aizawl"/>
              </a:rPr>
              <a:t>Aizawl</a:t>
            </a:r>
            <a:r>
              <a:rPr lang="en-US" sz="1600" dirty="0" smtClean="0"/>
              <a:t> as its seat of government and capital city. The name of the state is derived from "</a:t>
            </a:r>
            <a:r>
              <a:rPr lang="en-US" sz="1600" dirty="0" smtClean="0">
                <a:hlinkClick r:id="rId4" tooltip="Mizo people"/>
              </a:rPr>
              <a:t>Mizo</a:t>
            </a:r>
            <a:r>
              <a:rPr lang="en-US" sz="1600" dirty="0" smtClean="0"/>
              <a:t>", the self described name of the native inhabitants, and "Ram", which in the Mizo language means "land." Thus "Mizo-ram" means "land of the </a:t>
            </a:r>
            <a:r>
              <a:rPr lang="en-US" sz="1600" dirty="0" err="1" smtClean="0"/>
              <a:t>Mizos</a:t>
            </a:r>
            <a:r>
              <a:rPr lang="en-US" sz="1600" dirty="0" smtClean="0"/>
              <a:t>". Within India's northeast old-Assam region, it is the southernmost landlocked state, sharing borders with three of the </a:t>
            </a:r>
            <a:r>
              <a:rPr lang="en-US" sz="1600" dirty="0" smtClean="0">
                <a:hlinkClick r:id="rId5" tooltip="Seven Sister States"/>
              </a:rPr>
              <a:t>Seven Sister States</a:t>
            </a:r>
            <a:r>
              <a:rPr lang="en-US" sz="1600" dirty="0" smtClean="0"/>
              <a:t> of old Assam, namely </a:t>
            </a:r>
            <a:r>
              <a:rPr lang="en-US" sz="1600" dirty="0" smtClean="0">
                <a:hlinkClick r:id="rId6" tooltip="Tripura"/>
              </a:rPr>
              <a:t>Tripura</a:t>
            </a:r>
            <a:r>
              <a:rPr lang="en-US" sz="1600" dirty="0" smtClean="0"/>
              <a:t>, </a:t>
            </a:r>
            <a:r>
              <a:rPr lang="en-US" sz="1600" dirty="0" smtClean="0">
                <a:hlinkClick r:id="rId7" tooltip="Assam"/>
              </a:rPr>
              <a:t>Assam</a:t>
            </a:r>
            <a:r>
              <a:rPr lang="en-US" sz="1600" dirty="0" smtClean="0"/>
              <a:t> and </a:t>
            </a:r>
            <a:r>
              <a:rPr lang="en-US" sz="1600" dirty="0" smtClean="0">
                <a:hlinkClick r:id="rId8" tooltip="Manipur"/>
              </a:rPr>
              <a:t>Manipur</a:t>
            </a:r>
            <a:r>
              <a:rPr lang="en-US" sz="1600" dirty="0" smtClean="0"/>
              <a:t>. The state also shares a 722-kilometre border with the </a:t>
            </a:r>
            <a:r>
              <a:rPr lang="en-US" sz="1600" dirty="0" err="1" smtClean="0"/>
              <a:t>neighbouring</a:t>
            </a:r>
            <a:r>
              <a:rPr lang="en-US" sz="1600" dirty="0" smtClean="0"/>
              <a:t> countries of </a:t>
            </a:r>
            <a:r>
              <a:rPr lang="en-US" sz="1600" dirty="0" smtClean="0">
                <a:hlinkClick r:id="rId9" tooltip="Bangladesh"/>
              </a:rPr>
              <a:t>Bangladesh</a:t>
            </a:r>
            <a:r>
              <a:rPr lang="en-US" sz="1600" dirty="0" smtClean="0"/>
              <a:t> and </a:t>
            </a:r>
            <a:r>
              <a:rPr lang="en-US" sz="1600" dirty="0" smtClean="0">
                <a:hlinkClick r:id="rId10" tooltip="Myanmar"/>
              </a:rPr>
              <a:t>Myanmar</a:t>
            </a:r>
            <a:r>
              <a:rPr lang="en-US" sz="1600" dirty="0" smtClean="0"/>
              <a:t>.</a:t>
            </a:r>
            <a:endParaRPr lang="en-US" sz="15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IMG-20200727-WA0016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45081"/>
            <a:ext cx="4435642" cy="2921067"/>
          </a:xfrm>
          <a:prstGeom prst="rect">
            <a:avLst/>
          </a:prstGeom>
        </p:spPr>
      </p:pic>
      <p:pic>
        <p:nvPicPr>
          <p:cNvPr id="6" name="Picture 5" descr="IMG-20200727-WA001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347411" y="954505"/>
            <a:ext cx="4796589" cy="2911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273560" y="489667"/>
          <a:ext cx="3493723" cy="5733786"/>
        </p:xfrm>
        <a:graphic>
          <a:graphicData uri="http://schemas.openxmlformats.org/drawingml/2006/table">
            <a:tbl>
              <a:tblPr/>
              <a:tblGrid>
                <a:gridCol w="1445678"/>
                <a:gridCol w="208280"/>
                <a:gridCol w="454323"/>
                <a:gridCol w="760602"/>
                <a:gridCol w="208280"/>
                <a:gridCol w="208280"/>
                <a:gridCol w="208280"/>
              </a:tblGrid>
              <a:tr h="317413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IN" sz="1400" b="1" dirty="0" err="1" smtClean="0">
                          <a:solidFill>
                            <a:srgbClr val="000000"/>
                          </a:solidFill>
                        </a:rPr>
                        <a:t>Mizo</a:t>
                      </a:r>
                      <a:endParaRPr lang="en-IN" sz="1400" b="1" dirty="0">
                        <a:solidFill>
                          <a:srgbClr val="000000"/>
                        </a:solidFill>
                      </a:endParaRP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413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US" sz="1400" i="1" dirty="0" smtClean="0"/>
                        <a:t>Mizo </a:t>
                      </a:r>
                      <a:r>
                        <a:rPr lang="en-US" sz="1400" i="1" dirty="0" err="1" smtClean="0"/>
                        <a:t>ṭawng</a:t>
                      </a:r>
                      <a:endParaRPr lang="as-IN" sz="1400" dirty="0">
                        <a:solidFill>
                          <a:srgbClr val="000000"/>
                        </a:solidFill>
                      </a:endParaRP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7738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 dirty="0"/>
                        <a:t>Native to</a:t>
                      </a: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sz="1200" dirty="0">
                          <a:hlinkClick r:id="rId2" tooltip="India"/>
                        </a:rPr>
                        <a:t>India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3" tooltip="Burma"/>
                        </a:rPr>
                        <a:t>Burma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4" tooltip="Bangladesh"/>
                        </a:rPr>
                        <a:t>Bangladesh</a:t>
                      </a:r>
                      <a:endParaRPr lang="en-US" sz="1200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6590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 dirty="0"/>
                        <a:t>Region</a:t>
                      </a: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1200" dirty="0">
                          <a:hlinkClick r:id="rId5" tooltip="Mizoram"/>
                        </a:rPr>
                        <a:t>Mizoram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6" tooltip="Tripura"/>
                        </a:rPr>
                        <a:t>Tripura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7" tooltip="Assam"/>
                        </a:rPr>
                        <a:t>Assam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8" tooltip="Manipur"/>
                        </a:rPr>
                        <a:t>Manipur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9" tooltip="Meghalaya"/>
                        </a:rPr>
                        <a:t>Meghalaya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10" tooltip="Chin state"/>
                        </a:rPr>
                        <a:t>Chin state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11" tooltip="Nagaland"/>
                        </a:rPr>
                        <a:t>Nagaland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4" tooltip="Bangladesh"/>
                        </a:rPr>
                        <a:t>Bangladesh</a:t>
                      </a:r>
                      <a:endParaRPr lang="en-US" sz="1200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8F9FA"/>
                    </a:solidFill>
                  </a:tcPr>
                </a:tc>
              </a:tr>
              <a:tr h="312820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/>
                        <a:t>Ethnicity</a:t>
                      </a: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>
                          <a:hlinkClick r:id="rId12" tooltip="Mizo people"/>
                        </a:rPr>
                        <a:t>Mizo people</a:t>
                      </a:r>
                      <a:endParaRPr lang="en-US" sz="1200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17413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/>
                        <a:t>Native speakers</a:t>
                      </a: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t"/>
                      <a:r>
                        <a:rPr lang="en-IN" sz="1200" dirty="0" smtClean="0"/>
                        <a:t>830,846</a:t>
                      </a:r>
                      <a:r>
                        <a:rPr lang="en-IN" sz="1200" dirty="0"/>
                        <a:t> (2011 census</a:t>
                      </a:r>
                      <a:r>
                        <a:rPr lang="en-IN" sz="1200" dirty="0" smtClean="0"/>
                        <a:t>)</a:t>
                      </a:r>
                      <a:endParaRPr lang="en-IN" sz="12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/>
                      <a:endParaRPr lang="en-IN" sz="1800"/>
                    </a:p>
                  </a:txBody>
                  <a:tcPr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48847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>
                          <a:solidFill>
                            <a:srgbClr val="0B0080"/>
                          </a:solidFill>
                          <a:hlinkClick r:id="rId13" tooltip="Language family"/>
                        </a:rPr>
                        <a:t>Language family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t">
                        <a:buFont typeface="Arial"/>
                        <a:buNone/>
                      </a:pPr>
                      <a:r>
                        <a:rPr lang="en-IN" sz="1200" dirty="0" smtClean="0"/>
                        <a:t>Sino-Tibetan</a:t>
                      </a:r>
                    </a:p>
                    <a:p>
                      <a:pPr algn="l" fontAlgn="t">
                        <a:buFont typeface="Arial" pitchFamily="34" charset="0"/>
                        <a:buChar char="•"/>
                      </a:pPr>
                      <a:r>
                        <a:rPr lang="en-IN" sz="1200" dirty="0" err="1" smtClean="0"/>
                        <a:t>Kuki</a:t>
                      </a:r>
                      <a:r>
                        <a:rPr lang="en-IN" sz="1200" dirty="0" smtClean="0"/>
                        <a:t>-Chin-</a:t>
                      </a:r>
                      <a:r>
                        <a:rPr lang="en-IN" sz="1200" dirty="0" err="1" smtClean="0"/>
                        <a:t>Mizo</a:t>
                      </a:r>
                      <a:endParaRPr lang="en-IN" sz="1200" dirty="0" smtClean="0"/>
                    </a:p>
                    <a:p>
                      <a:pPr algn="l" fontAlgn="t">
                        <a:buFont typeface="Arial" pitchFamily="34" charset="0"/>
                        <a:buChar char="•"/>
                      </a:pPr>
                      <a:r>
                        <a:rPr lang="en-IN" sz="1200" dirty="0" smtClean="0"/>
                        <a:t>Central</a:t>
                      </a:r>
                    </a:p>
                    <a:p>
                      <a:pPr algn="l" fontAlgn="t">
                        <a:buFont typeface="Arial" pitchFamily="34" charset="0"/>
                        <a:buChar char="•"/>
                      </a:pPr>
                      <a:r>
                        <a:rPr lang="en-IN" sz="1200" dirty="0" err="1" smtClean="0"/>
                        <a:t>Mizo</a:t>
                      </a:r>
                      <a:endParaRPr lang="en-IN" sz="12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>
                        <a:buFont typeface="Arial"/>
                        <a:buChar char="•"/>
                      </a:pPr>
                      <a:endParaRPr lang="en-IN" sz="1800" dirty="0"/>
                    </a:p>
                  </a:txBody>
                  <a:tcPr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4085">
                <a:tc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>
                          <a:solidFill>
                            <a:srgbClr val="0B0080"/>
                          </a:solidFill>
                          <a:hlinkClick r:id="rId14" tooltip="Writing system"/>
                        </a:rPr>
                        <a:t>Writing system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200" dirty="0">
                          <a:hlinkClick r:id="rId15" tooltip="Bengali-Assamese script"/>
                        </a:rPr>
                        <a:t>Bengali-Assamese script</a:t>
                      </a:r>
                      <a:r>
                        <a:rPr lang="en-US" sz="1200" dirty="0"/>
                        <a:t>, </a:t>
                      </a:r>
                      <a:r>
                        <a:rPr lang="en-US" sz="1200" dirty="0">
                          <a:hlinkClick r:id="rId16" tooltip="Latin script"/>
                        </a:rPr>
                        <a:t>Latin </a:t>
                      </a:r>
                      <a:r>
                        <a:rPr lang="en-US" sz="1200" dirty="0" smtClean="0">
                          <a:hlinkClick r:id="rId16" tooltip="Latin script"/>
                        </a:rPr>
                        <a:t>script</a:t>
                      </a:r>
                      <a:endParaRPr lang="en-US" sz="1200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</a:tr>
              <a:tr h="317413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IN" sz="1400">
                          <a:solidFill>
                            <a:srgbClr val="000000"/>
                          </a:solidFill>
                        </a:rPr>
                        <a:t>Language codes</a:t>
                      </a:r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41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>
                          <a:solidFill>
                            <a:srgbClr val="0B0080"/>
                          </a:solidFill>
                          <a:hlinkClick r:id="rId17" tooltip="ISO 639-2"/>
                        </a:rPr>
                        <a:t>ISO 639-2</a:t>
                      </a:r>
                      <a:endParaRPr lang="en-IN" sz="140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 err="1" smtClean="0">
                          <a:solidFill>
                            <a:srgbClr val="663366"/>
                          </a:solidFill>
                        </a:rPr>
                        <a:t>Lus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41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>
                          <a:solidFill>
                            <a:srgbClr val="0B0080"/>
                          </a:solidFill>
                          <a:hlinkClick r:id="rId18" tooltip="ISO 639-3"/>
                        </a:rPr>
                        <a:t>ISO 639-3</a:t>
                      </a:r>
                      <a:endParaRPr lang="en-IN" sz="140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 err="1" smtClean="0">
                          <a:solidFill>
                            <a:srgbClr val="663366"/>
                          </a:solidFill>
                        </a:rPr>
                        <a:t>lus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741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 err="1">
                          <a:solidFill>
                            <a:srgbClr val="0B0080"/>
                          </a:solidFill>
                          <a:hlinkClick r:id="rId19" tooltip="Glottolog"/>
                        </a:rPr>
                        <a:t>Glottolog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IN" sz="1400" u="none" strike="noStrike" dirty="0" smtClean="0">
                          <a:solidFill>
                            <a:srgbClr val="663366"/>
                          </a:solidFill>
                        </a:rPr>
                        <a:t>lus1249</a:t>
                      </a:r>
                      <a:endParaRPr lang="en-IN" sz="1400" dirty="0"/>
                    </a:p>
                  </a:txBody>
                  <a:tcPr marL="49688" marR="49688" marT="36280" marB="36280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475678" y="3066947"/>
            <a:ext cx="2242167" cy="365780"/>
          </a:xfrm>
          <a:prstGeom prst="rect">
            <a:avLst/>
          </a:prstGeom>
        </p:spPr>
        <p:txBody>
          <a:bodyPr wrap="none" lIns="57443" tIns="28721" rIns="57443" bIns="28721">
            <a:spAutoFit/>
          </a:bodyPr>
          <a:lstStyle/>
          <a:p>
            <a:r>
              <a:rPr lang="en-IN" sz="2000" dirty="0" err="1" smtClean="0">
                <a:solidFill>
                  <a:schemeClr val="accent2"/>
                </a:solidFill>
              </a:rPr>
              <a:t>Mizo</a:t>
            </a:r>
            <a:r>
              <a:rPr lang="en-IN" sz="2000" dirty="0" smtClean="0">
                <a:solidFill>
                  <a:schemeClr val="accent2"/>
                </a:solidFill>
              </a:rPr>
              <a:t>-speaking areas</a:t>
            </a:r>
            <a:endParaRPr lang="en-IN" sz="2000" dirty="0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4839" y="3580767"/>
            <a:ext cx="4572000" cy="2858770"/>
          </a:xfrm>
          <a:prstGeom prst="rect">
            <a:avLst/>
          </a:prstGeom>
        </p:spPr>
        <p:txBody>
          <a:bodyPr lIns="57443" tIns="28721" rIns="57443" bIns="28721">
            <a:spAutoFit/>
          </a:bodyPr>
          <a:lstStyle/>
          <a:p>
            <a:r>
              <a:rPr lang="en-US" sz="1400" dirty="0" smtClean="0"/>
              <a:t>The </a:t>
            </a:r>
            <a:r>
              <a:rPr lang="en-US" sz="1400" b="1" dirty="0" smtClean="0"/>
              <a:t>Mizo language</a:t>
            </a:r>
            <a:r>
              <a:rPr lang="en-US" sz="1400" dirty="0" smtClean="0"/>
              <a:t>, or </a:t>
            </a:r>
            <a:r>
              <a:rPr lang="en-US" sz="1400" i="1" dirty="0" smtClean="0"/>
              <a:t>Mizo </a:t>
            </a:r>
            <a:r>
              <a:rPr lang="en-US" sz="1400" i="1" dirty="0" err="1" smtClean="0"/>
              <a:t>ṭawng</a:t>
            </a:r>
            <a:r>
              <a:rPr lang="en-US" sz="1400" dirty="0" smtClean="0"/>
              <a:t>, is a </a:t>
            </a:r>
            <a:r>
              <a:rPr lang="en-US" sz="1400" dirty="0" err="1" smtClean="0">
                <a:hlinkClick r:id="rId20" tooltip="Kuki-Chin-Mizo languages"/>
              </a:rPr>
              <a:t>Kuki</a:t>
            </a:r>
            <a:r>
              <a:rPr lang="en-US" sz="1400" dirty="0" smtClean="0">
                <a:hlinkClick r:id="rId20" tooltip="Kuki-Chin-Mizo languages"/>
              </a:rPr>
              <a:t>-Chin-Mizo</a:t>
            </a:r>
            <a:r>
              <a:rPr lang="en-US" sz="1400" dirty="0" smtClean="0"/>
              <a:t> language belonging to the </a:t>
            </a:r>
            <a:r>
              <a:rPr lang="en-US" sz="1400" dirty="0" smtClean="0">
                <a:hlinkClick r:id="rId21" tooltip="Tibeto-Burman languages"/>
              </a:rPr>
              <a:t>Tibeto-Burman</a:t>
            </a:r>
            <a:r>
              <a:rPr lang="en-US" sz="1400" dirty="0" smtClean="0"/>
              <a:t> family of languages, spoken natively by the </a:t>
            </a:r>
            <a:r>
              <a:rPr lang="en-US" sz="1400" dirty="0" smtClean="0">
                <a:hlinkClick r:id="rId12" tooltip="Mizo people"/>
              </a:rPr>
              <a:t>Mizo people</a:t>
            </a:r>
            <a:r>
              <a:rPr lang="en-US" sz="1400" dirty="0" smtClean="0"/>
              <a:t> in the </a:t>
            </a:r>
            <a:r>
              <a:rPr lang="en-US" sz="1400" dirty="0" smtClean="0">
                <a:hlinkClick r:id="rId5" tooltip="Mizoram"/>
              </a:rPr>
              <a:t>Mizoram</a:t>
            </a:r>
            <a:r>
              <a:rPr lang="en-US" sz="1400" dirty="0" smtClean="0"/>
              <a:t> state of </a:t>
            </a:r>
            <a:r>
              <a:rPr lang="en-US" sz="1400" dirty="0" smtClean="0">
                <a:hlinkClick r:id="rId2" tooltip="India"/>
              </a:rPr>
              <a:t>India</a:t>
            </a:r>
            <a:r>
              <a:rPr lang="en-US" sz="1400" dirty="0" smtClean="0"/>
              <a:t> and </a:t>
            </a:r>
            <a:r>
              <a:rPr lang="en-US" sz="1400" dirty="0" smtClean="0">
                <a:hlinkClick r:id="rId22" tooltip="Chin State"/>
              </a:rPr>
              <a:t>Chin State</a:t>
            </a:r>
            <a:r>
              <a:rPr lang="en-US" sz="1400" dirty="0" smtClean="0"/>
              <a:t> in Burma. The language is also known as </a:t>
            </a:r>
            <a:r>
              <a:rPr lang="en-US" sz="1400" b="1" dirty="0" err="1" smtClean="0"/>
              <a:t>Duhlian</a:t>
            </a:r>
            <a:r>
              <a:rPr lang="en-US" sz="1400" dirty="0" smtClean="0"/>
              <a:t>, a colonial term, as the </a:t>
            </a:r>
            <a:r>
              <a:rPr lang="en-US" sz="1400" dirty="0" err="1" smtClean="0"/>
              <a:t>Duhlian</a:t>
            </a:r>
            <a:r>
              <a:rPr lang="en-US" sz="1400" dirty="0" smtClean="0"/>
              <a:t> people were the first among the </a:t>
            </a:r>
            <a:r>
              <a:rPr lang="en-US" sz="1400" dirty="0" err="1" smtClean="0">
                <a:hlinkClick r:id="rId12" tooltip="Mizo people"/>
              </a:rPr>
              <a:t>Mizos</a:t>
            </a:r>
            <a:r>
              <a:rPr lang="en-US" sz="1400" dirty="0" smtClean="0"/>
              <a:t> to be encountered by the </a:t>
            </a:r>
            <a:r>
              <a:rPr lang="en-US" sz="1400" dirty="0" smtClean="0">
                <a:hlinkClick r:id="rId23" tooltip="Territorial evolution of the British Empire"/>
              </a:rPr>
              <a:t>British</a:t>
            </a:r>
            <a:r>
              <a:rPr lang="en-US" sz="1400" dirty="0" smtClean="0"/>
              <a:t> in the course of their colonial expansion.</a:t>
            </a:r>
            <a:r>
              <a:rPr lang="en-US" sz="1400" baseline="30000" dirty="0" smtClean="0">
                <a:hlinkClick r:id="rId24"/>
              </a:rPr>
              <a:t>[3]</a:t>
            </a:r>
            <a:r>
              <a:rPr lang="en-US" sz="1400" dirty="0" smtClean="0"/>
              <a:t> The Mizo language is mainly based on </a:t>
            </a:r>
            <a:r>
              <a:rPr lang="en-US" sz="1400" dirty="0" err="1" smtClean="0"/>
              <a:t>Lusei</a:t>
            </a:r>
            <a:r>
              <a:rPr lang="en-US" sz="1400" dirty="0" smtClean="0"/>
              <a:t> dialect but it has also derived many words from its surrounding Mizo sub-tribes and sub-clan. Now, Mizo language or </a:t>
            </a:r>
            <a:r>
              <a:rPr lang="en-US" sz="1400" i="1" dirty="0" smtClean="0"/>
              <a:t>Mizo </a:t>
            </a:r>
            <a:r>
              <a:rPr lang="en-US" sz="1400" i="1" dirty="0" err="1" smtClean="0"/>
              <a:t>ṭawng</a:t>
            </a:r>
            <a:r>
              <a:rPr lang="en-US" sz="1400" dirty="0" smtClean="0"/>
              <a:t> is the </a:t>
            </a:r>
            <a:r>
              <a:rPr lang="en-US" sz="1400" i="1" dirty="0" smtClean="0">
                <a:hlinkClick r:id="rId25" tooltip="Lingua franca"/>
              </a:rPr>
              <a:t>lingua franca</a:t>
            </a:r>
            <a:r>
              <a:rPr lang="en-US" sz="1400" dirty="0" smtClean="0"/>
              <a:t> of </a:t>
            </a:r>
            <a:r>
              <a:rPr lang="en-US" sz="1400" dirty="0" smtClean="0">
                <a:hlinkClick r:id="rId5" tooltip="Mizoram"/>
              </a:rPr>
              <a:t>Mizoram</a:t>
            </a:r>
            <a:r>
              <a:rPr lang="en-US" sz="1400" dirty="0" smtClean="0"/>
              <a:t> and its surrounding areas and to a lesser extent of </a:t>
            </a:r>
            <a:r>
              <a:rPr lang="en-US" sz="1400" dirty="0" smtClean="0">
                <a:hlinkClick r:id="rId3" tooltip="Burma"/>
              </a:rPr>
              <a:t>Burma</a:t>
            </a:r>
            <a:r>
              <a:rPr lang="en-US" sz="1400" dirty="0" smtClean="0"/>
              <a:t> and </a:t>
            </a:r>
            <a:r>
              <a:rPr lang="en-US" sz="1400" dirty="0" smtClean="0">
                <a:hlinkClick r:id="rId4" tooltip="Bangladesh"/>
              </a:rPr>
              <a:t>Bangladesh</a:t>
            </a:r>
            <a:r>
              <a:rPr lang="en-US" sz="1400" dirty="0" smtClean="0"/>
              <a:t> and in </a:t>
            </a:r>
            <a:r>
              <a:rPr lang="en-US" sz="1400" dirty="0" smtClean="0">
                <a:hlinkClick r:id="rId2" tooltip="India"/>
              </a:rPr>
              <a:t>India</a:t>
            </a:r>
            <a:r>
              <a:rPr lang="en-US" sz="1400" dirty="0" smtClean="0"/>
              <a:t> in some parts of </a:t>
            </a:r>
            <a:r>
              <a:rPr lang="en-US" sz="1400" dirty="0" smtClean="0">
                <a:hlinkClick r:id="rId7" tooltip="Assam"/>
              </a:rPr>
              <a:t>Assam</a:t>
            </a:r>
            <a:r>
              <a:rPr lang="en-US" sz="1400" dirty="0" smtClean="0"/>
              <a:t>, </a:t>
            </a:r>
            <a:r>
              <a:rPr lang="en-US" sz="1400" dirty="0" smtClean="0">
                <a:hlinkClick r:id="rId6" tooltip="Tripura"/>
              </a:rPr>
              <a:t>Tripura</a:t>
            </a:r>
            <a:r>
              <a:rPr lang="en-US" sz="1400" dirty="0" smtClean="0"/>
              <a:t> and </a:t>
            </a:r>
            <a:r>
              <a:rPr lang="en-US" sz="1400" dirty="0" smtClean="0">
                <a:hlinkClick r:id="rId8" tooltip="Manipur"/>
              </a:rPr>
              <a:t>Manipur</a:t>
            </a:r>
            <a:r>
              <a:rPr lang="en-US" sz="1400" dirty="0" smtClean="0"/>
              <a:t>.</a:t>
            </a:r>
            <a:endParaRPr lang="en-IN" sz="1400" dirty="0"/>
          </a:p>
        </p:txBody>
      </p:sp>
      <p:pic>
        <p:nvPicPr>
          <p:cNvPr id="15362" name="Picture 2" descr="Historical settlements of Mizo people.png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061954" y="144378"/>
            <a:ext cx="3060867" cy="279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8495" y="3301205"/>
            <a:ext cx="3493723" cy="519668"/>
          </a:xfrm>
          <a:prstGeom prst="rect">
            <a:avLst/>
          </a:prstGeom>
        </p:spPr>
        <p:txBody>
          <a:bodyPr wrap="square" lIns="57443" tIns="28721" rIns="57443" bIns="28721">
            <a:spAutoFit/>
          </a:bodyPr>
          <a:lstStyle/>
          <a:p>
            <a:r>
              <a:rPr lang="en-IN" sz="1500" b="1" dirty="0" err="1" smtClean="0">
                <a:solidFill>
                  <a:schemeClr val="accent4">
                    <a:lumMod val="75000"/>
                  </a:schemeClr>
                </a:solidFill>
              </a:rPr>
              <a:t>Mizo</a:t>
            </a:r>
            <a:r>
              <a:rPr lang="en-IN" sz="1500" b="1" dirty="0" smtClean="0">
                <a:solidFill>
                  <a:schemeClr val="accent4">
                    <a:lumMod val="75000"/>
                  </a:schemeClr>
                </a:solidFill>
              </a:rPr>
              <a:t> Men playing their traditional sport</a:t>
            </a:r>
          </a:p>
          <a:p>
            <a:pPr algn="ctr"/>
            <a:r>
              <a:rPr lang="en-IN" sz="1500" b="1" u="sng" dirty="0" smtClean="0">
                <a:solidFill>
                  <a:schemeClr val="accent4">
                    <a:lumMod val="75000"/>
                  </a:schemeClr>
                </a:solidFill>
              </a:rPr>
              <a:t>INSUKNAWR</a:t>
            </a:r>
            <a:endParaRPr lang="en-IN" sz="15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02799" y="3300122"/>
            <a:ext cx="3970554" cy="519668"/>
          </a:xfrm>
          <a:prstGeom prst="rect">
            <a:avLst/>
          </a:prstGeom>
        </p:spPr>
        <p:txBody>
          <a:bodyPr wrap="square" lIns="57443" tIns="28721" rIns="57443" bIns="28721">
            <a:spAutoFit/>
          </a:bodyPr>
          <a:lstStyle/>
          <a:p>
            <a:pPr algn="ctr"/>
            <a:r>
              <a:rPr lang="en-IN" sz="1500" b="1" dirty="0" err="1" smtClean="0">
                <a:solidFill>
                  <a:schemeClr val="accent4">
                    <a:lumMod val="75000"/>
                  </a:schemeClr>
                </a:solidFill>
              </a:rPr>
              <a:t>Mizo</a:t>
            </a:r>
            <a:r>
              <a:rPr lang="en-IN" sz="1500" b="1" dirty="0" smtClean="0">
                <a:solidFill>
                  <a:schemeClr val="accent4">
                    <a:lumMod val="75000"/>
                  </a:schemeClr>
                </a:solidFill>
              </a:rPr>
              <a:t> Woman wearing her traditional attire</a:t>
            </a:r>
          </a:p>
          <a:p>
            <a:pPr algn="ctr"/>
            <a:r>
              <a:rPr lang="en-IN" sz="1500" b="1" u="sng" dirty="0" smtClean="0">
                <a:solidFill>
                  <a:schemeClr val="accent4">
                    <a:lumMod val="75000"/>
                  </a:schemeClr>
                </a:solidFill>
              </a:rPr>
              <a:t>PUANCHEI &amp; KAWRCHEI</a:t>
            </a:r>
            <a:endParaRPr lang="en-IN" sz="15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3313" y="3967048"/>
            <a:ext cx="8229658" cy="2443271"/>
          </a:xfrm>
          <a:prstGeom prst="rect">
            <a:avLst/>
          </a:prstGeom>
        </p:spPr>
        <p:txBody>
          <a:bodyPr wrap="square" lIns="57443" tIns="28721" rIns="57443" bIns="28721">
            <a:spAutoFit/>
          </a:bodyPr>
          <a:lstStyle/>
          <a:p>
            <a:r>
              <a:rPr lang="en-US" sz="1400" dirty="0" smtClean="0"/>
              <a:t>The </a:t>
            </a:r>
            <a:r>
              <a:rPr lang="en-US" sz="1400" b="1" dirty="0" smtClean="0"/>
              <a:t>Mizo people</a:t>
            </a:r>
            <a:r>
              <a:rPr lang="en-US" sz="1400" dirty="0" smtClean="0"/>
              <a:t> (</a:t>
            </a:r>
            <a:r>
              <a:rPr lang="en-US" sz="1400" dirty="0" smtClean="0">
                <a:hlinkClick r:id="rId2" tooltip="Mizo language"/>
              </a:rPr>
              <a:t>Mizo</a:t>
            </a:r>
            <a:r>
              <a:rPr lang="en-US" sz="1400" dirty="0" smtClean="0"/>
              <a:t>: </a:t>
            </a:r>
            <a:r>
              <a:rPr lang="en-US" sz="1400" i="1" dirty="0" smtClean="0"/>
              <a:t>Mizo </a:t>
            </a:r>
            <a:r>
              <a:rPr lang="en-US" sz="1400" i="1" dirty="0" err="1" smtClean="0"/>
              <a:t>hnam</a:t>
            </a:r>
            <a:r>
              <a:rPr lang="en-US" sz="1400" dirty="0" smtClean="0"/>
              <a:t>) are </a:t>
            </a:r>
            <a:r>
              <a:rPr lang="en-US" sz="1400" dirty="0" err="1" smtClean="0">
                <a:hlinkClick r:id="rId3" tooltip="Zo people"/>
              </a:rPr>
              <a:t>Zo</a:t>
            </a:r>
            <a:r>
              <a:rPr lang="en-US" sz="1400" dirty="0" smtClean="0">
                <a:hlinkClick r:id="rId3" tooltip="Zo people"/>
              </a:rPr>
              <a:t> people</a:t>
            </a:r>
            <a:r>
              <a:rPr lang="en-US" sz="1400" dirty="0" smtClean="0"/>
              <a:t> native to </a:t>
            </a:r>
            <a:r>
              <a:rPr lang="en-US" sz="1400" dirty="0" smtClean="0">
                <a:hlinkClick r:id="rId4" tooltip="Northeast India"/>
              </a:rPr>
              <a:t>north-eastern India</a:t>
            </a:r>
            <a:r>
              <a:rPr lang="en-US" sz="1400" dirty="0" smtClean="0"/>
              <a:t>. This term covers several ethnic peoples who speak various </a:t>
            </a:r>
            <a:r>
              <a:rPr lang="en-US" sz="1400" dirty="0" err="1" smtClean="0">
                <a:hlinkClick r:id="rId5" tooltip="Kuki-Chin languages"/>
              </a:rPr>
              <a:t>Kuki</a:t>
            </a:r>
            <a:r>
              <a:rPr lang="en-US" sz="1400" dirty="0" smtClean="0">
                <a:hlinkClick r:id="rId5" tooltip="Kuki-Chin languages"/>
              </a:rPr>
              <a:t>-Chin languages</a:t>
            </a:r>
            <a:r>
              <a:rPr lang="en-US" sz="1400" dirty="0" smtClean="0"/>
              <a:t>. The </a:t>
            </a:r>
            <a:r>
              <a:rPr lang="en-US" sz="1400" dirty="0" err="1" smtClean="0"/>
              <a:t>Mizos</a:t>
            </a:r>
            <a:r>
              <a:rPr lang="en-US" sz="1400" dirty="0" smtClean="0"/>
              <a:t> are </a:t>
            </a:r>
            <a:r>
              <a:rPr lang="en-US" sz="1400" dirty="0" smtClean="0">
                <a:hlinkClick r:id="rId6" tooltip="Hill tribes of Northeast India"/>
              </a:rPr>
              <a:t>indigenous people</a:t>
            </a:r>
            <a:r>
              <a:rPr lang="en-US" sz="1400" dirty="0" smtClean="0"/>
              <a:t> in the </a:t>
            </a:r>
            <a:r>
              <a:rPr lang="en-US" sz="1400" dirty="0" smtClean="0">
                <a:hlinkClick r:id="rId7" tooltip="Indian state"/>
              </a:rPr>
              <a:t>Indian state</a:t>
            </a:r>
            <a:r>
              <a:rPr lang="en-US" sz="1400" dirty="0" smtClean="0"/>
              <a:t> of </a:t>
            </a:r>
            <a:r>
              <a:rPr lang="en-US" sz="1400" dirty="0" smtClean="0">
                <a:hlinkClick r:id="rId8" tooltip="Mizoram"/>
              </a:rPr>
              <a:t>Mizoram</a:t>
            </a:r>
            <a:r>
              <a:rPr lang="en-US" sz="1400" dirty="0" smtClean="0"/>
              <a:t> and its neighboring areas. All Mizo tribes and clans, in their folk legends, claim that </a:t>
            </a:r>
            <a:r>
              <a:rPr lang="en-US" sz="1400" dirty="0" err="1" smtClean="0"/>
              <a:t>Chhinlung</a:t>
            </a:r>
            <a:r>
              <a:rPr lang="en-US" sz="1400" dirty="0" smtClean="0"/>
              <a:t>/</a:t>
            </a:r>
            <a:r>
              <a:rPr lang="en-US" sz="1400" dirty="0" err="1" smtClean="0">
                <a:hlinkClick r:id="rId9" tooltip="Sinlung"/>
              </a:rPr>
              <a:t>Sinlung</a:t>
            </a:r>
            <a:r>
              <a:rPr lang="en-US" sz="1400" dirty="0" smtClean="0"/>
              <a:t>/</a:t>
            </a:r>
            <a:r>
              <a:rPr lang="en-US" sz="1400" dirty="0" err="1" smtClean="0"/>
              <a:t>Khul</a:t>
            </a:r>
            <a:r>
              <a:rPr lang="en-US" sz="1400" dirty="0" smtClean="0"/>
              <a:t>, which means 'enclosed with a rock' in the </a:t>
            </a:r>
            <a:r>
              <a:rPr lang="en-US" sz="1400" dirty="0" smtClean="0">
                <a:hlinkClick r:id="rId10" tooltip="Mizo languages"/>
              </a:rPr>
              <a:t>Mizo languages</a:t>
            </a:r>
            <a:r>
              <a:rPr lang="en-US" sz="1400" dirty="0" smtClean="0"/>
              <a:t>, was the cradle of the </a:t>
            </a:r>
            <a:r>
              <a:rPr lang="en-US" sz="1400" dirty="0" err="1" smtClean="0"/>
              <a:t>Mizos</a:t>
            </a:r>
            <a:r>
              <a:rPr lang="en-US" sz="1400" dirty="0" smtClean="0"/>
              <a:t>. </a:t>
            </a:r>
          </a:p>
          <a:p>
            <a:r>
              <a:rPr lang="en-US" sz="1400" dirty="0" smtClean="0"/>
              <a:t>It is to be noted that the Mizo people in Mizoram, India and the </a:t>
            </a:r>
            <a:r>
              <a:rPr lang="en-US" sz="1400" dirty="0" smtClean="0">
                <a:hlinkClick r:id="rId11" tooltip="Chin people"/>
              </a:rPr>
              <a:t>Chin</a:t>
            </a:r>
            <a:r>
              <a:rPr lang="en-US" sz="1400" dirty="0" smtClean="0"/>
              <a:t> are both </a:t>
            </a:r>
            <a:r>
              <a:rPr lang="en-US" sz="1400" dirty="0" err="1" smtClean="0">
                <a:hlinkClick r:id="rId3" tooltip="Zo people"/>
              </a:rPr>
              <a:t>Zo</a:t>
            </a:r>
            <a:r>
              <a:rPr lang="en-US" sz="1400" dirty="0" smtClean="0">
                <a:hlinkClick r:id="rId3" tooltip="Zo people"/>
              </a:rPr>
              <a:t> people</a:t>
            </a:r>
            <a:r>
              <a:rPr lang="en-US" sz="1400" dirty="0" smtClean="0"/>
              <a:t>, who share the same history with each other. The difference in name and dispersal across international borders resulted from a </a:t>
            </a:r>
            <a:r>
              <a:rPr lang="en-US" sz="1400" dirty="0" smtClean="0">
                <a:hlinkClick r:id="rId12" tooltip="British Raj"/>
              </a:rPr>
              <a:t>British colonial policy</a:t>
            </a:r>
            <a:r>
              <a:rPr lang="en-US" sz="1400" dirty="0" smtClean="0"/>
              <a:t> that drew borders on political grounds rather than ethnic ones. This page mainly focuses on the people who were drawn in what would have become Mizoram, the Mizo people. </a:t>
            </a:r>
          </a:p>
          <a:p>
            <a:r>
              <a:rPr lang="en-US" sz="1400" dirty="0" smtClean="0"/>
              <a:t>The present Indian state of Mizoram (literally "</a:t>
            </a:r>
            <a:r>
              <a:rPr lang="en-US" sz="1400" dirty="0" err="1" smtClean="0"/>
              <a:t>Mizoland</a:t>
            </a:r>
            <a:r>
              <a:rPr lang="en-US" sz="1400" dirty="0" smtClean="0"/>
              <a:t>") was historically called the </a:t>
            </a:r>
            <a:r>
              <a:rPr lang="en-US" sz="1400" dirty="0" err="1" smtClean="0">
                <a:hlinkClick r:id="rId13" tooltip="Lushai Hills"/>
              </a:rPr>
              <a:t>Lushai</a:t>
            </a:r>
            <a:r>
              <a:rPr lang="en-US" sz="1400" dirty="0" smtClean="0">
                <a:hlinkClick r:id="rId13" tooltip="Lushai Hills"/>
              </a:rPr>
              <a:t> Hills</a:t>
            </a:r>
            <a:r>
              <a:rPr lang="en-US" sz="1400" dirty="0" smtClean="0"/>
              <a:t> or </a:t>
            </a:r>
            <a:r>
              <a:rPr lang="en-US" sz="1400" dirty="0" err="1" smtClean="0"/>
              <a:t>Lushai</a:t>
            </a:r>
            <a:r>
              <a:rPr lang="en-US" sz="1400" dirty="0" smtClean="0"/>
              <a:t> District and defined as an excluded area</a:t>
            </a:r>
            <a:r>
              <a:rPr lang="en-US" sz="1400" baseline="30000" dirty="0" smtClean="0"/>
              <a:t> </a:t>
            </a:r>
            <a:r>
              <a:rPr lang="en-US" sz="1400" dirty="0" smtClean="0"/>
              <a:t>during the </a:t>
            </a:r>
            <a:r>
              <a:rPr lang="en-US" sz="1400" dirty="0" smtClean="0">
                <a:hlinkClick r:id="rId12" tooltip="British Raj"/>
              </a:rPr>
              <a:t>British Raj</a:t>
            </a:r>
            <a:r>
              <a:rPr lang="en-US" sz="1400" dirty="0" smtClean="0"/>
              <a:t>, and as a district of </a:t>
            </a:r>
            <a:r>
              <a:rPr lang="en-US" sz="1400" dirty="0" smtClean="0">
                <a:hlinkClick r:id="rId14" tooltip="Assam"/>
              </a:rPr>
              <a:t>Assam</a:t>
            </a:r>
            <a:r>
              <a:rPr lang="en-US" sz="1400" dirty="0" smtClean="0"/>
              <a:t> in independent </a:t>
            </a:r>
            <a:r>
              <a:rPr lang="en-US" sz="1400" dirty="0" smtClean="0">
                <a:hlinkClick r:id="rId15" tooltip="India"/>
              </a:rPr>
              <a:t>India</a:t>
            </a:r>
            <a:r>
              <a:rPr lang="en-US" sz="1400" dirty="0" smtClean="0"/>
              <a:t>. </a:t>
            </a:r>
          </a:p>
          <a:p>
            <a:endParaRPr lang="en-IN" sz="1500" b="1" dirty="0">
              <a:solidFill>
                <a:schemeClr val="accent2"/>
              </a:solidFill>
            </a:endParaRPr>
          </a:p>
        </p:txBody>
      </p:sp>
      <p:pic>
        <p:nvPicPr>
          <p:cNvPr id="7" name="Picture 6" descr="1614224727896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5248" y="139967"/>
            <a:ext cx="4115040" cy="3032760"/>
          </a:xfrm>
          <a:prstGeom prst="rect">
            <a:avLst/>
          </a:prstGeom>
        </p:spPr>
      </p:pic>
      <p:pic>
        <p:nvPicPr>
          <p:cNvPr id="8" name="Picture 7" descr="27d23f589d670b797883bfd352d1340d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08576" y="118872"/>
            <a:ext cx="3861656" cy="305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6fdae2118cbe5729511d8fa3a18c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517136" cy="5451231"/>
          </a:xfrm>
          <a:prstGeom prst="rect">
            <a:avLst/>
          </a:prstGeom>
        </p:spPr>
      </p:pic>
      <p:pic>
        <p:nvPicPr>
          <p:cNvPr id="14" name="Picture 13" descr="folk-dance-music-mizora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992" y="0"/>
            <a:ext cx="4636008" cy="54406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88983" y="5541424"/>
            <a:ext cx="1363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Mizo Couple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486079" y="5447578"/>
            <a:ext cx="2630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Mizo traditional dance </a:t>
            </a:r>
            <a:r>
              <a:rPr lang="en-US" b="1" u="sng" dirty="0" smtClean="0"/>
              <a:t>CHERAW</a:t>
            </a:r>
            <a:endParaRPr lang="en-US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1889" y="461623"/>
          <a:ext cx="8423745" cy="5934754"/>
        </p:xfrm>
        <a:graphic>
          <a:graphicData uri="http://schemas.openxmlformats.org/drawingml/2006/table">
            <a:tbl>
              <a:tblPr/>
              <a:tblGrid>
                <a:gridCol w="573335"/>
                <a:gridCol w="214998"/>
                <a:gridCol w="286664"/>
                <a:gridCol w="250832"/>
                <a:gridCol w="294126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  <a:gridCol w="323990"/>
              </a:tblGrid>
              <a:tr h="1225656">
                <a:tc>
                  <a:txBody>
                    <a:bodyPr/>
                    <a:lstStyle/>
                    <a:p>
                      <a:pPr algn="ctr"/>
                      <a:r>
                        <a:rPr lang="en-IN" sz="1300" b="1" dirty="0"/>
                        <a:t>Capital letters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300" dirty="0"/>
                        <a:t>A</a:t>
                      </a:r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AW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B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CH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D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E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F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NG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H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I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J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K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L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M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N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O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P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R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S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T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T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U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V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Z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656">
                <a:tc>
                  <a:txBody>
                    <a:bodyPr/>
                    <a:lstStyle/>
                    <a:p>
                      <a:pPr algn="ctr"/>
                      <a:r>
                        <a:rPr lang="en-IN" sz="1300" b="1"/>
                        <a:t>Small letters</a:t>
                      </a:r>
                      <a:endParaRPr lang="en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300" dirty="0"/>
                        <a:t>a</a:t>
                      </a:r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aw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b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ch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d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e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f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ng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h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err="1" smtClean="0"/>
                        <a:t>i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j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k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l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m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n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o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p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r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s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t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t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u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v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z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6229">
                <a:tc>
                  <a:txBody>
                    <a:bodyPr/>
                    <a:lstStyle/>
                    <a:p>
                      <a:pPr algn="ctr"/>
                      <a:r>
                        <a:rPr lang="en-IN" sz="1300" b="1"/>
                        <a:t>English Pronunciation</a:t>
                      </a:r>
                      <a:endParaRPr lang="en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300" i="1"/>
                        <a:t>ah</a:t>
                      </a:r>
                      <a:endParaRPr lang="en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aw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b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chaw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d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a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f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eng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h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err="1" smtClean="0"/>
                        <a:t>i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j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k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l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m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n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o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p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r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s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t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err="1" smtClean="0"/>
                        <a:t>tre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i="1" dirty="0" smtClean="0"/>
                        <a:t>u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v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z</a:t>
                      </a:r>
                      <a:endParaRPr lang="en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2131">
                <a:tc>
                  <a:txBody>
                    <a:bodyPr/>
                    <a:lstStyle/>
                    <a:p>
                      <a:pPr algn="ctr"/>
                      <a:r>
                        <a:rPr lang="en-IN" sz="1300" b="1"/>
                        <a:t>Assamese</a:t>
                      </a:r>
                      <a:endParaRPr lang="en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আ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ব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 dirty="0"/>
                        <a:t>ক</a:t>
                      </a:r>
                      <a:endParaRPr lang="as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দ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এ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গ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ঙ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হ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ই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য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জ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ল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ম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ন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ঞ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অ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প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ৰ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স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ত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উ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র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য়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082">
                <a:tc>
                  <a:txBody>
                    <a:bodyPr/>
                    <a:lstStyle/>
                    <a:p>
                      <a:pPr algn="ctr"/>
                      <a:r>
                        <a:rPr lang="en-IN" sz="1300" b="1"/>
                        <a:t>Bengali</a:t>
                      </a:r>
                      <a:endParaRPr lang="en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আ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ব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 dirty="0"/>
                        <a:t>ক</a:t>
                      </a:r>
                      <a:endParaRPr lang="as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দ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এ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গ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অং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হ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ই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য়ি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জ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ল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ম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ন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ঞ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ও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প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র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স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ত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উ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/>
                        <a:t>ঊ</a:t>
                      </a:r>
                      <a:endParaRPr lang="as-IN" sz="130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as-IN" sz="1300" i="1" dirty="0"/>
                        <a:t>ঈ</a:t>
                      </a:r>
                      <a:endParaRPr lang="as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s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s-IN" sz="1300" dirty="0"/>
                    </a:p>
                  </a:txBody>
                  <a:tcPr marL="44174" marR="44174" marT="32254" marB="32254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28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7443" tIns="28721" rIns="57443" bIns="28721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574426" fontAlgn="base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latin typeface="Arial" pitchFamily="34" charset="0"/>
                <a:cs typeface="Arial" pitchFamily="34" charset="0"/>
              </a:rPr>
              <a:t>Mizo Alphabet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</TotalTime>
  <Words>1590</Words>
  <Application>Microsoft Office PowerPoint</Application>
  <PresentationFormat>On-screen Show (4:3)</PresentationFormat>
  <Paragraphs>304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GREETINGS</vt:lpstr>
      <vt:lpstr>INTRODUCTION</vt:lpstr>
      <vt:lpstr>EDUCATION</vt:lpstr>
      <vt:lpstr>PERSONAL</vt:lpstr>
      <vt:lpstr>GENERAL INFORMATION</vt:lpstr>
      <vt:lpstr>PUBLIC PLACE</vt:lpstr>
      <vt:lpstr>INFORMATION ABOUT CITY OR VILLAGE </vt:lpstr>
      <vt:lpstr>PLAY AND AMUSEMENT</vt:lpstr>
      <vt:lpstr>INFORMATION ABOUT GREAT PERSONS, POPULAR WRITERS, POLITICIANS AND SPORTS PERSONALITIES OF THE STATE</vt:lpstr>
      <vt:lpstr>INFORMATION ABOUT THE CITY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Aiboklang Dkhar</dc:creator>
  <cp:lastModifiedBy>Owner</cp:lastModifiedBy>
  <cp:revision>20</cp:revision>
  <dcterms:created xsi:type="dcterms:W3CDTF">2020-12-17T09:26:04Z</dcterms:created>
  <dcterms:modified xsi:type="dcterms:W3CDTF">2021-02-25T05:52:37Z</dcterms:modified>
</cp:coreProperties>
</file>