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s/slide5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slides/slide5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4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slideLayouts/slideLayout10.xml" ContentType="application/vnd.openxmlformats-officedocument.presentationml.slideLayout+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6" r:id="rId1"/>
  </p:sldMasterIdLst>
  <p:notesMasterIdLst>
    <p:notesMasterId r:id="rId57"/>
  </p:notesMasterIdLst>
  <p:sldIdLst>
    <p:sldId id="343" r:id="rId2"/>
    <p:sldId id="344" r:id="rId3"/>
    <p:sldId id="345" r:id="rId4"/>
    <p:sldId id="346" r:id="rId5"/>
    <p:sldId id="349" r:id="rId6"/>
    <p:sldId id="348" r:id="rId7"/>
    <p:sldId id="256" r:id="rId8"/>
    <p:sldId id="332" r:id="rId9"/>
    <p:sldId id="313" r:id="rId10"/>
    <p:sldId id="328" r:id="rId11"/>
    <p:sldId id="329" r:id="rId12"/>
    <p:sldId id="339" r:id="rId13"/>
    <p:sldId id="330" r:id="rId14"/>
    <p:sldId id="334" r:id="rId15"/>
    <p:sldId id="341" r:id="rId16"/>
    <p:sldId id="335" r:id="rId17"/>
    <p:sldId id="336" r:id="rId18"/>
    <p:sldId id="312" r:id="rId19"/>
    <p:sldId id="337" r:id="rId20"/>
    <p:sldId id="350" r:id="rId21"/>
    <p:sldId id="269" r:id="rId22"/>
    <p:sldId id="270" r:id="rId23"/>
    <p:sldId id="272" r:id="rId24"/>
    <p:sldId id="273" r:id="rId25"/>
    <p:sldId id="274" r:id="rId26"/>
    <p:sldId id="275" r:id="rId27"/>
    <p:sldId id="276" r:id="rId28"/>
    <p:sldId id="279" r:id="rId29"/>
    <p:sldId id="280" r:id="rId30"/>
    <p:sldId id="282" r:id="rId31"/>
    <p:sldId id="283" r:id="rId32"/>
    <p:sldId id="284" r:id="rId33"/>
    <p:sldId id="285" r:id="rId34"/>
    <p:sldId id="286" r:id="rId35"/>
    <p:sldId id="292" r:id="rId36"/>
    <p:sldId id="293" r:id="rId37"/>
    <p:sldId id="296" r:id="rId38"/>
    <p:sldId id="351" r:id="rId39"/>
    <p:sldId id="353" r:id="rId40"/>
    <p:sldId id="354" r:id="rId41"/>
    <p:sldId id="355" r:id="rId42"/>
    <p:sldId id="297" r:id="rId43"/>
    <p:sldId id="298" r:id="rId44"/>
    <p:sldId id="299" r:id="rId45"/>
    <p:sldId id="300" r:id="rId46"/>
    <p:sldId id="301" r:id="rId47"/>
    <p:sldId id="302" r:id="rId48"/>
    <p:sldId id="319" r:id="rId49"/>
    <p:sldId id="320" r:id="rId50"/>
    <p:sldId id="321" r:id="rId51"/>
    <p:sldId id="323" r:id="rId52"/>
    <p:sldId id="324" r:id="rId53"/>
    <p:sldId id="340" r:id="rId54"/>
    <p:sldId id="338" r:id="rId55"/>
    <p:sldId id="342" r:id="rId56"/>
  </p:sldIdLst>
  <p:sldSz cx="9144000" cy="6858000" type="screen4x3"/>
  <p:notesSz cx="6854825" cy="9750425"/>
  <p:defaultTextStyle>
    <a:defPPr>
      <a:defRPr lang="en-GB"/>
    </a:defPPr>
    <a:lvl1pPr algn="ctr" rtl="0" eaLnBrk="0" fontAlgn="base" hangingPunct="0">
      <a:spcBef>
        <a:spcPct val="0"/>
      </a:spcBef>
      <a:spcAft>
        <a:spcPct val="0"/>
      </a:spcAft>
      <a:defRPr sz="2400"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sz="2400"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sz="2400"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sz="2400"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sz="2400" kern="1200">
        <a:solidFill>
          <a:schemeClr val="tx1"/>
        </a:solidFill>
        <a:latin typeface="Times New Roman" panose="02020603050405020304" pitchFamily="18" charset="0"/>
        <a:ea typeface="+mn-ea"/>
        <a:cs typeface="+mn-cs"/>
      </a:defRPr>
    </a:lvl5pPr>
    <a:lvl6pPr marL="2286000" algn="l" defTabSz="914400" rtl="0" eaLnBrk="1" latinLnBrk="0" hangingPunct="1">
      <a:defRPr sz="2400" kern="1200">
        <a:solidFill>
          <a:schemeClr val="tx1"/>
        </a:solidFill>
        <a:latin typeface="Times New Roman" panose="02020603050405020304" pitchFamily="18" charset="0"/>
        <a:ea typeface="+mn-ea"/>
        <a:cs typeface="+mn-cs"/>
      </a:defRPr>
    </a:lvl6pPr>
    <a:lvl7pPr marL="2743200" algn="l" defTabSz="914400" rtl="0" eaLnBrk="1" latinLnBrk="0" hangingPunct="1">
      <a:defRPr sz="2400" kern="1200">
        <a:solidFill>
          <a:schemeClr val="tx1"/>
        </a:solidFill>
        <a:latin typeface="Times New Roman" panose="02020603050405020304" pitchFamily="18" charset="0"/>
        <a:ea typeface="+mn-ea"/>
        <a:cs typeface="+mn-cs"/>
      </a:defRPr>
    </a:lvl7pPr>
    <a:lvl8pPr marL="3200400" algn="l" defTabSz="914400" rtl="0" eaLnBrk="1" latinLnBrk="0" hangingPunct="1">
      <a:defRPr sz="2400" kern="1200">
        <a:solidFill>
          <a:schemeClr val="tx1"/>
        </a:solidFill>
        <a:latin typeface="Times New Roman" panose="02020603050405020304" pitchFamily="18" charset="0"/>
        <a:ea typeface="+mn-ea"/>
        <a:cs typeface="+mn-cs"/>
      </a:defRPr>
    </a:lvl8pPr>
    <a:lvl9pPr marL="3657600" algn="l" defTabSz="914400" rtl="0" eaLnBrk="1" latinLnBrk="0" hangingPunct="1">
      <a:defRPr sz="2400" kern="1200">
        <a:solidFill>
          <a:schemeClr val="tx1"/>
        </a:solidFill>
        <a:latin typeface="Times New Roman" panose="02020603050405020304" pitchFamily="18" charset="0"/>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0"/>
      </p:ext>
    </p:extLst>
  </p:showPr>
  <p:clrMru>
    <a:srgbClr val="000000"/>
  </p:clrMru>
  <p:extLst>
    <p:ext uri="{E76CE94A-603C-4142-B9EB-6D1370010A27}">
      <p14:discardImageEditData xmlns:p14="http://schemas.microsoft.com/office/powerpoint/2010/main" xmlns="" val="0"/>
    </p:ext>
    <p:ext uri="{D31A062A-798A-4329-ABDD-BBA856620510}">
      <p14:defaultImageDpi xmlns:p14="http://schemas.microsoft.com/office/powerpoint/2010/main" xmlns="" val="32767"/>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8027" autoAdjust="0"/>
    <p:restoredTop sz="94660"/>
  </p:normalViewPr>
  <p:slideViewPr>
    <p:cSldViewPr>
      <p:cViewPr varScale="1">
        <p:scale>
          <a:sx n="73" d="100"/>
          <a:sy n="73" d="100"/>
        </p:scale>
        <p:origin x="-1194" y="-10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notesMaster" Target="notesMasters/notesMaster1.xml"/><Relationship Id="rId61"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0213" cy="487363"/>
          </a:xfrm>
          <a:prstGeom prst="rect">
            <a:avLst/>
          </a:prstGeom>
        </p:spPr>
        <p:txBody>
          <a:bodyPr vert="horz" lIns="91440" tIns="45720" rIns="91440" bIns="45720" rtlCol="0"/>
          <a:lstStyle>
            <a:lvl1pPr algn="l">
              <a:defRPr sz="1200"/>
            </a:lvl1pPr>
          </a:lstStyle>
          <a:p>
            <a:endParaRPr lang="en-IN"/>
          </a:p>
        </p:txBody>
      </p:sp>
      <p:sp>
        <p:nvSpPr>
          <p:cNvPr id="3" name="Date Placeholder 2"/>
          <p:cNvSpPr>
            <a:spLocks noGrp="1"/>
          </p:cNvSpPr>
          <p:nvPr>
            <p:ph type="dt" idx="1"/>
          </p:nvPr>
        </p:nvSpPr>
        <p:spPr>
          <a:xfrm>
            <a:off x="3883025" y="0"/>
            <a:ext cx="2970213" cy="487363"/>
          </a:xfrm>
          <a:prstGeom prst="rect">
            <a:avLst/>
          </a:prstGeom>
        </p:spPr>
        <p:txBody>
          <a:bodyPr vert="horz" lIns="91440" tIns="45720" rIns="91440" bIns="45720" rtlCol="0"/>
          <a:lstStyle>
            <a:lvl1pPr algn="r">
              <a:defRPr sz="1200"/>
            </a:lvl1pPr>
          </a:lstStyle>
          <a:p>
            <a:fld id="{52CA3E14-794E-4DF5-B45F-7F023FA522A6}" type="datetimeFigureOut">
              <a:rPr lang="en-US" smtClean="0"/>
              <a:pPr/>
              <a:t>2/12/2021</a:t>
            </a:fld>
            <a:endParaRPr lang="en-IN"/>
          </a:p>
        </p:txBody>
      </p:sp>
      <p:sp>
        <p:nvSpPr>
          <p:cNvPr id="4" name="Slide Image Placeholder 3"/>
          <p:cNvSpPr>
            <a:spLocks noGrp="1" noRot="1" noChangeAspect="1"/>
          </p:cNvSpPr>
          <p:nvPr>
            <p:ph type="sldImg" idx="2"/>
          </p:nvPr>
        </p:nvSpPr>
        <p:spPr>
          <a:xfrm>
            <a:off x="990600" y="731838"/>
            <a:ext cx="4873625" cy="3656012"/>
          </a:xfrm>
          <a:prstGeom prst="rect">
            <a:avLst/>
          </a:prstGeom>
          <a:noFill/>
          <a:ln w="12700">
            <a:solidFill>
              <a:prstClr val="black"/>
            </a:solidFill>
          </a:ln>
        </p:spPr>
        <p:txBody>
          <a:bodyPr vert="horz" lIns="91440" tIns="45720" rIns="91440" bIns="45720" rtlCol="0" anchor="ctr"/>
          <a:lstStyle/>
          <a:p>
            <a:endParaRPr lang="en-IN"/>
          </a:p>
        </p:txBody>
      </p:sp>
      <p:sp>
        <p:nvSpPr>
          <p:cNvPr id="5" name="Notes Placeholder 4"/>
          <p:cNvSpPr>
            <a:spLocks noGrp="1"/>
          </p:cNvSpPr>
          <p:nvPr>
            <p:ph type="body" sz="quarter" idx="3"/>
          </p:nvPr>
        </p:nvSpPr>
        <p:spPr>
          <a:xfrm>
            <a:off x="685800" y="4630738"/>
            <a:ext cx="5483225" cy="438785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6" name="Footer Placeholder 5"/>
          <p:cNvSpPr>
            <a:spLocks noGrp="1"/>
          </p:cNvSpPr>
          <p:nvPr>
            <p:ph type="ftr" sz="quarter" idx="4"/>
          </p:nvPr>
        </p:nvSpPr>
        <p:spPr>
          <a:xfrm>
            <a:off x="0" y="9261475"/>
            <a:ext cx="2970213" cy="487363"/>
          </a:xfrm>
          <a:prstGeom prst="rect">
            <a:avLst/>
          </a:prstGeom>
        </p:spPr>
        <p:txBody>
          <a:bodyPr vert="horz" lIns="91440" tIns="45720" rIns="91440" bIns="45720" rtlCol="0" anchor="b"/>
          <a:lstStyle>
            <a:lvl1pPr algn="l">
              <a:defRPr sz="1200"/>
            </a:lvl1pPr>
          </a:lstStyle>
          <a:p>
            <a:endParaRPr lang="en-IN"/>
          </a:p>
        </p:txBody>
      </p:sp>
      <p:sp>
        <p:nvSpPr>
          <p:cNvPr id="7" name="Slide Number Placeholder 6"/>
          <p:cNvSpPr>
            <a:spLocks noGrp="1"/>
          </p:cNvSpPr>
          <p:nvPr>
            <p:ph type="sldNum" sz="quarter" idx="5"/>
          </p:nvPr>
        </p:nvSpPr>
        <p:spPr>
          <a:xfrm>
            <a:off x="3883025" y="9261475"/>
            <a:ext cx="2970213" cy="487363"/>
          </a:xfrm>
          <a:prstGeom prst="rect">
            <a:avLst/>
          </a:prstGeom>
        </p:spPr>
        <p:txBody>
          <a:bodyPr vert="horz" lIns="91440" tIns="45720" rIns="91440" bIns="45720" rtlCol="0" anchor="b"/>
          <a:lstStyle>
            <a:lvl1pPr algn="r">
              <a:defRPr sz="1200"/>
            </a:lvl1pPr>
          </a:lstStyle>
          <a:p>
            <a:fld id="{DE0B4F91-E044-4841-A441-69C5FB9815E1}" type="slidenum">
              <a:rPr lang="en-IN" smtClean="0"/>
              <a:pPr/>
              <a:t>‹#›</a:t>
            </a:fld>
            <a:endParaRPr lang="en-IN"/>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10" name="Notes Placeholder"/>
          <p:cNvSpPr>
            <a:spLocks noGrp="1"/>
          </p:cNvSpPr>
          <p:nvPr>
            <p:ph type="body" idx="1"/>
          </p:nvPr>
        </p:nvSpPr>
        <p:spPr bwMode="auto">
          <a:xfrm>
            <a:off x="-874795697" y="-2147483648"/>
            <a:ext cx="0" cy="0"/>
          </a:xfrm>
          <a:prstGeom prst="rect">
            <a:avLst/>
          </a:prstGeom>
          <a:noFill/>
          <a:ln>
            <a:miter lim="800000"/>
            <a:headEnd/>
            <a:tailEnd/>
          </a:ln>
        </p:spPr>
        <p:txBody>
          <a:bodyPr/>
          <a:lstStyle/>
          <a:p>
            <a:pPr>
              <a:spcBef>
                <a:spcPct val="0"/>
              </a:spcBef>
            </a:pPr>
            <a:endParaRPr lang="en-US"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3730" name="Rectangle 2">
            <a:extLst>
              <a:ext uri="{FF2B5EF4-FFF2-40B4-BE49-F238E27FC236}">
                <a16:creationId xmlns:a16="http://schemas.microsoft.com/office/drawing/2014/main" xmlns="" id="{986E1939-3AC3-4AB5-A01B-20D6B7CF962D}"/>
              </a:ext>
            </a:extLst>
          </p:cNvPr>
          <p:cNvSpPr>
            <a:spLocks noGrp="1" noChangeArrowheads="1"/>
          </p:cNvSpPr>
          <p:nvPr>
            <p:ph type="ctrTitle"/>
          </p:nvPr>
        </p:nvSpPr>
        <p:spPr>
          <a:xfrm>
            <a:off x="685800" y="685800"/>
            <a:ext cx="7772400" cy="2127250"/>
          </a:xfrm>
        </p:spPr>
        <p:txBody>
          <a:bodyPr/>
          <a:lstStyle>
            <a:lvl1pPr>
              <a:defRPr/>
            </a:lvl1pPr>
          </a:lstStyle>
          <a:p>
            <a:pPr lvl="0"/>
            <a:r>
              <a:rPr lang="en-GB" altLang="en-US" noProof="0"/>
              <a:t>Titelmasterformat durch Klicken bearbeiten</a:t>
            </a:r>
          </a:p>
        </p:txBody>
      </p:sp>
      <p:sp>
        <p:nvSpPr>
          <p:cNvPr id="73731" name="Rectangle 3">
            <a:extLst>
              <a:ext uri="{FF2B5EF4-FFF2-40B4-BE49-F238E27FC236}">
                <a16:creationId xmlns:a16="http://schemas.microsoft.com/office/drawing/2014/main" xmlns="" id="{5AD39FE8-855C-4AFC-8A37-ACC3CA2E1B31}"/>
              </a:ext>
            </a:extLst>
          </p:cNvPr>
          <p:cNvSpPr>
            <a:spLocks noGrp="1" noChangeArrowheads="1"/>
          </p:cNvSpPr>
          <p:nvPr>
            <p:ph type="subTitle" idx="1"/>
          </p:nvPr>
        </p:nvSpPr>
        <p:spPr>
          <a:xfrm>
            <a:off x="1371600" y="3270250"/>
            <a:ext cx="6400800" cy="2209800"/>
          </a:xfrm>
        </p:spPr>
        <p:txBody>
          <a:bodyPr/>
          <a:lstStyle>
            <a:lvl1pPr marL="0" indent="0" algn="ctr">
              <a:buFont typeface="Wingdings" panose="05000000000000000000" pitchFamily="2" charset="2"/>
              <a:buNone/>
              <a:defRPr/>
            </a:lvl1pPr>
          </a:lstStyle>
          <a:p>
            <a:pPr lvl="0"/>
            <a:r>
              <a:rPr lang="en-GB" altLang="en-US" noProof="0"/>
              <a:t>Formatvorlage des Untertitelmasters durch Klicken bearbeiten</a:t>
            </a:r>
          </a:p>
        </p:txBody>
      </p:sp>
      <p:sp>
        <p:nvSpPr>
          <p:cNvPr id="73732" name="Rectangle 4">
            <a:extLst>
              <a:ext uri="{FF2B5EF4-FFF2-40B4-BE49-F238E27FC236}">
                <a16:creationId xmlns:a16="http://schemas.microsoft.com/office/drawing/2014/main" xmlns="" id="{E750B56A-7B06-4495-9485-95DCFDAB2F52}"/>
              </a:ext>
            </a:extLst>
          </p:cNvPr>
          <p:cNvSpPr>
            <a:spLocks noGrp="1" noChangeArrowheads="1"/>
          </p:cNvSpPr>
          <p:nvPr>
            <p:ph type="dt" sz="half" idx="2"/>
          </p:nvPr>
        </p:nvSpPr>
        <p:spPr/>
        <p:txBody>
          <a:bodyPr/>
          <a:lstStyle>
            <a:lvl1pPr>
              <a:defRPr/>
            </a:lvl1pPr>
          </a:lstStyle>
          <a:p>
            <a:endParaRPr lang="en-GB" altLang="en-US"/>
          </a:p>
        </p:txBody>
      </p:sp>
      <p:sp>
        <p:nvSpPr>
          <p:cNvPr id="73733" name="Rectangle 5">
            <a:extLst>
              <a:ext uri="{FF2B5EF4-FFF2-40B4-BE49-F238E27FC236}">
                <a16:creationId xmlns:a16="http://schemas.microsoft.com/office/drawing/2014/main" xmlns="" id="{7C8C179B-2210-4BC0-AA51-72EBE673A39D}"/>
              </a:ext>
            </a:extLst>
          </p:cNvPr>
          <p:cNvSpPr>
            <a:spLocks noGrp="1" noChangeArrowheads="1"/>
          </p:cNvSpPr>
          <p:nvPr>
            <p:ph type="ftr" sz="quarter" idx="3"/>
          </p:nvPr>
        </p:nvSpPr>
        <p:spPr/>
        <p:txBody>
          <a:bodyPr/>
          <a:lstStyle>
            <a:lvl1pPr>
              <a:defRPr/>
            </a:lvl1pPr>
          </a:lstStyle>
          <a:p>
            <a:endParaRPr lang="en-GB" altLang="en-US"/>
          </a:p>
        </p:txBody>
      </p:sp>
      <p:sp>
        <p:nvSpPr>
          <p:cNvPr id="73734" name="Rectangle 6">
            <a:extLst>
              <a:ext uri="{FF2B5EF4-FFF2-40B4-BE49-F238E27FC236}">
                <a16:creationId xmlns:a16="http://schemas.microsoft.com/office/drawing/2014/main" xmlns="" id="{08E73D1C-CABF-4F42-B0BA-EE53A7BC37BD}"/>
              </a:ext>
            </a:extLst>
          </p:cNvPr>
          <p:cNvSpPr>
            <a:spLocks noGrp="1" noChangeArrowheads="1"/>
          </p:cNvSpPr>
          <p:nvPr>
            <p:ph type="sldNum" sz="quarter" idx="4"/>
          </p:nvPr>
        </p:nvSpPr>
        <p:spPr/>
        <p:txBody>
          <a:bodyPr/>
          <a:lstStyle>
            <a:lvl1pPr>
              <a:defRPr/>
            </a:lvl1pPr>
          </a:lstStyle>
          <a:p>
            <a:fld id="{1E9ED1FD-8F51-47E3-8A3C-F136050C0EBD}" type="slidenum">
              <a:rPr lang="en-GB" altLang="en-US"/>
              <a:pPr/>
              <a:t>‹#›</a:t>
            </a:fld>
            <a:endParaRPr lang="en-GB" altLang="en-US"/>
          </a:p>
        </p:txBody>
      </p:sp>
      <p:grpSp>
        <p:nvGrpSpPr>
          <p:cNvPr id="73735" name="Group 7">
            <a:extLst>
              <a:ext uri="{FF2B5EF4-FFF2-40B4-BE49-F238E27FC236}">
                <a16:creationId xmlns:a16="http://schemas.microsoft.com/office/drawing/2014/main" xmlns="" id="{7EF6C51A-AA4B-47E1-B6FA-C92827FA86E1}"/>
              </a:ext>
            </a:extLst>
          </p:cNvPr>
          <p:cNvGrpSpPr>
            <a:grpSpLocks/>
          </p:cNvGrpSpPr>
          <p:nvPr/>
        </p:nvGrpSpPr>
        <p:grpSpPr bwMode="auto">
          <a:xfrm>
            <a:off x="228600" y="2889250"/>
            <a:ext cx="8610600" cy="201613"/>
            <a:chOff x="144" y="1680"/>
            <a:chExt cx="5424" cy="144"/>
          </a:xfrm>
        </p:grpSpPr>
        <p:sp>
          <p:nvSpPr>
            <p:cNvPr id="73736" name="Rectangle 8">
              <a:extLst>
                <a:ext uri="{FF2B5EF4-FFF2-40B4-BE49-F238E27FC236}">
                  <a16:creationId xmlns:a16="http://schemas.microsoft.com/office/drawing/2014/main" xmlns="" id="{3596C4FB-22E8-45EB-91AF-6BE6C1A66B51}"/>
                </a:ext>
              </a:extLst>
            </p:cNvPr>
            <p:cNvSpPr>
              <a:spLocks noChangeArrowheads="1"/>
            </p:cNvSpPr>
            <p:nvPr userDrawn="1"/>
          </p:nvSpPr>
          <p:spPr bwMode="auto">
            <a:xfrm>
              <a:off x="144" y="1680"/>
              <a:ext cx="1808" cy="144"/>
            </a:xfrm>
            <a:prstGeom prst="rect">
              <a:avLst/>
            </a:prstGeom>
            <a:solidFill>
              <a:schemeClr val="bg2"/>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a:p>
          </p:txBody>
        </p:sp>
        <p:sp>
          <p:nvSpPr>
            <p:cNvPr id="73737" name="Rectangle 9">
              <a:extLst>
                <a:ext uri="{FF2B5EF4-FFF2-40B4-BE49-F238E27FC236}">
                  <a16:creationId xmlns:a16="http://schemas.microsoft.com/office/drawing/2014/main" xmlns="" id="{84775439-5501-4C42-84EC-AF6240320BA3}"/>
                </a:ext>
              </a:extLst>
            </p:cNvPr>
            <p:cNvSpPr>
              <a:spLocks noChangeArrowheads="1"/>
            </p:cNvSpPr>
            <p:nvPr userDrawn="1"/>
          </p:nvSpPr>
          <p:spPr bwMode="auto">
            <a:xfrm>
              <a:off x="1952" y="1680"/>
              <a:ext cx="1808" cy="144"/>
            </a:xfrm>
            <a:prstGeom prst="rect">
              <a:avLst/>
            </a:prstGeom>
            <a:solidFill>
              <a:schemeClr val="accent1"/>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a:p>
          </p:txBody>
        </p:sp>
        <p:sp>
          <p:nvSpPr>
            <p:cNvPr id="73738" name="Rectangle 10">
              <a:extLst>
                <a:ext uri="{FF2B5EF4-FFF2-40B4-BE49-F238E27FC236}">
                  <a16:creationId xmlns:a16="http://schemas.microsoft.com/office/drawing/2014/main" xmlns="" id="{CB396F99-150E-4445-B64A-D3695B4B3963}"/>
                </a:ext>
              </a:extLst>
            </p:cNvPr>
            <p:cNvSpPr>
              <a:spLocks noChangeArrowheads="1"/>
            </p:cNvSpPr>
            <p:nvPr userDrawn="1"/>
          </p:nvSpPr>
          <p:spPr bwMode="auto">
            <a:xfrm>
              <a:off x="3760" y="1680"/>
              <a:ext cx="1808" cy="144"/>
            </a:xfrm>
            <a:prstGeom prst="rect">
              <a:avLst/>
            </a:prstGeom>
            <a:solidFill>
              <a:schemeClr val="tx2"/>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a:p>
          </p:txBody>
        </p:sp>
      </p:gr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9A0A8DF5-F181-4FDA-8EC2-B77F657637BE}"/>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xmlns="" id="{F0867B36-4570-4D76-9A61-565ACDA56BF5}"/>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xmlns="" id="{32FCD6DF-C61A-42FF-9F1F-6E6563A6F867}"/>
              </a:ext>
            </a:extLst>
          </p:cNvPr>
          <p:cNvSpPr>
            <a:spLocks noGrp="1"/>
          </p:cNvSpPr>
          <p:nvPr>
            <p:ph type="dt" sz="half" idx="10"/>
          </p:nvPr>
        </p:nvSpPr>
        <p:spPr/>
        <p:txBody>
          <a:bodyPr/>
          <a:lstStyle>
            <a:lvl1pPr>
              <a:defRPr/>
            </a:lvl1pPr>
          </a:lstStyle>
          <a:p>
            <a:endParaRPr lang="en-GB" altLang="en-US"/>
          </a:p>
        </p:txBody>
      </p:sp>
      <p:sp>
        <p:nvSpPr>
          <p:cNvPr id="5" name="Footer Placeholder 4">
            <a:extLst>
              <a:ext uri="{FF2B5EF4-FFF2-40B4-BE49-F238E27FC236}">
                <a16:creationId xmlns:a16="http://schemas.microsoft.com/office/drawing/2014/main" xmlns="" id="{FFD452DE-FE50-48A9-A60B-66E949B762DE}"/>
              </a:ext>
            </a:extLst>
          </p:cNvPr>
          <p:cNvSpPr>
            <a:spLocks noGrp="1"/>
          </p:cNvSpPr>
          <p:nvPr>
            <p:ph type="ftr" sz="quarter" idx="11"/>
          </p:nvPr>
        </p:nvSpPr>
        <p:spPr/>
        <p:txBody>
          <a:bodyPr/>
          <a:lstStyle>
            <a:lvl1pPr>
              <a:defRPr/>
            </a:lvl1pPr>
          </a:lstStyle>
          <a:p>
            <a:endParaRPr lang="en-GB" altLang="en-US"/>
          </a:p>
        </p:txBody>
      </p:sp>
      <p:sp>
        <p:nvSpPr>
          <p:cNvPr id="6" name="Slide Number Placeholder 5">
            <a:extLst>
              <a:ext uri="{FF2B5EF4-FFF2-40B4-BE49-F238E27FC236}">
                <a16:creationId xmlns:a16="http://schemas.microsoft.com/office/drawing/2014/main" xmlns="" id="{75A8716B-099F-48DB-91F3-F9F4CBA43B94}"/>
              </a:ext>
            </a:extLst>
          </p:cNvPr>
          <p:cNvSpPr>
            <a:spLocks noGrp="1"/>
          </p:cNvSpPr>
          <p:nvPr>
            <p:ph type="sldNum" sz="quarter" idx="12"/>
          </p:nvPr>
        </p:nvSpPr>
        <p:spPr/>
        <p:txBody>
          <a:bodyPr/>
          <a:lstStyle>
            <a:lvl1pPr>
              <a:defRPr/>
            </a:lvl1pPr>
          </a:lstStyle>
          <a:p>
            <a:fld id="{50FDD765-28CD-41FC-8D9E-3B3BD70B55D8}" type="slidenum">
              <a:rPr lang="en-GB" altLang="en-US"/>
              <a:pPr/>
              <a:t>‹#›</a:t>
            </a:fld>
            <a:endParaRPr lang="en-GB" altLang="en-US"/>
          </a:p>
        </p:txBody>
      </p:sp>
    </p:spTree>
    <p:extLst>
      <p:ext uri="{BB962C8B-B14F-4D97-AF65-F5344CB8AC3E}">
        <p14:creationId xmlns:p14="http://schemas.microsoft.com/office/powerpoint/2010/main" xmlns="" val="2965020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xmlns="" id="{82B224A8-C9DD-4B87-9221-165777072E97}"/>
              </a:ext>
            </a:extLst>
          </p:cNvPr>
          <p:cNvSpPr>
            <a:spLocks noGrp="1"/>
          </p:cNvSpPr>
          <p:nvPr>
            <p:ph type="title" orient="vert"/>
          </p:nvPr>
        </p:nvSpPr>
        <p:spPr>
          <a:xfrm>
            <a:off x="6629400" y="277813"/>
            <a:ext cx="2057400" cy="5853112"/>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xmlns="" id="{FDB050AD-61CB-450C-BD92-6BB0ECD98584}"/>
              </a:ext>
            </a:extLst>
          </p:cNvPr>
          <p:cNvSpPr>
            <a:spLocks noGrp="1"/>
          </p:cNvSpPr>
          <p:nvPr>
            <p:ph type="body" orient="vert" idx="1"/>
          </p:nvPr>
        </p:nvSpPr>
        <p:spPr>
          <a:xfrm>
            <a:off x="457200" y="277813"/>
            <a:ext cx="6019800" cy="5853112"/>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xmlns="" id="{63844B16-C1F3-43A2-BD5D-74127D73F9E6}"/>
              </a:ext>
            </a:extLst>
          </p:cNvPr>
          <p:cNvSpPr>
            <a:spLocks noGrp="1"/>
          </p:cNvSpPr>
          <p:nvPr>
            <p:ph type="dt" sz="half" idx="10"/>
          </p:nvPr>
        </p:nvSpPr>
        <p:spPr/>
        <p:txBody>
          <a:bodyPr/>
          <a:lstStyle>
            <a:lvl1pPr>
              <a:defRPr/>
            </a:lvl1pPr>
          </a:lstStyle>
          <a:p>
            <a:endParaRPr lang="en-GB" altLang="en-US"/>
          </a:p>
        </p:txBody>
      </p:sp>
      <p:sp>
        <p:nvSpPr>
          <p:cNvPr id="5" name="Footer Placeholder 4">
            <a:extLst>
              <a:ext uri="{FF2B5EF4-FFF2-40B4-BE49-F238E27FC236}">
                <a16:creationId xmlns:a16="http://schemas.microsoft.com/office/drawing/2014/main" xmlns="" id="{A1B7FB81-B856-4125-BC99-6F14F3EC116A}"/>
              </a:ext>
            </a:extLst>
          </p:cNvPr>
          <p:cNvSpPr>
            <a:spLocks noGrp="1"/>
          </p:cNvSpPr>
          <p:nvPr>
            <p:ph type="ftr" sz="quarter" idx="11"/>
          </p:nvPr>
        </p:nvSpPr>
        <p:spPr/>
        <p:txBody>
          <a:bodyPr/>
          <a:lstStyle>
            <a:lvl1pPr>
              <a:defRPr/>
            </a:lvl1pPr>
          </a:lstStyle>
          <a:p>
            <a:endParaRPr lang="en-GB" altLang="en-US"/>
          </a:p>
        </p:txBody>
      </p:sp>
      <p:sp>
        <p:nvSpPr>
          <p:cNvPr id="6" name="Slide Number Placeholder 5">
            <a:extLst>
              <a:ext uri="{FF2B5EF4-FFF2-40B4-BE49-F238E27FC236}">
                <a16:creationId xmlns:a16="http://schemas.microsoft.com/office/drawing/2014/main" xmlns="" id="{E6312C2B-EB4F-4B1B-87F0-43254D0DF6E0}"/>
              </a:ext>
            </a:extLst>
          </p:cNvPr>
          <p:cNvSpPr>
            <a:spLocks noGrp="1"/>
          </p:cNvSpPr>
          <p:nvPr>
            <p:ph type="sldNum" sz="quarter" idx="12"/>
          </p:nvPr>
        </p:nvSpPr>
        <p:spPr/>
        <p:txBody>
          <a:bodyPr/>
          <a:lstStyle>
            <a:lvl1pPr>
              <a:defRPr/>
            </a:lvl1pPr>
          </a:lstStyle>
          <a:p>
            <a:fld id="{EBFF4651-C62A-4CEE-8E16-0A6A149399F2}" type="slidenum">
              <a:rPr lang="en-GB" altLang="en-US"/>
              <a:pPr/>
              <a:t>‹#›</a:t>
            </a:fld>
            <a:endParaRPr lang="en-GB" altLang="en-US"/>
          </a:p>
        </p:txBody>
      </p:sp>
    </p:spTree>
    <p:extLst>
      <p:ext uri="{BB962C8B-B14F-4D97-AF65-F5344CB8AC3E}">
        <p14:creationId xmlns:p14="http://schemas.microsoft.com/office/powerpoint/2010/main" xmlns="" val="19799127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OverTx" preserve="1">
  <p:cSld name="Title and Content Over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FE631A2B-E328-498E-BF22-742BD390F5CA}"/>
              </a:ext>
            </a:extLst>
          </p:cNvPr>
          <p:cNvSpPr>
            <a:spLocks noGrp="1"/>
          </p:cNvSpPr>
          <p:nvPr>
            <p:ph type="title"/>
          </p:nvPr>
        </p:nvSpPr>
        <p:spPr>
          <a:xfrm>
            <a:off x="457200" y="277813"/>
            <a:ext cx="8229600" cy="1139825"/>
          </a:xfrm>
        </p:spPr>
        <p:txBody>
          <a:bodyPr/>
          <a:lstStyle/>
          <a:p>
            <a:r>
              <a:rPr lang="en-US"/>
              <a:t>Click to edit Master title style</a:t>
            </a:r>
          </a:p>
        </p:txBody>
      </p:sp>
      <p:sp>
        <p:nvSpPr>
          <p:cNvPr id="3" name="Content Placeholder 2">
            <a:extLst>
              <a:ext uri="{FF2B5EF4-FFF2-40B4-BE49-F238E27FC236}">
                <a16:creationId xmlns:a16="http://schemas.microsoft.com/office/drawing/2014/main" xmlns="" id="{BF8A015D-2340-4107-9658-EFED1CC5706D}"/>
              </a:ext>
            </a:extLst>
          </p:cNvPr>
          <p:cNvSpPr>
            <a:spLocks noGrp="1"/>
          </p:cNvSpPr>
          <p:nvPr>
            <p:ph sz="half" idx="1"/>
          </p:nvPr>
        </p:nvSpPr>
        <p:spPr>
          <a:xfrm>
            <a:off x="457200" y="1600200"/>
            <a:ext cx="8229600" cy="21891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xmlns="" id="{7C5C71CD-8224-4961-ABB1-B80070254941}"/>
              </a:ext>
            </a:extLst>
          </p:cNvPr>
          <p:cNvSpPr>
            <a:spLocks noGrp="1"/>
          </p:cNvSpPr>
          <p:nvPr>
            <p:ph type="body" sz="half" idx="2"/>
          </p:nvPr>
        </p:nvSpPr>
        <p:spPr>
          <a:xfrm>
            <a:off x="457200" y="3941763"/>
            <a:ext cx="8229600" cy="218916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xmlns="" id="{6E308CB6-2818-4B0A-B517-40AB0554344B}"/>
              </a:ext>
            </a:extLst>
          </p:cNvPr>
          <p:cNvSpPr>
            <a:spLocks noGrp="1"/>
          </p:cNvSpPr>
          <p:nvPr>
            <p:ph type="dt" sz="half" idx="10"/>
          </p:nvPr>
        </p:nvSpPr>
        <p:spPr>
          <a:xfrm>
            <a:off x="457200" y="6248400"/>
            <a:ext cx="2133600" cy="457200"/>
          </a:xfrm>
        </p:spPr>
        <p:txBody>
          <a:bodyPr/>
          <a:lstStyle>
            <a:lvl1pPr>
              <a:defRPr/>
            </a:lvl1pPr>
          </a:lstStyle>
          <a:p>
            <a:endParaRPr lang="en-GB" altLang="en-US"/>
          </a:p>
        </p:txBody>
      </p:sp>
      <p:sp>
        <p:nvSpPr>
          <p:cNvPr id="6" name="Footer Placeholder 5">
            <a:extLst>
              <a:ext uri="{FF2B5EF4-FFF2-40B4-BE49-F238E27FC236}">
                <a16:creationId xmlns:a16="http://schemas.microsoft.com/office/drawing/2014/main" xmlns="" id="{30FFC47C-6B60-460A-840D-5030A2A8E898}"/>
              </a:ext>
            </a:extLst>
          </p:cNvPr>
          <p:cNvSpPr>
            <a:spLocks noGrp="1"/>
          </p:cNvSpPr>
          <p:nvPr>
            <p:ph type="ftr" sz="quarter" idx="11"/>
          </p:nvPr>
        </p:nvSpPr>
        <p:spPr>
          <a:xfrm>
            <a:off x="3124200" y="6248400"/>
            <a:ext cx="2895600" cy="457200"/>
          </a:xfrm>
        </p:spPr>
        <p:txBody>
          <a:bodyPr/>
          <a:lstStyle>
            <a:lvl1pPr>
              <a:defRPr/>
            </a:lvl1pPr>
          </a:lstStyle>
          <a:p>
            <a:endParaRPr lang="en-GB" altLang="en-US"/>
          </a:p>
        </p:txBody>
      </p:sp>
      <p:sp>
        <p:nvSpPr>
          <p:cNvPr id="7" name="Slide Number Placeholder 6">
            <a:extLst>
              <a:ext uri="{FF2B5EF4-FFF2-40B4-BE49-F238E27FC236}">
                <a16:creationId xmlns:a16="http://schemas.microsoft.com/office/drawing/2014/main" xmlns="" id="{AA3246FD-6352-4556-877C-EDA308BA9539}"/>
              </a:ext>
            </a:extLst>
          </p:cNvPr>
          <p:cNvSpPr>
            <a:spLocks noGrp="1"/>
          </p:cNvSpPr>
          <p:nvPr>
            <p:ph type="sldNum" sz="quarter" idx="12"/>
          </p:nvPr>
        </p:nvSpPr>
        <p:spPr>
          <a:xfrm>
            <a:off x="6553200" y="6248400"/>
            <a:ext cx="2133600" cy="457200"/>
          </a:xfrm>
        </p:spPr>
        <p:txBody>
          <a:bodyPr/>
          <a:lstStyle>
            <a:lvl1pPr>
              <a:defRPr/>
            </a:lvl1pPr>
          </a:lstStyle>
          <a:p>
            <a:fld id="{F663D07A-BFF7-46CC-A3EF-3FB870E78AE0}" type="slidenum">
              <a:rPr lang="en-GB" altLang="en-US"/>
              <a:pPr/>
              <a:t>‹#›</a:t>
            </a:fld>
            <a:endParaRPr lang="en-GB" altLang="en-US"/>
          </a:p>
        </p:txBody>
      </p:sp>
    </p:spTree>
    <p:extLst>
      <p:ext uri="{BB962C8B-B14F-4D97-AF65-F5344CB8AC3E}">
        <p14:creationId xmlns:p14="http://schemas.microsoft.com/office/powerpoint/2010/main" xmlns="" val="74677108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OverObj" preserve="1">
  <p:cSld name="Title and Text Over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B1B06CE9-01C2-42AC-A83A-2C06FEEAF557}"/>
              </a:ext>
            </a:extLst>
          </p:cNvPr>
          <p:cNvSpPr>
            <a:spLocks noGrp="1"/>
          </p:cNvSpPr>
          <p:nvPr>
            <p:ph type="title"/>
          </p:nvPr>
        </p:nvSpPr>
        <p:spPr>
          <a:xfrm>
            <a:off x="457200" y="277813"/>
            <a:ext cx="8229600" cy="1139825"/>
          </a:xfrm>
        </p:spPr>
        <p:txBody>
          <a:bodyPr/>
          <a:lstStyle/>
          <a:p>
            <a:r>
              <a:rPr lang="en-US"/>
              <a:t>Click to edit Master title style</a:t>
            </a:r>
          </a:p>
        </p:txBody>
      </p:sp>
      <p:sp>
        <p:nvSpPr>
          <p:cNvPr id="3" name="Text Placeholder 2">
            <a:extLst>
              <a:ext uri="{FF2B5EF4-FFF2-40B4-BE49-F238E27FC236}">
                <a16:creationId xmlns:a16="http://schemas.microsoft.com/office/drawing/2014/main" xmlns="" id="{65E61F84-A88C-49E8-8EC2-D2D70BA25C50}"/>
              </a:ext>
            </a:extLst>
          </p:cNvPr>
          <p:cNvSpPr>
            <a:spLocks noGrp="1"/>
          </p:cNvSpPr>
          <p:nvPr>
            <p:ph type="body" sz="half" idx="1"/>
          </p:nvPr>
        </p:nvSpPr>
        <p:spPr>
          <a:xfrm>
            <a:off x="457200" y="1600200"/>
            <a:ext cx="8229600" cy="21891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xmlns="" id="{25E7D6BB-EEED-47E8-899F-A9D8B41DE812}"/>
              </a:ext>
            </a:extLst>
          </p:cNvPr>
          <p:cNvSpPr>
            <a:spLocks noGrp="1"/>
          </p:cNvSpPr>
          <p:nvPr>
            <p:ph sz="half" idx="2"/>
          </p:nvPr>
        </p:nvSpPr>
        <p:spPr>
          <a:xfrm>
            <a:off x="457200" y="3941763"/>
            <a:ext cx="8229600" cy="218916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xmlns="" id="{3C4A61F4-B54D-4EA3-8663-795F21D7AC8C}"/>
              </a:ext>
            </a:extLst>
          </p:cNvPr>
          <p:cNvSpPr>
            <a:spLocks noGrp="1"/>
          </p:cNvSpPr>
          <p:nvPr>
            <p:ph type="dt" sz="half" idx="10"/>
          </p:nvPr>
        </p:nvSpPr>
        <p:spPr>
          <a:xfrm>
            <a:off x="457200" y="6248400"/>
            <a:ext cx="2133600" cy="457200"/>
          </a:xfrm>
        </p:spPr>
        <p:txBody>
          <a:bodyPr/>
          <a:lstStyle>
            <a:lvl1pPr>
              <a:defRPr/>
            </a:lvl1pPr>
          </a:lstStyle>
          <a:p>
            <a:endParaRPr lang="en-GB" altLang="en-US"/>
          </a:p>
        </p:txBody>
      </p:sp>
      <p:sp>
        <p:nvSpPr>
          <p:cNvPr id="6" name="Footer Placeholder 5">
            <a:extLst>
              <a:ext uri="{FF2B5EF4-FFF2-40B4-BE49-F238E27FC236}">
                <a16:creationId xmlns:a16="http://schemas.microsoft.com/office/drawing/2014/main" xmlns="" id="{251440EC-9177-463F-84C4-9C3B701826CE}"/>
              </a:ext>
            </a:extLst>
          </p:cNvPr>
          <p:cNvSpPr>
            <a:spLocks noGrp="1"/>
          </p:cNvSpPr>
          <p:nvPr>
            <p:ph type="ftr" sz="quarter" idx="11"/>
          </p:nvPr>
        </p:nvSpPr>
        <p:spPr>
          <a:xfrm>
            <a:off x="3124200" y="6248400"/>
            <a:ext cx="2895600" cy="457200"/>
          </a:xfrm>
        </p:spPr>
        <p:txBody>
          <a:bodyPr/>
          <a:lstStyle>
            <a:lvl1pPr>
              <a:defRPr/>
            </a:lvl1pPr>
          </a:lstStyle>
          <a:p>
            <a:endParaRPr lang="en-GB" altLang="en-US"/>
          </a:p>
        </p:txBody>
      </p:sp>
      <p:sp>
        <p:nvSpPr>
          <p:cNvPr id="7" name="Slide Number Placeholder 6">
            <a:extLst>
              <a:ext uri="{FF2B5EF4-FFF2-40B4-BE49-F238E27FC236}">
                <a16:creationId xmlns:a16="http://schemas.microsoft.com/office/drawing/2014/main" xmlns="" id="{39C119CA-815D-4C42-86E6-87CF204E9F63}"/>
              </a:ext>
            </a:extLst>
          </p:cNvPr>
          <p:cNvSpPr>
            <a:spLocks noGrp="1"/>
          </p:cNvSpPr>
          <p:nvPr>
            <p:ph type="sldNum" sz="quarter" idx="12"/>
          </p:nvPr>
        </p:nvSpPr>
        <p:spPr>
          <a:xfrm>
            <a:off x="6553200" y="6248400"/>
            <a:ext cx="2133600" cy="457200"/>
          </a:xfrm>
        </p:spPr>
        <p:txBody>
          <a:bodyPr/>
          <a:lstStyle>
            <a:lvl1pPr>
              <a:defRPr/>
            </a:lvl1pPr>
          </a:lstStyle>
          <a:p>
            <a:fld id="{D0F58004-DBBA-4844-8A5D-E9335F66A4C3}" type="slidenum">
              <a:rPr lang="en-GB" altLang="en-US"/>
              <a:pPr/>
              <a:t>‹#›</a:t>
            </a:fld>
            <a:endParaRPr lang="en-GB" altLang="en-US"/>
          </a:p>
        </p:txBody>
      </p:sp>
    </p:spTree>
    <p:extLst>
      <p:ext uri="{BB962C8B-B14F-4D97-AF65-F5344CB8AC3E}">
        <p14:creationId xmlns:p14="http://schemas.microsoft.com/office/powerpoint/2010/main" xmlns="" val="371602769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8E6F94FA-C674-472F-92B6-9D409C91F02B}"/>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xmlns="" id="{9C31AC22-54D6-4731-B8A7-C74C687F4CB6}"/>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xmlns="" id="{060BF2C3-02E7-4EE6-91C9-86924F565BA0}"/>
              </a:ext>
            </a:extLst>
          </p:cNvPr>
          <p:cNvSpPr>
            <a:spLocks noGrp="1"/>
          </p:cNvSpPr>
          <p:nvPr>
            <p:ph type="dt" sz="half" idx="10"/>
          </p:nvPr>
        </p:nvSpPr>
        <p:spPr/>
        <p:txBody>
          <a:bodyPr/>
          <a:lstStyle>
            <a:lvl1pPr>
              <a:defRPr/>
            </a:lvl1pPr>
          </a:lstStyle>
          <a:p>
            <a:endParaRPr lang="en-GB" altLang="en-US"/>
          </a:p>
        </p:txBody>
      </p:sp>
      <p:sp>
        <p:nvSpPr>
          <p:cNvPr id="5" name="Footer Placeholder 4">
            <a:extLst>
              <a:ext uri="{FF2B5EF4-FFF2-40B4-BE49-F238E27FC236}">
                <a16:creationId xmlns:a16="http://schemas.microsoft.com/office/drawing/2014/main" xmlns="" id="{ADCE09C0-3CB2-4455-9B7F-4762AEA33AA1}"/>
              </a:ext>
            </a:extLst>
          </p:cNvPr>
          <p:cNvSpPr>
            <a:spLocks noGrp="1"/>
          </p:cNvSpPr>
          <p:nvPr>
            <p:ph type="ftr" sz="quarter" idx="11"/>
          </p:nvPr>
        </p:nvSpPr>
        <p:spPr/>
        <p:txBody>
          <a:bodyPr/>
          <a:lstStyle>
            <a:lvl1pPr>
              <a:defRPr/>
            </a:lvl1pPr>
          </a:lstStyle>
          <a:p>
            <a:endParaRPr lang="en-GB" altLang="en-US"/>
          </a:p>
        </p:txBody>
      </p:sp>
      <p:sp>
        <p:nvSpPr>
          <p:cNvPr id="6" name="Slide Number Placeholder 5">
            <a:extLst>
              <a:ext uri="{FF2B5EF4-FFF2-40B4-BE49-F238E27FC236}">
                <a16:creationId xmlns:a16="http://schemas.microsoft.com/office/drawing/2014/main" xmlns="" id="{2B68E9CE-EA4B-4179-B0D1-70E4B34C580E}"/>
              </a:ext>
            </a:extLst>
          </p:cNvPr>
          <p:cNvSpPr>
            <a:spLocks noGrp="1"/>
          </p:cNvSpPr>
          <p:nvPr>
            <p:ph type="sldNum" sz="quarter" idx="12"/>
          </p:nvPr>
        </p:nvSpPr>
        <p:spPr/>
        <p:txBody>
          <a:bodyPr/>
          <a:lstStyle>
            <a:lvl1pPr>
              <a:defRPr/>
            </a:lvl1pPr>
          </a:lstStyle>
          <a:p>
            <a:fld id="{4F93BDB9-261E-402B-AD85-B3B526A3CA72}" type="slidenum">
              <a:rPr lang="en-GB" altLang="en-US"/>
              <a:pPr/>
              <a:t>‹#›</a:t>
            </a:fld>
            <a:endParaRPr lang="en-GB" altLang="en-US"/>
          </a:p>
        </p:txBody>
      </p:sp>
    </p:spTree>
    <p:extLst>
      <p:ext uri="{BB962C8B-B14F-4D97-AF65-F5344CB8AC3E}">
        <p14:creationId xmlns:p14="http://schemas.microsoft.com/office/powerpoint/2010/main" xmlns="" val="394427096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EFBE4A9C-B64E-4835-8788-38699A61B116}"/>
              </a:ext>
            </a:extLst>
          </p:cNvPr>
          <p:cNvSpPr>
            <a:spLocks noGrp="1"/>
          </p:cNvSpPr>
          <p:nvPr>
            <p:ph type="title"/>
          </p:nvPr>
        </p:nvSpPr>
        <p:spPr>
          <a:xfrm>
            <a:off x="623888" y="1709738"/>
            <a:ext cx="7886700" cy="2852737"/>
          </a:xfrm>
        </p:spPr>
        <p:txBody>
          <a:bodyPr/>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xmlns="" id="{BC9AE04E-E7F9-42DC-8677-834971F4B1F9}"/>
              </a:ext>
            </a:extLst>
          </p:cNvPr>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a:t>Click to edit Master text styles</a:t>
            </a:r>
          </a:p>
        </p:txBody>
      </p:sp>
      <p:sp>
        <p:nvSpPr>
          <p:cNvPr id="4" name="Date Placeholder 3">
            <a:extLst>
              <a:ext uri="{FF2B5EF4-FFF2-40B4-BE49-F238E27FC236}">
                <a16:creationId xmlns:a16="http://schemas.microsoft.com/office/drawing/2014/main" xmlns="" id="{EA3E0384-E0C8-43C3-B746-81F9B89A7133}"/>
              </a:ext>
            </a:extLst>
          </p:cNvPr>
          <p:cNvSpPr>
            <a:spLocks noGrp="1"/>
          </p:cNvSpPr>
          <p:nvPr>
            <p:ph type="dt" sz="half" idx="10"/>
          </p:nvPr>
        </p:nvSpPr>
        <p:spPr/>
        <p:txBody>
          <a:bodyPr/>
          <a:lstStyle>
            <a:lvl1pPr>
              <a:defRPr/>
            </a:lvl1pPr>
          </a:lstStyle>
          <a:p>
            <a:endParaRPr lang="en-GB" altLang="en-US"/>
          </a:p>
        </p:txBody>
      </p:sp>
      <p:sp>
        <p:nvSpPr>
          <p:cNvPr id="5" name="Footer Placeholder 4">
            <a:extLst>
              <a:ext uri="{FF2B5EF4-FFF2-40B4-BE49-F238E27FC236}">
                <a16:creationId xmlns:a16="http://schemas.microsoft.com/office/drawing/2014/main" xmlns="" id="{FE78E78D-44BF-45D1-B0C2-37AC91F48A53}"/>
              </a:ext>
            </a:extLst>
          </p:cNvPr>
          <p:cNvSpPr>
            <a:spLocks noGrp="1"/>
          </p:cNvSpPr>
          <p:nvPr>
            <p:ph type="ftr" sz="quarter" idx="11"/>
          </p:nvPr>
        </p:nvSpPr>
        <p:spPr/>
        <p:txBody>
          <a:bodyPr/>
          <a:lstStyle>
            <a:lvl1pPr>
              <a:defRPr/>
            </a:lvl1pPr>
          </a:lstStyle>
          <a:p>
            <a:endParaRPr lang="en-GB" altLang="en-US"/>
          </a:p>
        </p:txBody>
      </p:sp>
      <p:sp>
        <p:nvSpPr>
          <p:cNvPr id="6" name="Slide Number Placeholder 5">
            <a:extLst>
              <a:ext uri="{FF2B5EF4-FFF2-40B4-BE49-F238E27FC236}">
                <a16:creationId xmlns:a16="http://schemas.microsoft.com/office/drawing/2014/main" xmlns="" id="{9F773C10-05B4-45CB-A6AA-5BFE42A3E1A7}"/>
              </a:ext>
            </a:extLst>
          </p:cNvPr>
          <p:cNvSpPr>
            <a:spLocks noGrp="1"/>
          </p:cNvSpPr>
          <p:nvPr>
            <p:ph type="sldNum" sz="quarter" idx="12"/>
          </p:nvPr>
        </p:nvSpPr>
        <p:spPr/>
        <p:txBody>
          <a:bodyPr/>
          <a:lstStyle>
            <a:lvl1pPr>
              <a:defRPr/>
            </a:lvl1pPr>
          </a:lstStyle>
          <a:p>
            <a:fld id="{A237498E-FB4F-4D7C-8164-75F0893F3704}" type="slidenum">
              <a:rPr lang="en-GB" altLang="en-US"/>
              <a:pPr/>
              <a:t>‹#›</a:t>
            </a:fld>
            <a:endParaRPr lang="en-GB" altLang="en-US"/>
          </a:p>
        </p:txBody>
      </p:sp>
    </p:spTree>
    <p:extLst>
      <p:ext uri="{BB962C8B-B14F-4D97-AF65-F5344CB8AC3E}">
        <p14:creationId xmlns:p14="http://schemas.microsoft.com/office/powerpoint/2010/main" xmlns="" val="362011890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91D5B326-203C-4785-80C5-B565FF49DE9E}"/>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xmlns="" id="{D765B343-D9EC-4077-BD94-98AACF19BE04}"/>
              </a:ext>
            </a:extLst>
          </p:cNvPr>
          <p:cNvSpPr>
            <a:spLocks noGrp="1"/>
          </p:cNvSpPr>
          <p:nvPr>
            <p:ph sz="half" idx="1"/>
          </p:nvPr>
        </p:nvSpPr>
        <p:spPr>
          <a:xfrm>
            <a:off x="457200" y="1600200"/>
            <a:ext cx="4038600" cy="45307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xmlns="" id="{5C3EFDB6-4BD5-41DA-8764-D67C9D8ED539}"/>
              </a:ext>
            </a:extLst>
          </p:cNvPr>
          <p:cNvSpPr>
            <a:spLocks noGrp="1"/>
          </p:cNvSpPr>
          <p:nvPr>
            <p:ph sz="half" idx="2"/>
          </p:nvPr>
        </p:nvSpPr>
        <p:spPr>
          <a:xfrm>
            <a:off x="4648200" y="1600200"/>
            <a:ext cx="4038600" cy="45307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xmlns="" id="{3AAED1CD-917B-4F01-98CB-238BACEF3532}"/>
              </a:ext>
            </a:extLst>
          </p:cNvPr>
          <p:cNvSpPr>
            <a:spLocks noGrp="1"/>
          </p:cNvSpPr>
          <p:nvPr>
            <p:ph type="dt" sz="half" idx="10"/>
          </p:nvPr>
        </p:nvSpPr>
        <p:spPr/>
        <p:txBody>
          <a:bodyPr/>
          <a:lstStyle>
            <a:lvl1pPr>
              <a:defRPr/>
            </a:lvl1pPr>
          </a:lstStyle>
          <a:p>
            <a:endParaRPr lang="en-GB" altLang="en-US"/>
          </a:p>
        </p:txBody>
      </p:sp>
      <p:sp>
        <p:nvSpPr>
          <p:cNvPr id="6" name="Footer Placeholder 5">
            <a:extLst>
              <a:ext uri="{FF2B5EF4-FFF2-40B4-BE49-F238E27FC236}">
                <a16:creationId xmlns:a16="http://schemas.microsoft.com/office/drawing/2014/main" xmlns="" id="{2CCA32F1-1648-4A16-9C84-FC6161ADAAA9}"/>
              </a:ext>
            </a:extLst>
          </p:cNvPr>
          <p:cNvSpPr>
            <a:spLocks noGrp="1"/>
          </p:cNvSpPr>
          <p:nvPr>
            <p:ph type="ftr" sz="quarter" idx="11"/>
          </p:nvPr>
        </p:nvSpPr>
        <p:spPr/>
        <p:txBody>
          <a:bodyPr/>
          <a:lstStyle>
            <a:lvl1pPr>
              <a:defRPr/>
            </a:lvl1pPr>
          </a:lstStyle>
          <a:p>
            <a:endParaRPr lang="en-GB" altLang="en-US"/>
          </a:p>
        </p:txBody>
      </p:sp>
      <p:sp>
        <p:nvSpPr>
          <p:cNvPr id="7" name="Slide Number Placeholder 6">
            <a:extLst>
              <a:ext uri="{FF2B5EF4-FFF2-40B4-BE49-F238E27FC236}">
                <a16:creationId xmlns:a16="http://schemas.microsoft.com/office/drawing/2014/main" xmlns="" id="{42743121-9025-4AAC-A890-F37611B9F91F}"/>
              </a:ext>
            </a:extLst>
          </p:cNvPr>
          <p:cNvSpPr>
            <a:spLocks noGrp="1"/>
          </p:cNvSpPr>
          <p:nvPr>
            <p:ph type="sldNum" sz="quarter" idx="12"/>
          </p:nvPr>
        </p:nvSpPr>
        <p:spPr/>
        <p:txBody>
          <a:bodyPr/>
          <a:lstStyle>
            <a:lvl1pPr>
              <a:defRPr/>
            </a:lvl1pPr>
          </a:lstStyle>
          <a:p>
            <a:fld id="{273965C6-FBB9-4A9C-AD39-D8D11FD60DE4}" type="slidenum">
              <a:rPr lang="en-GB" altLang="en-US"/>
              <a:pPr/>
              <a:t>‹#›</a:t>
            </a:fld>
            <a:endParaRPr lang="en-GB" altLang="en-US"/>
          </a:p>
        </p:txBody>
      </p:sp>
    </p:spTree>
    <p:extLst>
      <p:ext uri="{BB962C8B-B14F-4D97-AF65-F5344CB8AC3E}">
        <p14:creationId xmlns:p14="http://schemas.microsoft.com/office/powerpoint/2010/main" xmlns="" val="1328174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02D19F44-E7AD-4F05-B2E1-B606084ED06F}"/>
              </a:ext>
            </a:extLst>
          </p:cNvPr>
          <p:cNvSpPr>
            <a:spLocks noGrp="1"/>
          </p:cNvSpPr>
          <p:nvPr>
            <p:ph type="title"/>
          </p:nvPr>
        </p:nvSpPr>
        <p:spPr>
          <a:xfrm>
            <a:off x="630238" y="365125"/>
            <a:ext cx="78867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xmlns="" id="{75989076-0754-440D-9A7D-6BBB3FF62E8D}"/>
              </a:ext>
            </a:extLst>
          </p:cNvPr>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xmlns="" id="{7F7E6BD0-33AC-4001-8282-7A99361B2CA2}"/>
              </a:ext>
            </a:extLst>
          </p:cNvPr>
          <p:cNvSpPr>
            <a:spLocks noGrp="1"/>
          </p:cNvSpPr>
          <p:nvPr>
            <p:ph sz="half" idx="2"/>
          </p:nvPr>
        </p:nvSpPr>
        <p:spPr>
          <a:xfrm>
            <a:off x="630238" y="2505075"/>
            <a:ext cx="386873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xmlns="" id="{87970498-9652-4C3A-8DED-993179B6DE7B}"/>
              </a:ext>
            </a:extLst>
          </p:cNvPr>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xmlns="" id="{6DC92940-B2DE-4B9A-A25F-BE3FD97E7CE9}"/>
              </a:ext>
            </a:extLst>
          </p:cNvPr>
          <p:cNvSpPr>
            <a:spLocks noGrp="1"/>
          </p:cNvSpPr>
          <p:nvPr>
            <p:ph sz="quarter" idx="4"/>
          </p:nvPr>
        </p:nvSpPr>
        <p:spPr>
          <a:xfrm>
            <a:off x="4629150" y="2505075"/>
            <a:ext cx="38877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xmlns="" id="{00B9D484-8077-47AF-A63D-C8C0C67F82A0}"/>
              </a:ext>
            </a:extLst>
          </p:cNvPr>
          <p:cNvSpPr>
            <a:spLocks noGrp="1"/>
          </p:cNvSpPr>
          <p:nvPr>
            <p:ph type="dt" sz="half" idx="10"/>
          </p:nvPr>
        </p:nvSpPr>
        <p:spPr/>
        <p:txBody>
          <a:bodyPr/>
          <a:lstStyle>
            <a:lvl1pPr>
              <a:defRPr/>
            </a:lvl1pPr>
          </a:lstStyle>
          <a:p>
            <a:endParaRPr lang="en-GB" altLang="en-US"/>
          </a:p>
        </p:txBody>
      </p:sp>
      <p:sp>
        <p:nvSpPr>
          <p:cNvPr id="8" name="Footer Placeholder 7">
            <a:extLst>
              <a:ext uri="{FF2B5EF4-FFF2-40B4-BE49-F238E27FC236}">
                <a16:creationId xmlns:a16="http://schemas.microsoft.com/office/drawing/2014/main" xmlns="" id="{1962EF7D-2459-4AC1-BFDC-BA5DB204942D}"/>
              </a:ext>
            </a:extLst>
          </p:cNvPr>
          <p:cNvSpPr>
            <a:spLocks noGrp="1"/>
          </p:cNvSpPr>
          <p:nvPr>
            <p:ph type="ftr" sz="quarter" idx="11"/>
          </p:nvPr>
        </p:nvSpPr>
        <p:spPr/>
        <p:txBody>
          <a:bodyPr/>
          <a:lstStyle>
            <a:lvl1pPr>
              <a:defRPr/>
            </a:lvl1pPr>
          </a:lstStyle>
          <a:p>
            <a:endParaRPr lang="en-GB" altLang="en-US"/>
          </a:p>
        </p:txBody>
      </p:sp>
      <p:sp>
        <p:nvSpPr>
          <p:cNvPr id="9" name="Slide Number Placeholder 8">
            <a:extLst>
              <a:ext uri="{FF2B5EF4-FFF2-40B4-BE49-F238E27FC236}">
                <a16:creationId xmlns:a16="http://schemas.microsoft.com/office/drawing/2014/main" xmlns="" id="{A5C26DF8-88FE-4444-9520-EC8ACD56DF33}"/>
              </a:ext>
            </a:extLst>
          </p:cNvPr>
          <p:cNvSpPr>
            <a:spLocks noGrp="1"/>
          </p:cNvSpPr>
          <p:nvPr>
            <p:ph type="sldNum" sz="quarter" idx="12"/>
          </p:nvPr>
        </p:nvSpPr>
        <p:spPr/>
        <p:txBody>
          <a:bodyPr/>
          <a:lstStyle>
            <a:lvl1pPr>
              <a:defRPr/>
            </a:lvl1pPr>
          </a:lstStyle>
          <a:p>
            <a:fld id="{21E1EA8A-C72F-4178-A1E6-99FF6D8E2AF6}" type="slidenum">
              <a:rPr lang="en-GB" altLang="en-US"/>
              <a:pPr/>
              <a:t>‹#›</a:t>
            </a:fld>
            <a:endParaRPr lang="en-GB" altLang="en-US"/>
          </a:p>
        </p:txBody>
      </p:sp>
    </p:spTree>
    <p:extLst>
      <p:ext uri="{BB962C8B-B14F-4D97-AF65-F5344CB8AC3E}">
        <p14:creationId xmlns:p14="http://schemas.microsoft.com/office/powerpoint/2010/main" xmlns="" val="24575793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E10179FE-480D-4A78-8AA9-606BA6077D65}"/>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xmlns="" id="{FAE00CFB-9E57-4FD7-A4B0-0BA77C1CAEEA}"/>
              </a:ext>
            </a:extLst>
          </p:cNvPr>
          <p:cNvSpPr>
            <a:spLocks noGrp="1"/>
          </p:cNvSpPr>
          <p:nvPr>
            <p:ph type="dt" sz="half" idx="10"/>
          </p:nvPr>
        </p:nvSpPr>
        <p:spPr/>
        <p:txBody>
          <a:bodyPr/>
          <a:lstStyle>
            <a:lvl1pPr>
              <a:defRPr/>
            </a:lvl1pPr>
          </a:lstStyle>
          <a:p>
            <a:endParaRPr lang="en-GB" altLang="en-US"/>
          </a:p>
        </p:txBody>
      </p:sp>
      <p:sp>
        <p:nvSpPr>
          <p:cNvPr id="4" name="Footer Placeholder 3">
            <a:extLst>
              <a:ext uri="{FF2B5EF4-FFF2-40B4-BE49-F238E27FC236}">
                <a16:creationId xmlns:a16="http://schemas.microsoft.com/office/drawing/2014/main" xmlns="" id="{E552530B-614D-4BAA-BC70-CC943EB68CEF}"/>
              </a:ext>
            </a:extLst>
          </p:cNvPr>
          <p:cNvSpPr>
            <a:spLocks noGrp="1"/>
          </p:cNvSpPr>
          <p:nvPr>
            <p:ph type="ftr" sz="quarter" idx="11"/>
          </p:nvPr>
        </p:nvSpPr>
        <p:spPr/>
        <p:txBody>
          <a:bodyPr/>
          <a:lstStyle>
            <a:lvl1pPr>
              <a:defRPr/>
            </a:lvl1pPr>
          </a:lstStyle>
          <a:p>
            <a:endParaRPr lang="en-GB" altLang="en-US"/>
          </a:p>
        </p:txBody>
      </p:sp>
      <p:sp>
        <p:nvSpPr>
          <p:cNvPr id="5" name="Slide Number Placeholder 4">
            <a:extLst>
              <a:ext uri="{FF2B5EF4-FFF2-40B4-BE49-F238E27FC236}">
                <a16:creationId xmlns:a16="http://schemas.microsoft.com/office/drawing/2014/main" xmlns="" id="{0A43177E-0221-4C9D-8771-68E4448B907D}"/>
              </a:ext>
            </a:extLst>
          </p:cNvPr>
          <p:cNvSpPr>
            <a:spLocks noGrp="1"/>
          </p:cNvSpPr>
          <p:nvPr>
            <p:ph type="sldNum" sz="quarter" idx="12"/>
          </p:nvPr>
        </p:nvSpPr>
        <p:spPr/>
        <p:txBody>
          <a:bodyPr/>
          <a:lstStyle>
            <a:lvl1pPr>
              <a:defRPr/>
            </a:lvl1pPr>
          </a:lstStyle>
          <a:p>
            <a:fld id="{35649A3D-E285-4894-AD77-D4D9CE76C49C}" type="slidenum">
              <a:rPr lang="en-GB" altLang="en-US"/>
              <a:pPr/>
              <a:t>‹#›</a:t>
            </a:fld>
            <a:endParaRPr lang="en-GB" altLang="en-US"/>
          </a:p>
        </p:txBody>
      </p:sp>
    </p:spTree>
    <p:extLst>
      <p:ext uri="{BB962C8B-B14F-4D97-AF65-F5344CB8AC3E}">
        <p14:creationId xmlns:p14="http://schemas.microsoft.com/office/powerpoint/2010/main" xmlns="" val="133025455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xmlns="" id="{61ED0C74-0F38-4141-B396-1D2527B88586}"/>
              </a:ext>
            </a:extLst>
          </p:cNvPr>
          <p:cNvSpPr>
            <a:spLocks noGrp="1"/>
          </p:cNvSpPr>
          <p:nvPr>
            <p:ph type="dt" sz="half" idx="10"/>
          </p:nvPr>
        </p:nvSpPr>
        <p:spPr/>
        <p:txBody>
          <a:bodyPr/>
          <a:lstStyle>
            <a:lvl1pPr>
              <a:defRPr/>
            </a:lvl1pPr>
          </a:lstStyle>
          <a:p>
            <a:endParaRPr lang="en-GB" altLang="en-US"/>
          </a:p>
        </p:txBody>
      </p:sp>
      <p:sp>
        <p:nvSpPr>
          <p:cNvPr id="3" name="Footer Placeholder 2">
            <a:extLst>
              <a:ext uri="{FF2B5EF4-FFF2-40B4-BE49-F238E27FC236}">
                <a16:creationId xmlns:a16="http://schemas.microsoft.com/office/drawing/2014/main" xmlns="" id="{C24F29A1-6654-43FC-A0D7-62DA2C03477B}"/>
              </a:ext>
            </a:extLst>
          </p:cNvPr>
          <p:cNvSpPr>
            <a:spLocks noGrp="1"/>
          </p:cNvSpPr>
          <p:nvPr>
            <p:ph type="ftr" sz="quarter" idx="11"/>
          </p:nvPr>
        </p:nvSpPr>
        <p:spPr/>
        <p:txBody>
          <a:bodyPr/>
          <a:lstStyle>
            <a:lvl1pPr>
              <a:defRPr/>
            </a:lvl1pPr>
          </a:lstStyle>
          <a:p>
            <a:endParaRPr lang="en-GB" altLang="en-US"/>
          </a:p>
        </p:txBody>
      </p:sp>
      <p:sp>
        <p:nvSpPr>
          <p:cNvPr id="4" name="Slide Number Placeholder 3">
            <a:extLst>
              <a:ext uri="{FF2B5EF4-FFF2-40B4-BE49-F238E27FC236}">
                <a16:creationId xmlns:a16="http://schemas.microsoft.com/office/drawing/2014/main" xmlns="" id="{343CEB9C-78B5-49D4-B290-C0B423095FF3}"/>
              </a:ext>
            </a:extLst>
          </p:cNvPr>
          <p:cNvSpPr>
            <a:spLocks noGrp="1"/>
          </p:cNvSpPr>
          <p:nvPr>
            <p:ph type="sldNum" sz="quarter" idx="12"/>
          </p:nvPr>
        </p:nvSpPr>
        <p:spPr/>
        <p:txBody>
          <a:bodyPr/>
          <a:lstStyle>
            <a:lvl1pPr>
              <a:defRPr/>
            </a:lvl1pPr>
          </a:lstStyle>
          <a:p>
            <a:fld id="{5E242D18-BEDF-44D4-9D56-27A43A7C5E79}" type="slidenum">
              <a:rPr lang="en-GB" altLang="en-US"/>
              <a:pPr/>
              <a:t>‹#›</a:t>
            </a:fld>
            <a:endParaRPr lang="en-GB" altLang="en-US"/>
          </a:p>
        </p:txBody>
      </p:sp>
    </p:spTree>
    <p:extLst>
      <p:ext uri="{BB962C8B-B14F-4D97-AF65-F5344CB8AC3E}">
        <p14:creationId xmlns:p14="http://schemas.microsoft.com/office/powerpoint/2010/main" xmlns="" val="212954703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8A4A514B-269A-45AE-BD54-EE508E1184B3}"/>
              </a:ext>
            </a:extLst>
          </p:cNvPr>
          <p:cNvSpPr>
            <a:spLocks noGrp="1"/>
          </p:cNvSpPr>
          <p:nvPr>
            <p:ph type="title"/>
          </p:nvPr>
        </p:nvSpPr>
        <p:spPr>
          <a:xfrm>
            <a:off x="630238" y="457200"/>
            <a:ext cx="2949575" cy="1600200"/>
          </a:xfrm>
        </p:spPr>
        <p:txBody>
          <a:bodyPr/>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xmlns="" id="{5E855603-5159-42CE-9C67-C599B8942F59}"/>
              </a:ext>
            </a:extLst>
          </p:cNvPr>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xmlns="" id="{6CF90B61-0FDD-4D0D-8985-FBECB6551176}"/>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xmlns="" id="{68539BDF-FB65-4889-BF0E-01F201380AD7}"/>
              </a:ext>
            </a:extLst>
          </p:cNvPr>
          <p:cNvSpPr>
            <a:spLocks noGrp="1"/>
          </p:cNvSpPr>
          <p:nvPr>
            <p:ph type="dt" sz="half" idx="10"/>
          </p:nvPr>
        </p:nvSpPr>
        <p:spPr/>
        <p:txBody>
          <a:bodyPr/>
          <a:lstStyle>
            <a:lvl1pPr>
              <a:defRPr/>
            </a:lvl1pPr>
          </a:lstStyle>
          <a:p>
            <a:endParaRPr lang="en-GB" altLang="en-US"/>
          </a:p>
        </p:txBody>
      </p:sp>
      <p:sp>
        <p:nvSpPr>
          <p:cNvPr id="6" name="Footer Placeholder 5">
            <a:extLst>
              <a:ext uri="{FF2B5EF4-FFF2-40B4-BE49-F238E27FC236}">
                <a16:creationId xmlns:a16="http://schemas.microsoft.com/office/drawing/2014/main" xmlns="" id="{47FFF56C-12F7-4426-A549-8838775252FB}"/>
              </a:ext>
            </a:extLst>
          </p:cNvPr>
          <p:cNvSpPr>
            <a:spLocks noGrp="1"/>
          </p:cNvSpPr>
          <p:nvPr>
            <p:ph type="ftr" sz="quarter" idx="11"/>
          </p:nvPr>
        </p:nvSpPr>
        <p:spPr/>
        <p:txBody>
          <a:bodyPr/>
          <a:lstStyle>
            <a:lvl1pPr>
              <a:defRPr/>
            </a:lvl1pPr>
          </a:lstStyle>
          <a:p>
            <a:endParaRPr lang="en-GB" altLang="en-US"/>
          </a:p>
        </p:txBody>
      </p:sp>
      <p:sp>
        <p:nvSpPr>
          <p:cNvPr id="7" name="Slide Number Placeholder 6">
            <a:extLst>
              <a:ext uri="{FF2B5EF4-FFF2-40B4-BE49-F238E27FC236}">
                <a16:creationId xmlns:a16="http://schemas.microsoft.com/office/drawing/2014/main" xmlns="" id="{792DCE87-0A2A-47CA-A426-6BBFA5BD4266}"/>
              </a:ext>
            </a:extLst>
          </p:cNvPr>
          <p:cNvSpPr>
            <a:spLocks noGrp="1"/>
          </p:cNvSpPr>
          <p:nvPr>
            <p:ph type="sldNum" sz="quarter" idx="12"/>
          </p:nvPr>
        </p:nvSpPr>
        <p:spPr/>
        <p:txBody>
          <a:bodyPr/>
          <a:lstStyle>
            <a:lvl1pPr>
              <a:defRPr/>
            </a:lvl1pPr>
          </a:lstStyle>
          <a:p>
            <a:fld id="{F5F3347A-E61F-4C37-839A-DCDFE60A1076}" type="slidenum">
              <a:rPr lang="en-GB" altLang="en-US"/>
              <a:pPr/>
              <a:t>‹#›</a:t>
            </a:fld>
            <a:endParaRPr lang="en-GB" altLang="en-US"/>
          </a:p>
        </p:txBody>
      </p:sp>
    </p:spTree>
    <p:extLst>
      <p:ext uri="{BB962C8B-B14F-4D97-AF65-F5344CB8AC3E}">
        <p14:creationId xmlns:p14="http://schemas.microsoft.com/office/powerpoint/2010/main" xmlns="" val="239438317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39B65E5F-E2A3-43A2-A992-3EB779E55C0C}"/>
              </a:ext>
            </a:extLst>
          </p:cNvPr>
          <p:cNvSpPr>
            <a:spLocks noGrp="1"/>
          </p:cNvSpPr>
          <p:nvPr>
            <p:ph type="title"/>
          </p:nvPr>
        </p:nvSpPr>
        <p:spPr>
          <a:xfrm>
            <a:off x="630238" y="457200"/>
            <a:ext cx="2949575" cy="1600200"/>
          </a:xfrm>
        </p:spPr>
        <p:txBody>
          <a:bodyPr/>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xmlns="" id="{4530D543-5CEC-4E2D-9057-BAACD4DE4573}"/>
              </a:ext>
            </a:extLst>
          </p:cNvPr>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xmlns="" id="{120490D8-A218-4DEC-AF2A-279ABB8143F6}"/>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xmlns="" id="{E70B8B7C-C62E-4385-A274-DCA71DAC0094}"/>
              </a:ext>
            </a:extLst>
          </p:cNvPr>
          <p:cNvSpPr>
            <a:spLocks noGrp="1"/>
          </p:cNvSpPr>
          <p:nvPr>
            <p:ph type="dt" sz="half" idx="10"/>
          </p:nvPr>
        </p:nvSpPr>
        <p:spPr/>
        <p:txBody>
          <a:bodyPr/>
          <a:lstStyle>
            <a:lvl1pPr>
              <a:defRPr/>
            </a:lvl1pPr>
          </a:lstStyle>
          <a:p>
            <a:endParaRPr lang="en-GB" altLang="en-US"/>
          </a:p>
        </p:txBody>
      </p:sp>
      <p:sp>
        <p:nvSpPr>
          <p:cNvPr id="6" name="Footer Placeholder 5">
            <a:extLst>
              <a:ext uri="{FF2B5EF4-FFF2-40B4-BE49-F238E27FC236}">
                <a16:creationId xmlns:a16="http://schemas.microsoft.com/office/drawing/2014/main" xmlns="" id="{311711FF-CAEA-47BA-B4A8-D58244888685}"/>
              </a:ext>
            </a:extLst>
          </p:cNvPr>
          <p:cNvSpPr>
            <a:spLocks noGrp="1"/>
          </p:cNvSpPr>
          <p:nvPr>
            <p:ph type="ftr" sz="quarter" idx="11"/>
          </p:nvPr>
        </p:nvSpPr>
        <p:spPr/>
        <p:txBody>
          <a:bodyPr/>
          <a:lstStyle>
            <a:lvl1pPr>
              <a:defRPr/>
            </a:lvl1pPr>
          </a:lstStyle>
          <a:p>
            <a:endParaRPr lang="en-GB" altLang="en-US"/>
          </a:p>
        </p:txBody>
      </p:sp>
      <p:sp>
        <p:nvSpPr>
          <p:cNvPr id="7" name="Slide Number Placeholder 6">
            <a:extLst>
              <a:ext uri="{FF2B5EF4-FFF2-40B4-BE49-F238E27FC236}">
                <a16:creationId xmlns:a16="http://schemas.microsoft.com/office/drawing/2014/main" xmlns="" id="{2E3186F8-EB3D-48F7-8035-BC0D0E001C56}"/>
              </a:ext>
            </a:extLst>
          </p:cNvPr>
          <p:cNvSpPr>
            <a:spLocks noGrp="1"/>
          </p:cNvSpPr>
          <p:nvPr>
            <p:ph type="sldNum" sz="quarter" idx="12"/>
          </p:nvPr>
        </p:nvSpPr>
        <p:spPr/>
        <p:txBody>
          <a:bodyPr/>
          <a:lstStyle>
            <a:lvl1pPr>
              <a:defRPr/>
            </a:lvl1pPr>
          </a:lstStyle>
          <a:p>
            <a:fld id="{F2913ED3-9BC3-45F7-8389-6EB250977151}" type="slidenum">
              <a:rPr lang="en-GB" altLang="en-US"/>
              <a:pPr/>
              <a:t>‹#›</a:t>
            </a:fld>
            <a:endParaRPr lang="en-GB" altLang="en-US"/>
          </a:p>
        </p:txBody>
      </p:sp>
    </p:spTree>
    <p:extLst>
      <p:ext uri="{BB962C8B-B14F-4D97-AF65-F5344CB8AC3E}">
        <p14:creationId xmlns:p14="http://schemas.microsoft.com/office/powerpoint/2010/main" xmlns="" val="304424965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2706" name="Rectangle 2">
            <a:extLst>
              <a:ext uri="{FF2B5EF4-FFF2-40B4-BE49-F238E27FC236}">
                <a16:creationId xmlns:a16="http://schemas.microsoft.com/office/drawing/2014/main" xmlns="" id="{57D277BF-88BB-4043-89FA-7352C7531484}"/>
              </a:ext>
            </a:extLst>
          </p:cNvPr>
          <p:cNvSpPr>
            <a:spLocks noGrp="1" noChangeArrowheads="1"/>
          </p:cNvSpPr>
          <p:nvPr>
            <p:ph type="title"/>
          </p:nvPr>
        </p:nvSpPr>
        <p:spPr bwMode="auto">
          <a:xfrm>
            <a:off x="457200" y="277813"/>
            <a:ext cx="8229600" cy="113982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p>
            <a:pPr lvl="0"/>
            <a:r>
              <a:rPr lang="en-GB" altLang="en-US"/>
              <a:t>Titelmasterformat durch Klicken bearbeiten</a:t>
            </a:r>
          </a:p>
        </p:txBody>
      </p:sp>
      <p:sp>
        <p:nvSpPr>
          <p:cNvPr id="72707" name="Rectangle 3">
            <a:extLst>
              <a:ext uri="{FF2B5EF4-FFF2-40B4-BE49-F238E27FC236}">
                <a16:creationId xmlns:a16="http://schemas.microsoft.com/office/drawing/2014/main" xmlns="" id="{30B30C7A-3B24-4360-81D5-973AD227B9A3}"/>
              </a:ext>
            </a:extLst>
          </p:cNvPr>
          <p:cNvSpPr>
            <a:spLocks noGrp="1" noChangeArrowheads="1"/>
          </p:cNvSpPr>
          <p:nvPr>
            <p:ph type="body" idx="1"/>
          </p:nvPr>
        </p:nvSpPr>
        <p:spPr bwMode="auto">
          <a:xfrm>
            <a:off x="457200" y="1600200"/>
            <a:ext cx="8229600" cy="453072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GB" altLang="en-US"/>
              <a:t>Textmasterformate durch Klicken bearbeiten</a:t>
            </a:r>
          </a:p>
          <a:p>
            <a:pPr lvl="1"/>
            <a:r>
              <a:rPr lang="en-GB" altLang="en-US"/>
              <a:t>Zweite Ebene</a:t>
            </a:r>
          </a:p>
          <a:p>
            <a:pPr lvl="2"/>
            <a:r>
              <a:rPr lang="en-GB" altLang="en-US"/>
              <a:t>Dritte Ebene</a:t>
            </a:r>
          </a:p>
          <a:p>
            <a:pPr lvl="3"/>
            <a:r>
              <a:rPr lang="en-GB" altLang="en-US"/>
              <a:t>Vierte Ebene</a:t>
            </a:r>
          </a:p>
          <a:p>
            <a:pPr lvl="4"/>
            <a:r>
              <a:rPr lang="en-GB" altLang="en-US"/>
              <a:t>Fünfte Ebene</a:t>
            </a:r>
          </a:p>
        </p:txBody>
      </p:sp>
      <p:sp>
        <p:nvSpPr>
          <p:cNvPr id="72708" name="Rectangle 4">
            <a:extLst>
              <a:ext uri="{FF2B5EF4-FFF2-40B4-BE49-F238E27FC236}">
                <a16:creationId xmlns:a16="http://schemas.microsoft.com/office/drawing/2014/main" xmlns="" id="{FA839453-195E-4FC0-84A5-8937CF8A8F0D}"/>
              </a:ext>
            </a:extLst>
          </p:cNvPr>
          <p:cNvSpPr>
            <a:spLocks noGrp="1" noChangeArrowheads="1"/>
          </p:cNvSpPr>
          <p:nvPr>
            <p:ph type="dt" sz="half" idx="2"/>
          </p:nvPr>
        </p:nvSpPr>
        <p:spPr bwMode="auto">
          <a:xfrm>
            <a:off x="457200" y="6248400"/>
            <a:ext cx="21336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l" eaLnBrk="1" hangingPunct="1">
              <a:defRPr sz="1000">
                <a:latin typeface="+mn-lt"/>
              </a:defRPr>
            </a:lvl1pPr>
          </a:lstStyle>
          <a:p>
            <a:endParaRPr lang="en-GB" altLang="en-US"/>
          </a:p>
        </p:txBody>
      </p:sp>
      <p:sp>
        <p:nvSpPr>
          <p:cNvPr id="72709" name="Rectangle 5">
            <a:extLst>
              <a:ext uri="{FF2B5EF4-FFF2-40B4-BE49-F238E27FC236}">
                <a16:creationId xmlns:a16="http://schemas.microsoft.com/office/drawing/2014/main" xmlns="" id="{717CA6BD-4243-4497-A086-D3797CA93CDA}"/>
              </a:ext>
            </a:extLst>
          </p:cNvPr>
          <p:cNvSpPr>
            <a:spLocks noGrp="1" noChangeArrowheads="1"/>
          </p:cNvSpPr>
          <p:nvPr>
            <p:ph type="ftr" sz="quarter" idx="3"/>
          </p:nvPr>
        </p:nvSpPr>
        <p:spPr bwMode="auto">
          <a:xfrm>
            <a:off x="3124200" y="6248400"/>
            <a:ext cx="28956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1" hangingPunct="1">
              <a:defRPr sz="1000">
                <a:latin typeface="+mn-lt"/>
              </a:defRPr>
            </a:lvl1pPr>
          </a:lstStyle>
          <a:p>
            <a:endParaRPr lang="en-GB" altLang="en-US"/>
          </a:p>
        </p:txBody>
      </p:sp>
      <p:sp>
        <p:nvSpPr>
          <p:cNvPr id="72710" name="Rectangle 6">
            <a:extLst>
              <a:ext uri="{FF2B5EF4-FFF2-40B4-BE49-F238E27FC236}">
                <a16:creationId xmlns:a16="http://schemas.microsoft.com/office/drawing/2014/main" xmlns="" id="{C717AE23-FA01-4434-B5FD-3DB73E7721F4}"/>
              </a:ext>
            </a:extLst>
          </p:cNvPr>
          <p:cNvSpPr>
            <a:spLocks noGrp="1" noChangeArrowheads="1"/>
          </p:cNvSpPr>
          <p:nvPr>
            <p:ph type="sldNum" sz="quarter" idx="4"/>
          </p:nvPr>
        </p:nvSpPr>
        <p:spPr bwMode="auto">
          <a:xfrm>
            <a:off x="6553200" y="6248400"/>
            <a:ext cx="21336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1" hangingPunct="1">
              <a:defRPr sz="1000">
                <a:latin typeface="+mn-lt"/>
              </a:defRPr>
            </a:lvl1pPr>
          </a:lstStyle>
          <a:p>
            <a:fld id="{1E1FF8EB-8BF3-4AA8-B00A-EE74727371C8}" type="slidenum">
              <a:rPr lang="en-GB" altLang="en-US"/>
              <a:pPr/>
              <a:t>‹#›</a:t>
            </a:fld>
            <a:endParaRPr lang="en-GB" altLang="en-US"/>
          </a:p>
        </p:txBody>
      </p:sp>
      <p:sp>
        <p:nvSpPr>
          <p:cNvPr id="72711" name="Rectangle 7">
            <a:extLst>
              <a:ext uri="{FF2B5EF4-FFF2-40B4-BE49-F238E27FC236}">
                <a16:creationId xmlns:a16="http://schemas.microsoft.com/office/drawing/2014/main" xmlns="" id="{5C6C8306-00AA-433C-ACD3-7BB3D9AEA65C}"/>
              </a:ext>
            </a:extLst>
          </p:cNvPr>
          <p:cNvSpPr>
            <a:spLocks noChangeArrowheads="1"/>
          </p:cNvSpPr>
          <p:nvPr/>
        </p:nvSpPr>
        <p:spPr bwMode="auto">
          <a:xfrm>
            <a:off x="0" y="0"/>
            <a:ext cx="228600" cy="2286000"/>
          </a:xfrm>
          <a:prstGeom prst="rect">
            <a:avLst/>
          </a:prstGeom>
          <a:solidFill>
            <a:schemeClr val="bg2"/>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eaLnBrk="1" hangingPunct="1"/>
            <a:endParaRPr lang="de-DE" altLang="en-US"/>
          </a:p>
        </p:txBody>
      </p:sp>
      <p:sp>
        <p:nvSpPr>
          <p:cNvPr id="72712" name="Line 8">
            <a:extLst>
              <a:ext uri="{FF2B5EF4-FFF2-40B4-BE49-F238E27FC236}">
                <a16:creationId xmlns:a16="http://schemas.microsoft.com/office/drawing/2014/main" xmlns="" id="{99E5540B-8B55-44FB-8B64-C637AA6F26E2}"/>
              </a:ext>
            </a:extLst>
          </p:cNvPr>
          <p:cNvSpPr>
            <a:spLocks noChangeShapeType="1"/>
          </p:cNvSpPr>
          <p:nvPr/>
        </p:nvSpPr>
        <p:spPr bwMode="auto">
          <a:xfrm>
            <a:off x="457200" y="1447800"/>
            <a:ext cx="8077200" cy="0"/>
          </a:xfrm>
          <a:prstGeom prst="line">
            <a:avLst/>
          </a:prstGeom>
          <a:noFill/>
          <a:ln w="19050">
            <a:solidFill>
              <a:schemeClr val="tx2"/>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en-US"/>
          </a:p>
        </p:txBody>
      </p:sp>
      <p:sp>
        <p:nvSpPr>
          <p:cNvPr id="72713" name="Rectangle 9">
            <a:extLst>
              <a:ext uri="{FF2B5EF4-FFF2-40B4-BE49-F238E27FC236}">
                <a16:creationId xmlns:a16="http://schemas.microsoft.com/office/drawing/2014/main" xmlns="" id="{68F73DDD-50C7-4B23-B12B-802260CE4AA3}"/>
              </a:ext>
            </a:extLst>
          </p:cNvPr>
          <p:cNvSpPr>
            <a:spLocks noChangeArrowheads="1"/>
          </p:cNvSpPr>
          <p:nvPr/>
        </p:nvSpPr>
        <p:spPr bwMode="auto">
          <a:xfrm>
            <a:off x="0" y="2286000"/>
            <a:ext cx="228600" cy="2286000"/>
          </a:xfrm>
          <a:prstGeom prst="rect">
            <a:avLst/>
          </a:prstGeom>
          <a:solidFill>
            <a:schemeClr val="accent2"/>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eaLnBrk="1" hangingPunct="1"/>
            <a:endParaRPr lang="de-DE" altLang="en-US"/>
          </a:p>
        </p:txBody>
      </p:sp>
      <p:sp>
        <p:nvSpPr>
          <p:cNvPr id="72714" name="Rectangle 10">
            <a:extLst>
              <a:ext uri="{FF2B5EF4-FFF2-40B4-BE49-F238E27FC236}">
                <a16:creationId xmlns:a16="http://schemas.microsoft.com/office/drawing/2014/main" xmlns="" id="{64A1EE17-C54C-4FFC-9F62-FE1A2A7F4C0A}"/>
              </a:ext>
            </a:extLst>
          </p:cNvPr>
          <p:cNvSpPr>
            <a:spLocks noChangeArrowheads="1"/>
          </p:cNvSpPr>
          <p:nvPr/>
        </p:nvSpPr>
        <p:spPr bwMode="auto">
          <a:xfrm>
            <a:off x="0" y="4572000"/>
            <a:ext cx="228600" cy="2286000"/>
          </a:xfrm>
          <a:prstGeom prst="rect">
            <a:avLst/>
          </a:prstGeom>
          <a:solidFill>
            <a:schemeClr val="tx2"/>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eaLnBrk="1" hangingPunct="1"/>
            <a:endParaRPr lang="de-DE" altLang="en-US"/>
          </a:p>
        </p:txBody>
      </p:sp>
    </p:spTree>
  </p:cSld>
  <p:clrMap bg1="lt1" tx1="dk1" bg2="lt2" tx2="dk2" accent1="accent1" accent2="accent2" accent3="accent3" accent4="accent4" accent5="accent5" accent6="accent6" hlink="hlink" folHlink="folHlink"/>
  <p:sldLayoutIdLst>
    <p:sldLayoutId id="2147483677" r:id="rId1"/>
    <p:sldLayoutId id="2147483678" r:id="rId2"/>
    <p:sldLayoutId id="2147483679" r:id="rId3"/>
    <p:sldLayoutId id="2147483680" r:id="rId4"/>
    <p:sldLayoutId id="2147483681" r:id="rId5"/>
    <p:sldLayoutId id="2147483682" r:id="rId6"/>
    <p:sldLayoutId id="2147483683" r:id="rId7"/>
    <p:sldLayoutId id="2147483684" r:id="rId8"/>
    <p:sldLayoutId id="2147483685" r:id="rId9"/>
    <p:sldLayoutId id="2147483686" r:id="rId10"/>
    <p:sldLayoutId id="2147483687" r:id="rId11"/>
    <p:sldLayoutId id="2147483688" r:id="rId12"/>
    <p:sldLayoutId id="2147483689" r:id="rId13"/>
  </p:sldLayoutIdLst>
  <p:txStyles>
    <p:titleStyle>
      <a:lvl1pPr algn="l" rtl="0" fontAlgn="base">
        <a:spcBef>
          <a:spcPct val="0"/>
        </a:spcBef>
        <a:spcAft>
          <a:spcPct val="0"/>
        </a:spcAft>
        <a:defRPr sz="4400" kern="1200">
          <a:solidFill>
            <a:schemeClr val="tx2"/>
          </a:solidFill>
          <a:latin typeface="+mj-lt"/>
          <a:ea typeface="+mj-ea"/>
          <a:cs typeface="+mj-cs"/>
        </a:defRPr>
      </a:lvl1pPr>
      <a:lvl2pPr algn="l" rtl="0" fontAlgn="base">
        <a:spcBef>
          <a:spcPct val="0"/>
        </a:spcBef>
        <a:spcAft>
          <a:spcPct val="0"/>
        </a:spcAft>
        <a:defRPr sz="4400">
          <a:solidFill>
            <a:schemeClr val="tx2"/>
          </a:solidFill>
          <a:latin typeface="Garamond" panose="02020404030301010803" pitchFamily="18" charset="0"/>
        </a:defRPr>
      </a:lvl2pPr>
      <a:lvl3pPr algn="l" rtl="0" fontAlgn="base">
        <a:spcBef>
          <a:spcPct val="0"/>
        </a:spcBef>
        <a:spcAft>
          <a:spcPct val="0"/>
        </a:spcAft>
        <a:defRPr sz="4400">
          <a:solidFill>
            <a:schemeClr val="tx2"/>
          </a:solidFill>
          <a:latin typeface="Garamond" panose="02020404030301010803" pitchFamily="18" charset="0"/>
        </a:defRPr>
      </a:lvl3pPr>
      <a:lvl4pPr algn="l" rtl="0" fontAlgn="base">
        <a:spcBef>
          <a:spcPct val="0"/>
        </a:spcBef>
        <a:spcAft>
          <a:spcPct val="0"/>
        </a:spcAft>
        <a:defRPr sz="4400">
          <a:solidFill>
            <a:schemeClr val="tx2"/>
          </a:solidFill>
          <a:latin typeface="Garamond" panose="02020404030301010803" pitchFamily="18" charset="0"/>
        </a:defRPr>
      </a:lvl4pPr>
      <a:lvl5pPr algn="l" rtl="0" fontAlgn="base">
        <a:spcBef>
          <a:spcPct val="0"/>
        </a:spcBef>
        <a:spcAft>
          <a:spcPct val="0"/>
        </a:spcAft>
        <a:defRPr sz="4400">
          <a:solidFill>
            <a:schemeClr val="tx2"/>
          </a:solidFill>
          <a:latin typeface="Garamond" panose="02020404030301010803" pitchFamily="18" charset="0"/>
        </a:defRPr>
      </a:lvl5pPr>
      <a:lvl6pPr marL="457200" algn="l" rtl="0" fontAlgn="base">
        <a:spcBef>
          <a:spcPct val="0"/>
        </a:spcBef>
        <a:spcAft>
          <a:spcPct val="0"/>
        </a:spcAft>
        <a:defRPr sz="4400">
          <a:solidFill>
            <a:schemeClr val="tx2"/>
          </a:solidFill>
          <a:latin typeface="Garamond" panose="02020404030301010803" pitchFamily="18" charset="0"/>
        </a:defRPr>
      </a:lvl6pPr>
      <a:lvl7pPr marL="914400" algn="l" rtl="0" fontAlgn="base">
        <a:spcBef>
          <a:spcPct val="0"/>
        </a:spcBef>
        <a:spcAft>
          <a:spcPct val="0"/>
        </a:spcAft>
        <a:defRPr sz="4400">
          <a:solidFill>
            <a:schemeClr val="tx2"/>
          </a:solidFill>
          <a:latin typeface="Garamond" panose="02020404030301010803" pitchFamily="18" charset="0"/>
        </a:defRPr>
      </a:lvl7pPr>
      <a:lvl8pPr marL="1371600" algn="l" rtl="0" fontAlgn="base">
        <a:spcBef>
          <a:spcPct val="0"/>
        </a:spcBef>
        <a:spcAft>
          <a:spcPct val="0"/>
        </a:spcAft>
        <a:defRPr sz="4400">
          <a:solidFill>
            <a:schemeClr val="tx2"/>
          </a:solidFill>
          <a:latin typeface="Garamond" panose="02020404030301010803" pitchFamily="18" charset="0"/>
        </a:defRPr>
      </a:lvl8pPr>
      <a:lvl9pPr marL="1828800" algn="l" rtl="0" fontAlgn="base">
        <a:spcBef>
          <a:spcPct val="0"/>
        </a:spcBef>
        <a:spcAft>
          <a:spcPct val="0"/>
        </a:spcAft>
        <a:defRPr sz="4400">
          <a:solidFill>
            <a:schemeClr val="tx2"/>
          </a:solidFill>
          <a:latin typeface="Garamond" panose="02020404030301010803" pitchFamily="18" charset="0"/>
        </a:defRPr>
      </a:lvl9pPr>
    </p:titleStyle>
    <p:bodyStyle>
      <a:lvl1pPr marL="342900" indent="-342900" algn="l" rtl="0" fontAlgn="base">
        <a:spcBef>
          <a:spcPct val="20000"/>
        </a:spcBef>
        <a:spcAft>
          <a:spcPct val="0"/>
        </a:spcAft>
        <a:buClr>
          <a:schemeClr val="bg2"/>
        </a:buClr>
        <a:buSzPct val="75000"/>
        <a:buFont typeface="Wingdings" panose="05000000000000000000" pitchFamily="2" charset="2"/>
        <a:buChar char="p"/>
        <a:defRPr sz="2800" kern="1200">
          <a:solidFill>
            <a:schemeClr val="tx1"/>
          </a:solidFill>
          <a:latin typeface="+mn-lt"/>
          <a:ea typeface="+mn-ea"/>
          <a:cs typeface="+mn-cs"/>
        </a:defRPr>
      </a:lvl1pPr>
      <a:lvl2pPr marL="742950" indent="-285750" algn="l" rtl="0" fontAlgn="base">
        <a:spcBef>
          <a:spcPct val="20000"/>
        </a:spcBef>
        <a:spcAft>
          <a:spcPct val="0"/>
        </a:spcAft>
        <a:buClr>
          <a:schemeClr val="tx2"/>
        </a:buClr>
        <a:buSzPct val="75000"/>
        <a:buFont typeface="Wingdings" panose="05000000000000000000" pitchFamily="2" charset="2"/>
        <a:buChar char="n"/>
        <a:defRPr sz="2400" kern="1200">
          <a:solidFill>
            <a:schemeClr val="tx1"/>
          </a:solidFill>
          <a:latin typeface="+mn-lt"/>
          <a:ea typeface="+mn-ea"/>
          <a:cs typeface="+mn-cs"/>
        </a:defRPr>
      </a:lvl2pPr>
      <a:lvl3pPr marL="1143000" indent="-228600" algn="l" rtl="0" fontAlgn="base">
        <a:spcBef>
          <a:spcPct val="20000"/>
        </a:spcBef>
        <a:spcAft>
          <a:spcPct val="0"/>
        </a:spcAft>
        <a:buClr>
          <a:schemeClr val="accent1"/>
        </a:buClr>
        <a:buSzPct val="65000"/>
        <a:buFont typeface="Wingdings" panose="05000000000000000000" pitchFamily="2" charset="2"/>
        <a:buChar char="p"/>
        <a:defRPr sz="2000" kern="1200">
          <a:solidFill>
            <a:schemeClr val="tx1"/>
          </a:solidFill>
          <a:latin typeface="+mn-lt"/>
          <a:ea typeface="+mn-ea"/>
          <a:cs typeface="+mn-cs"/>
        </a:defRPr>
      </a:lvl3pPr>
      <a:lvl4pPr marL="1600200" indent="-228600" algn="l" rtl="0" fontAlgn="base">
        <a:spcBef>
          <a:spcPct val="20000"/>
        </a:spcBef>
        <a:spcAft>
          <a:spcPct val="0"/>
        </a:spcAft>
        <a:buClr>
          <a:schemeClr val="bg2"/>
        </a:buClr>
        <a:buFont typeface="Wingdings" panose="05000000000000000000" pitchFamily="2" charset="2"/>
        <a:buChar char="§"/>
        <a:defRPr kern="1200">
          <a:solidFill>
            <a:schemeClr val="tx1"/>
          </a:solidFill>
          <a:latin typeface="+mn-lt"/>
          <a:ea typeface="+mn-ea"/>
          <a:cs typeface="+mn-cs"/>
        </a:defRPr>
      </a:lvl4pPr>
      <a:lvl5pPr marL="2057400" indent="-228600" algn="l" rtl="0" fontAlgn="base">
        <a:spcBef>
          <a:spcPct val="20000"/>
        </a:spcBef>
        <a:spcAft>
          <a:spcPct val="0"/>
        </a:spcAft>
        <a:buClr>
          <a:schemeClr val="tx2"/>
        </a:buClr>
        <a:buSzPct val="80000"/>
        <a:buFont typeface="Wingdings" panose="05000000000000000000" pitchFamily="2" charset="2"/>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IN" dirty="0"/>
          </a:p>
        </p:txBody>
      </p:sp>
      <p:sp>
        <p:nvSpPr>
          <p:cNvPr id="3" name="Content Placeholder 2"/>
          <p:cNvSpPr>
            <a:spLocks noGrp="1"/>
          </p:cNvSpPr>
          <p:nvPr>
            <p:ph idx="1"/>
          </p:nvPr>
        </p:nvSpPr>
        <p:spPr/>
        <p:txBody>
          <a:bodyPr/>
          <a:lstStyle/>
          <a:p>
            <a:endParaRPr lang="en-IN"/>
          </a:p>
        </p:txBody>
      </p:sp>
      <p:pic>
        <p:nvPicPr>
          <p:cNvPr id="4" name="Picture 3" descr="WhatsApp Image 2020-08-06 at 13.06.23.jpeg"/>
          <p:cNvPicPr>
            <a:picLocks noChangeAspect="1"/>
          </p:cNvPicPr>
          <p:nvPr/>
        </p:nvPicPr>
        <p:blipFill>
          <a:blip r:embed="rId2"/>
          <a:stretch>
            <a:fillRect/>
          </a:stretch>
        </p:blipFill>
        <p:spPr>
          <a:xfrm>
            <a:off x="0" y="0"/>
            <a:ext cx="12192000" cy="6858000"/>
          </a:xfrm>
          <a:prstGeom prst="rect">
            <a:avLst/>
          </a:prstGeom>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4ADCD8CD-78ED-4E4B-9368-0CB3C41C39A0}"/>
              </a:ext>
            </a:extLst>
          </p:cNvPr>
          <p:cNvSpPr>
            <a:spLocks noGrp="1"/>
          </p:cNvSpPr>
          <p:nvPr>
            <p:ph type="title"/>
          </p:nvPr>
        </p:nvSpPr>
        <p:spPr/>
        <p:txBody>
          <a:bodyPr/>
          <a:lstStyle/>
          <a:p>
            <a:r>
              <a:rPr lang="en-US" sz="4800" dirty="0">
                <a:effectLst/>
                <a:latin typeface="Calibri" panose="020F0502020204030204" pitchFamily="34" charset="0"/>
                <a:ea typeface="Times New Roman" panose="02020603050405020304" pitchFamily="18" charset="0"/>
                <a:cs typeface="Times New Roman" panose="02020603050405020304" pitchFamily="18" charset="0"/>
              </a:rPr>
              <a:t>WHAT IS LINGUISTICS</a:t>
            </a:r>
            <a:endParaRPr lang="en-US" sz="4800" dirty="0"/>
          </a:p>
        </p:txBody>
      </p:sp>
      <p:sp>
        <p:nvSpPr>
          <p:cNvPr id="3" name="Content Placeholder 2">
            <a:extLst>
              <a:ext uri="{FF2B5EF4-FFF2-40B4-BE49-F238E27FC236}">
                <a16:creationId xmlns:a16="http://schemas.microsoft.com/office/drawing/2014/main" xmlns="" id="{3268D1FC-A08C-8841-9336-4C112237DD2D}"/>
              </a:ext>
            </a:extLst>
          </p:cNvPr>
          <p:cNvSpPr>
            <a:spLocks noGrp="1"/>
          </p:cNvSpPr>
          <p:nvPr>
            <p:ph idx="1"/>
          </p:nvPr>
        </p:nvSpPr>
        <p:spPr/>
        <p:txBody>
          <a:bodyPr/>
          <a:lstStyle/>
          <a:p>
            <a:pPr marL="0" indent="0">
              <a:buNone/>
            </a:pPr>
            <a:r>
              <a:rPr lang="en-US" sz="2400" dirty="0">
                <a:effectLst/>
                <a:latin typeface="Calibri" panose="020F0502020204030204" pitchFamily="34" charset="0"/>
                <a:ea typeface="Times New Roman" panose="02020603050405020304" pitchFamily="18" charset="0"/>
                <a:cs typeface="Times New Roman" panose="02020603050405020304" pitchFamily="18" charset="0"/>
              </a:rPr>
              <a:t>Language is the meaningful verbal means that a human adopts to express his feelings. Although some expressions are expressed through signs, etc.
Language is the means to express their expressions in a subtle and clear way. Language is also the means of meditation and thinking. </a:t>
            </a:r>
            <a:r>
              <a:rPr lang="en-US" sz="2400" dirty="0">
                <a:latin typeface="Calibri" panose="020F0502020204030204" pitchFamily="34" charset="0"/>
                <a:ea typeface="Times New Roman" panose="02020603050405020304" pitchFamily="18" charset="0"/>
                <a:cs typeface="Times New Roman" panose="02020603050405020304" pitchFamily="18" charset="0"/>
              </a:rPr>
              <a:t>L</a:t>
            </a:r>
            <a:r>
              <a:rPr lang="en-US" sz="2400" dirty="0">
                <a:effectLst/>
                <a:latin typeface="Calibri" panose="020F0502020204030204" pitchFamily="34" charset="0"/>
                <a:ea typeface="Times New Roman" panose="02020603050405020304" pitchFamily="18" charset="0"/>
                <a:cs typeface="Times New Roman" panose="02020603050405020304" pitchFamily="18" charset="0"/>
              </a:rPr>
              <a:t>anguage is the life-light that establishes the relationship of one person to another</a:t>
            </a:r>
            <a:r>
              <a:rPr lang="en-US" dirty="0">
                <a:effectLst/>
                <a:latin typeface="Calibri" panose="020F0502020204030204" pitchFamily="34" charset="0"/>
                <a:ea typeface="Times New Roman" panose="02020603050405020304" pitchFamily="18" charset="0"/>
                <a:cs typeface="Times New Roman" panose="02020603050405020304" pitchFamily="18" charset="0"/>
              </a:rPr>
              <a:t>. </a:t>
            </a:r>
          </a:p>
          <a:p>
            <a:pPr marL="0" indent="0">
              <a:buNone/>
            </a:pPr>
            <a:r>
              <a:rPr lang="en-US" sz="2400" dirty="0">
                <a:effectLst/>
                <a:latin typeface="Calibri" panose="020F0502020204030204" pitchFamily="34" charset="0"/>
                <a:ea typeface="Times New Roman" panose="02020603050405020304" pitchFamily="18" charset="0"/>
                <a:cs typeface="Times New Roman" panose="02020603050405020304" pitchFamily="18" charset="0"/>
              </a:rPr>
              <a:t>The thoughts of human beings establish their contact with society.  This contact is only through language. </a:t>
            </a:r>
          </a:p>
          <a:p>
            <a:pPr marL="0" indent="0">
              <a:buNone/>
            </a:pPr>
            <a:r>
              <a:rPr lang="en-US" sz="2400" dirty="0">
                <a:effectLst/>
                <a:latin typeface="Calibri" panose="020F0502020204030204" pitchFamily="34" charset="0"/>
                <a:ea typeface="Times New Roman" panose="02020603050405020304" pitchFamily="18" charset="0"/>
                <a:cs typeface="Times New Roman" panose="02020603050405020304" pitchFamily="18" charset="0"/>
              </a:rPr>
              <a:t>If man did not have such an astounding weapon like language, then man would be unable to express his emotions in a very clear way like animals and birds.</a:t>
            </a:r>
            <a:endParaRPr lang="en-US" sz="3200" dirty="0"/>
          </a:p>
        </p:txBody>
      </p:sp>
    </p:spTree>
    <p:extLst>
      <p:ext uri="{BB962C8B-B14F-4D97-AF65-F5344CB8AC3E}">
        <p14:creationId xmlns:p14="http://schemas.microsoft.com/office/powerpoint/2010/main" xmlns="" val="1362347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7A6FBDF1-C04E-C14B-8C13-6206995946BF}"/>
              </a:ext>
            </a:extLst>
          </p:cNvPr>
          <p:cNvSpPr>
            <a:spLocks noGrp="1"/>
          </p:cNvSpPr>
          <p:nvPr>
            <p:ph type="title"/>
          </p:nvPr>
        </p:nvSpPr>
        <p:spPr/>
        <p:txBody>
          <a:bodyPr/>
          <a:lstStyle/>
          <a:p>
            <a:r>
              <a:rPr lang="en-US"/>
              <a:t>Linguistics continued…</a:t>
            </a:r>
          </a:p>
        </p:txBody>
      </p:sp>
      <p:sp>
        <p:nvSpPr>
          <p:cNvPr id="3" name="Content Placeholder 2">
            <a:extLst>
              <a:ext uri="{FF2B5EF4-FFF2-40B4-BE49-F238E27FC236}">
                <a16:creationId xmlns:a16="http://schemas.microsoft.com/office/drawing/2014/main" xmlns="" id="{D889F801-851B-324D-9463-1DAB0A0A37C3}"/>
              </a:ext>
            </a:extLst>
          </p:cNvPr>
          <p:cNvSpPr>
            <a:spLocks noGrp="1"/>
          </p:cNvSpPr>
          <p:nvPr>
            <p:ph idx="1"/>
          </p:nvPr>
        </p:nvSpPr>
        <p:spPr/>
        <p:txBody>
          <a:bodyPr/>
          <a:lstStyle/>
          <a:p>
            <a:r>
              <a:rPr lang="en-US" sz="2800" dirty="0">
                <a:effectLst/>
                <a:latin typeface="Calibri" panose="020F0502020204030204" pitchFamily="34" charset="0"/>
                <a:ea typeface="Times New Roman" panose="02020603050405020304" pitchFamily="18" charset="0"/>
                <a:cs typeface="Times New Roman" panose="02020603050405020304" pitchFamily="18" charset="0"/>
              </a:rPr>
              <a:t>Every country of the world has spoken a language and it is their medium of exchange of thoughts. </a:t>
            </a:r>
          </a:p>
          <a:p>
            <a:r>
              <a:rPr lang="en-US" sz="2800" dirty="0">
                <a:effectLst/>
                <a:latin typeface="Calibri" panose="020F0502020204030204" pitchFamily="34" charset="0"/>
                <a:ea typeface="Times New Roman" panose="02020603050405020304" pitchFamily="18" charset="0"/>
                <a:cs typeface="Times New Roman" panose="02020603050405020304" pitchFamily="18" charset="0"/>
              </a:rPr>
              <a:t>This language is actually a divine part in the human body, which only humans have in this world. </a:t>
            </a:r>
          </a:p>
          <a:p>
            <a:r>
              <a:rPr lang="en-US" sz="2800" dirty="0">
                <a:effectLst/>
                <a:latin typeface="Calibri" panose="020F0502020204030204" pitchFamily="34" charset="0"/>
                <a:ea typeface="Times New Roman" panose="02020603050405020304" pitchFamily="18" charset="0"/>
                <a:cs typeface="Times New Roman" panose="02020603050405020304" pitchFamily="18" charset="0"/>
              </a:rPr>
              <a:t>This divine light is spreading its light all over the world. </a:t>
            </a:r>
          </a:p>
          <a:p>
            <a:r>
              <a:rPr lang="en-US" sz="2800" dirty="0">
                <a:effectLst/>
                <a:latin typeface="Calibri" panose="020F0502020204030204" pitchFamily="34" charset="0"/>
                <a:ea typeface="Times New Roman" panose="02020603050405020304" pitchFamily="18" charset="0"/>
                <a:cs typeface="Times New Roman" panose="02020603050405020304" pitchFamily="18" charset="0"/>
              </a:rPr>
              <a:t>Without this linguistic light, the world would be darkly dark.</a:t>
            </a:r>
          </a:p>
          <a:p>
            <a:pPr marL="0" indent="0">
              <a:buNone/>
            </a:pPr>
            <a:endParaRPr lang="en-US" dirty="0"/>
          </a:p>
        </p:txBody>
      </p:sp>
    </p:spTree>
    <p:extLst>
      <p:ext uri="{BB962C8B-B14F-4D97-AF65-F5344CB8AC3E}">
        <p14:creationId xmlns:p14="http://schemas.microsoft.com/office/powerpoint/2010/main" xmlns="" val="2158151350"/>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Languages are Hard - Making Voice Assistants Speak Many Languages"/>
          <p:cNvPicPr>
            <a:picLocks noGrp="1" noChangeAspect="1" noChangeArrowheads="1"/>
          </p:cNvPicPr>
          <p:nvPr>
            <p:ph idx="1"/>
          </p:nvPr>
        </p:nvPicPr>
        <p:blipFill>
          <a:blip r:embed="rId2">
            <a:extLst>
              <a:ext uri="{28A0092B-C50C-407E-A947-70E740481C1C}">
                <a14:useLocalDpi xmlns:a14="http://schemas.microsoft.com/office/drawing/2010/main" xmlns="" val="0"/>
              </a:ext>
            </a:extLst>
          </a:blip>
          <a:srcRect/>
          <a:stretch>
            <a:fillRect/>
          </a:stretch>
        </p:blipFill>
        <p:spPr bwMode="auto">
          <a:xfrm>
            <a:off x="323528" y="836712"/>
            <a:ext cx="8496944" cy="5590306"/>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1094683411"/>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56848220-134E-5C49-9FD2-17E0320C48A0}"/>
              </a:ext>
            </a:extLst>
          </p:cNvPr>
          <p:cNvSpPr>
            <a:spLocks noGrp="1"/>
          </p:cNvSpPr>
          <p:nvPr>
            <p:ph type="title"/>
          </p:nvPr>
        </p:nvSpPr>
        <p:spPr/>
        <p:txBody>
          <a:bodyPr/>
          <a:lstStyle/>
          <a:p>
            <a:r>
              <a:rPr lang="en-US"/>
              <a:t>Curiosities about language</a:t>
            </a:r>
          </a:p>
        </p:txBody>
      </p:sp>
      <p:sp>
        <p:nvSpPr>
          <p:cNvPr id="3" name="Content Placeholder 2">
            <a:extLst>
              <a:ext uri="{FF2B5EF4-FFF2-40B4-BE49-F238E27FC236}">
                <a16:creationId xmlns:a16="http://schemas.microsoft.com/office/drawing/2014/main" xmlns="" id="{E85326E7-3D91-E142-9C9E-2BB49C526447}"/>
              </a:ext>
            </a:extLst>
          </p:cNvPr>
          <p:cNvSpPr>
            <a:spLocks noGrp="1"/>
          </p:cNvSpPr>
          <p:nvPr>
            <p:ph idx="1"/>
          </p:nvPr>
        </p:nvSpPr>
        <p:spPr/>
        <p:txBody>
          <a:bodyPr/>
          <a:lstStyle/>
          <a:p>
            <a:r>
              <a:rPr lang="en-US" dirty="0">
                <a:effectLst/>
                <a:latin typeface="Calibri" panose="020F0502020204030204" pitchFamily="34" charset="0"/>
                <a:ea typeface="Times New Roman" panose="02020603050405020304" pitchFamily="18" charset="0"/>
                <a:cs typeface="Times New Roman" panose="02020603050405020304" pitchFamily="18" charset="0"/>
              </a:rPr>
              <a:t>Many curiosities about the language begin to accept the importance. </a:t>
            </a:r>
          </a:p>
          <a:p>
            <a:r>
              <a:rPr lang="en-US" dirty="0">
                <a:effectLst/>
                <a:latin typeface="Calibri" panose="020F0502020204030204" pitchFamily="34" charset="0"/>
                <a:ea typeface="Times New Roman" panose="02020603050405020304" pitchFamily="18" charset="0"/>
                <a:cs typeface="Times New Roman" panose="02020603050405020304" pitchFamily="18" charset="0"/>
              </a:rPr>
              <a:t>Like what is measured? </a:t>
            </a:r>
          </a:p>
          <a:p>
            <a:r>
              <a:rPr lang="en-US" dirty="0">
                <a:effectLst/>
                <a:latin typeface="Calibri" panose="020F0502020204030204" pitchFamily="34" charset="0"/>
                <a:ea typeface="Times New Roman" panose="02020603050405020304" pitchFamily="18" charset="0"/>
                <a:cs typeface="Times New Roman" panose="02020603050405020304" pitchFamily="18" charset="0"/>
              </a:rPr>
              <a:t>How did language originate? </a:t>
            </a:r>
          </a:p>
          <a:p>
            <a:r>
              <a:rPr lang="en-US" dirty="0">
                <a:effectLst/>
                <a:latin typeface="Calibri" panose="020F0502020204030204" pitchFamily="34" charset="0"/>
                <a:ea typeface="Times New Roman" panose="02020603050405020304" pitchFamily="18" charset="0"/>
                <a:cs typeface="Times New Roman" panose="02020603050405020304" pitchFamily="18" charset="0"/>
              </a:rPr>
              <a:t>How is language made? </a:t>
            </a:r>
          </a:p>
          <a:p>
            <a:r>
              <a:rPr lang="en-US" dirty="0">
                <a:effectLst/>
                <a:latin typeface="Calibri" panose="020F0502020204030204" pitchFamily="34" charset="0"/>
                <a:ea typeface="Times New Roman" panose="02020603050405020304" pitchFamily="18" charset="0"/>
                <a:cs typeface="Times New Roman" panose="02020603050405020304" pitchFamily="18" charset="0"/>
              </a:rPr>
              <a:t>How is the language used? </a:t>
            </a:r>
          </a:p>
          <a:p>
            <a:r>
              <a:rPr lang="en-US" dirty="0">
                <a:effectLst/>
                <a:latin typeface="Calibri" panose="020F0502020204030204" pitchFamily="34" charset="0"/>
                <a:ea typeface="Times New Roman" panose="02020603050405020304" pitchFamily="18" charset="0"/>
                <a:cs typeface="Times New Roman" panose="02020603050405020304" pitchFamily="18" charset="0"/>
              </a:rPr>
              <a:t>What is the subtlest component of language? </a:t>
            </a:r>
          </a:p>
          <a:p>
            <a:r>
              <a:rPr lang="en-US" dirty="0">
                <a:effectLst/>
                <a:latin typeface="Calibri" panose="020F0502020204030204" pitchFamily="34" charset="0"/>
                <a:ea typeface="Times New Roman" panose="02020603050405020304" pitchFamily="18" charset="0"/>
                <a:cs typeface="Times New Roman" panose="02020603050405020304" pitchFamily="18" charset="0"/>
              </a:rPr>
              <a:t>What is their pronunciation? </a:t>
            </a:r>
          </a:p>
          <a:p>
            <a:r>
              <a:rPr lang="en-US" dirty="0">
                <a:effectLst/>
                <a:latin typeface="Calibri" panose="020F0502020204030204" pitchFamily="34" charset="0"/>
                <a:ea typeface="Times New Roman" panose="02020603050405020304" pitchFamily="18" charset="0"/>
                <a:cs typeface="Times New Roman" panose="02020603050405020304" pitchFamily="18" charset="0"/>
              </a:rPr>
              <a:t>What is the relationship between the world's language?</a:t>
            </a:r>
            <a:endParaRPr lang="en-US" dirty="0"/>
          </a:p>
        </p:txBody>
      </p:sp>
    </p:spTree>
    <p:extLst>
      <p:ext uri="{BB962C8B-B14F-4D97-AF65-F5344CB8AC3E}">
        <p14:creationId xmlns:p14="http://schemas.microsoft.com/office/powerpoint/2010/main" xmlns="" val="2918372737"/>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A Study Finds Curiosity Is A Complex Feeling, Affected By Time : 13.7:  Cosmos And Culture : NPR"/>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251520" y="548680"/>
            <a:ext cx="8492458" cy="6192688"/>
          </a:xfrm>
          <a:prstGeom prst="rect">
            <a:avLst/>
          </a:prstGeom>
          <a:noFill/>
          <a:extLst>
            <a:ext uri="{909E8E84-426E-40DD-AFC4-6F175D3DCCD1}">
              <a14:hiddenFill xmlns:a14="http://schemas.microsoft.com/office/drawing/2010/main" xmlns="">
                <a:solidFill>
                  <a:srgbClr val="FFFFFF"/>
                </a:solidFill>
              </a14:hiddenFill>
            </a:ext>
          </a:extLst>
        </p:spPr>
      </p:pic>
      <p:sp>
        <p:nvSpPr>
          <p:cNvPr id="4" name="Title 3"/>
          <p:cNvSpPr>
            <a:spLocks noGrp="1"/>
          </p:cNvSpPr>
          <p:nvPr>
            <p:ph type="title"/>
          </p:nvPr>
        </p:nvSpPr>
        <p:spPr>
          <a:xfrm>
            <a:off x="457200" y="404664"/>
            <a:ext cx="8229600" cy="1012974"/>
          </a:xfrm>
        </p:spPr>
        <p:txBody>
          <a:bodyPr/>
          <a:lstStyle/>
          <a:p>
            <a:pPr algn="ctr"/>
            <a:r>
              <a:rPr lang="en-US" b="1" dirty="0"/>
              <a:t>CURIOSITY</a:t>
            </a:r>
            <a:endParaRPr lang="en-IN" b="1" dirty="0"/>
          </a:p>
        </p:txBody>
      </p:sp>
    </p:spTree>
    <p:extLst>
      <p:ext uri="{BB962C8B-B14F-4D97-AF65-F5344CB8AC3E}">
        <p14:creationId xmlns:p14="http://schemas.microsoft.com/office/powerpoint/2010/main" xmlns="" val="3928624528"/>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857224" y="2000240"/>
            <a:ext cx="7772400" cy="1243002"/>
          </a:xfrm>
        </p:spPr>
        <p:txBody>
          <a:bodyPr/>
          <a:lstStyle/>
          <a:p>
            <a:r>
              <a:rPr lang="en-US" dirty="0" smtClean="0">
                <a:solidFill>
                  <a:srgbClr val="FFC000"/>
                </a:solidFill>
                <a:latin typeface="Arial Black" pitchFamily="34" charset="0"/>
              </a:rPr>
              <a:t>PARTS OF SPEECH </a:t>
            </a:r>
            <a:r>
              <a:rPr lang="en-US" dirty="0" smtClean="0">
                <a:solidFill>
                  <a:srgbClr val="C00000"/>
                </a:solidFill>
                <a:latin typeface="Arial Black" pitchFamily="34" charset="0"/>
              </a:rPr>
              <a:t/>
            </a:r>
            <a:br>
              <a:rPr lang="en-US" dirty="0" smtClean="0">
                <a:solidFill>
                  <a:srgbClr val="C00000"/>
                </a:solidFill>
                <a:latin typeface="Arial Black" pitchFamily="34" charset="0"/>
              </a:rPr>
            </a:br>
            <a:endParaRPr lang="en-IN" dirty="0">
              <a:solidFill>
                <a:srgbClr val="C00000"/>
              </a:solidFill>
              <a:latin typeface="Arial Black" pitchFamily="34" charset="0"/>
            </a:endParaRPr>
          </a:p>
        </p:txBody>
      </p:sp>
      <p:sp>
        <p:nvSpPr>
          <p:cNvPr id="3" name="Subtitle 2"/>
          <p:cNvSpPr>
            <a:spLocks noGrp="1"/>
          </p:cNvSpPr>
          <p:nvPr>
            <p:ph type="subTitle" idx="1"/>
          </p:nvPr>
        </p:nvSpPr>
        <p:spPr>
          <a:xfrm>
            <a:off x="1357290" y="3071810"/>
            <a:ext cx="6400800" cy="3286148"/>
          </a:xfrm>
        </p:spPr>
        <p:txBody>
          <a:bodyPr/>
          <a:lstStyle/>
          <a:p>
            <a:r>
              <a:rPr lang="en-US" sz="1800" dirty="0" smtClean="0">
                <a:latin typeface="Aharoni" pitchFamily="2" charset="-79"/>
                <a:cs typeface="Aharoni" pitchFamily="2" charset="-79"/>
              </a:rPr>
              <a:t>“O MAIDEN FAIR! AND YOU LOVED WELL , </a:t>
            </a:r>
          </a:p>
          <a:p>
            <a:r>
              <a:rPr lang="en-US" sz="1800" dirty="0" smtClean="0">
                <a:latin typeface="Aharoni" pitchFamily="2" charset="-79"/>
                <a:cs typeface="Aharoni" pitchFamily="2" charset="-79"/>
              </a:rPr>
              <a:t>ALAS! FOR YOUR LOVE I MUST WORK HARD.”</a:t>
            </a:r>
          </a:p>
          <a:p>
            <a:pPr>
              <a:buFontTx/>
              <a:buChar char="-"/>
            </a:pPr>
            <a:r>
              <a:rPr lang="en-US" sz="1800" dirty="0" smtClean="0">
                <a:latin typeface="Aharoni" pitchFamily="2" charset="-79"/>
                <a:cs typeface="Aharoni" pitchFamily="2" charset="-79"/>
              </a:rPr>
              <a:t>NOUN= MAIDEN, </a:t>
            </a:r>
          </a:p>
          <a:p>
            <a:pPr>
              <a:buFontTx/>
              <a:buChar char="-"/>
            </a:pPr>
            <a:r>
              <a:rPr lang="en-US" sz="1800" dirty="0" smtClean="0">
                <a:latin typeface="Aharoni" pitchFamily="2" charset="-79"/>
                <a:cs typeface="Aharoni" pitchFamily="2" charset="-79"/>
              </a:rPr>
              <a:t>FAIR= ADJECTIVE</a:t>
            </a:r>
          </a:p>
          <a:p>
            <a:r>
              <a:rPr lang="en-US" sz="1800" dirty="0" smtClean="0">
                <a:latin typeface="Aharoni" pitchFamily="2" charset="-79"/>
                <a:cs typeface="Aharoni" pitchFamily="2" charset="-79"/>
              </a:rPr>
              <a:t>AND= CONJUCTION , </a:t>
            </a:r>
          </a:p>
          <a:p>
            <a:r>
              <a:rPr lang="en-US" sz="1800" dirty="0" smtClean="0">
                <a:latin typeface="Aharoni" pitchFamily="2" charset="-79"/>
                <a:cs typeface="Aharoni" pitchFamily="2" charset="-79"/>
              </a:rPr>
              <a:t>YOU PRONOUN,</a:t>
            </a:r>
          </a:p>
          <a:p>
            <a:r>
              <a:rPr lang="en-US" sz="1800" dirty="0" smtClean="0">
                <a:latin typeface="Aharoni" pitchFamily="2" charset="-79"/>
                <a:cs typeface="Aharoni" pitchFamily="2" charset="-79"/>
              </a:rPr>
              <a:t> LOVE=VERB </a:t>
            </a:r>
          </a:p>
          <a:p>
            <a:r>
              <a:rPr lang="en-US" sz="1800" dirty="0" smtClean="0">
                <a:latin typeface="Aharoni" pitchFamily="2" charset="-79"/>
                <a:cs typeface="Aharoni" pitchFamily="2" charset="-79"/>
              </a:rPr>
              <a:t>LOVED WELL = ADVERB, </a:t>
            </a:r>
          </a:p>
          <a:p>
            <a:r>
              <a:rPr lang="en-US" sz="1800" dirty="0" smtClean="0">
                <a:latin typeface="Aharoni" pitchFamily="2" charset="-79"/>
                <a:cs typeface="Aharoni" pitchFamily="2" charset="-79"/>
              </a:rPr>
              <a:t>ALAS=INTERJECTION, </a:t>
            </a:r>
          </a:p>
          <a:p>
            <a:r>
              <a:rPr lang="en-US" sz="1800" dirty="0" smtClean="0">
                <a:latin typeface="Aharoni" pitchFamily="2" charset="-79"/>
                <a:cs typeface="Aharoni" pitchFamily="2" charset="-79"/>
              </a:rPr>
              <a:t>FOR= PREPOSITION</a:t>
            </a:r>
            <a:endParaRPr lang="en-IN" sz="1800" dirty="0">
              <a:latin typeface="Aharoni" pitchFamily="2" charset="-79"/>
              <a:cs typeface="Aharoni" pitchFamily="2" charset="-79"/>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3EB48A8C-6C74-4C42-87D4-6B0702772FCA}"/>
              </a:ext>
            </a:extLst>
          </p:cNvPr>
          <p:cNvSpPr>
            <a:spLocks noGrp="1"/>
          </p:cNvSpPr>
          <p:nvPr>
            <p:ph type="title"/>
          </p:nvPr>
        </p:nvSpPr>
        <p:spPr/>
        <p:txBody>
          <a:bodyPr/>
          <a:lstStyle/>
          <a:p>
            <a:r>
              <a:rPr lang="en-US" dirty="0"/>
              <a:t>Sir William Jones statement</a:t>
            </a:r>
            <a:endParaRPr lang="en-IN" dirty="0"/>
          </a:p>
        </p:txBody>
      </p:sp>
      <p:sp>
        <p:nvSpPr>
          <p:cNvPr id="3" name="Content Placeholder 2">
            <a:extLst>
              <a:ext uri="{FF2B5EF4-FFF2-40B4-BE49-F238E27FC236}">
                <a16:creationId xmlns:a16="http://schemas.microsoft.com/office/drawing/2014/main" xmlns="" id="{3642B6B9-347F-484E-8A47-CF214493C5D2}"/>
              </a:ext>
            </a:extLst>
          </p:cNvPr>
          <p:cNvSpPr>
            <a:spLocks noGrp="1"/>
          </p:cNvSpPr>
          <p:nvPr>
            <p:ph idx="1"/>
          </p:nvPr>
        </p:nvSpPr>
        <p:spPr/>
        <p:txBody>
          <a:bodyPr/>
          <a:lstStyle/>
          <a:p>
            <a:pPr marL="0" indent="0">
              <a:buNone/>
            </a:pPr>
            <a:r>
              <a:rPr lang="en-US" sz="2400" dirty="0"/>
              <a:t>The Sanskrit Language, whatever may be its antiquity, is of a wonderful structure; more perfect than the Greek, more copious than the Latin, and more exquisitely refined than either; yet bearing to both of them a stronger affinity, both in the roots of verbs and in the forms of grammar, than could have been produced by accident; so strong that no philologer could examine the Sanskrit, Greek, and Latin, without believing them to have sprung from some common source, which, perhaps, no longer exists. There is a similar reason, though not quite so forcible, for supposing that both the Gothic and the Celtic had the same origin with the Sanskrit.</a:t>
            </a:r>
            <a:endParaRPr lang="en-IN" sz="2400" dirty="0"/>
          </a:p>
        </p:txBody>
      </p:sp>
    </p:spTree>
    <p:extLst>
      <p:ext uri="{BB962C8B-B14F-4D97-AF65-F5344CB8AC3E}">
        <p14:creationId xmlns:p14="http://schemas.microsoft.com/office/powerpoint/2010/main" xmlns="" val="141937738"/>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8637CEF2-3A58-4951-87F4-47887DBE2216}"/>
              </a:ext>
            </a:extLst>
          </p:cNvPr>
          <p:cNvSpPr>
            <a:spLocks noGrp="1"/>
          </p:cNvSpPr>
          <p:nvPr>
            <p:ph type="title"/>
          </p:nvPr>
        </p:nvSpPr>
        <p:spPr/>
        <p:txBody>
          <a:bodyPr/>
          <a:lstStyle/>
          <a:p>
            <a:r>
              <a:rPr lang="en-US" dirty="0"/>
              <a:t>PARTS OF LINGUISTICS</a:t>
            </a:r>
            <a:endParaRPr lang="en-IN" dirty="0"/>
          </a:p>
        </p:txBody>
      </p:sp>
      <p:sp>
        <p:nvSpPr>
          <p:cNvPr id="3" name="Content Placeholder 2">
            <a:extLst>
              <a:ext uri="{FF2B5EF4-FFF2-40B4-BE49-F238E27FC236}">
                <a16:creationId xmlns:a16="http://schemas.microsoft.com/office/drawing/2014/main" xmlns="" id="{C15E1268-5B48-42BE-92D1-E428DF5E115B}"/>
              </a:ext>
            </a:extLst>
          </p:cNvPr>
          <p:cNvSpPr>
            <a:spLocks noGrp="1"/>
          </p:cNvSpPr>
          <p:nvPr>
            <p:ph idx="1"/>
          </p:nvPr>
        </p:nvSpPr>
        <p:spPr/>
        <p:txBody>
          <a:bodyPr/>
          <a:lstStyle/>
          <a:p>
            <a:r>
              <a:rPr lang="en-US" dirty="0"/>
              <a:t>1. Phonology</a:t>
            </a:r>
            <a:endParaRPr lang="en-IN" dirty="0"/>
          </a:p>
          <a:p>
            <a:pPr marL="0" indent="0">
              <a:buNone/>
            </a:pPr>
            <a:r>
              <a:rPr lang="en-US" dirty="0"/>
              <a:t> </a:t>
            </a:r>
            <a:endParaRPr lang="en-IN" dirty="0"/>
          </a:p>
          <a:p>
            <a:r>
              <a:rPr lang="en-US" dirty="0"/>
              <a:t>2. Morphology</a:t>
            </a:r>
            <a:endParaRPr lang="en-IN" dirty="0"/>
          </a:p>
          <a:p>
            <a:endParaRPr lang="en-IN" dirty="0"/>
          </a:p>
          <a:p>
            <a:r>
              <a:rPr lang="en-US" dirty="0"/>
              <a:t>3. Syntax</a:t>
            </a:r>
            <a:endParaRPr lang="en-IN" dirty="0"/>
          </a:p>
          <a:p>
            <a:pPr marL="0" indent="0">
              <a:buNone/>
            </a:pPr>
            <a:r>
              <a:rPr lang="en-US" dirty="0"/>
              <a:t> </a:t>
            </a:r>
            <a:endParaRPr lang="en-IN" dirty="0"/>
          </a:p>
          <a:p>
            <a:r>
              <a:rPr lang="en-US" dirty="0"/>
              <a:t>4. Semantics</a:t>
            </a:r>
            <a:endParaRPr lang="en-IN" dirty="0"/>
          </a:p>
          <a:p>
            <a:endParaRPr lang="en-IN" dirty="0"/>
          </a:p>
        </p:txBody>
      </p:sp>
    </p:spTree>
    <p:extLst>
      <p:ext uri="{BB962C8B-B14F-4D97-AF65-F5344CB8AC3E}">
        <p14:creationId xmlns:p14="http://schemas.microsoft.com/office/powerpoint/2010/main" xmlns="" val="3302671527"/>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1972" name="Rectangle 4">
            <a:extLst>
              <a:ext uri="{FF2B5EF4-FFF2-40B4-BE49-F238E27FC236}">
                <a16:creationId xmlns:a16="http://schemas.microsoft.com/office/drawing/2014/main" xmlns="" id="{1A9E67FD-F010-4DA8-8881-1911E338FDD7}"/>
              </a:ext>
            </a:extLst>
          </p:cNvPr>
          <p:cNvSpPr>
            <a:spLocks noGrp="1" noChangeArrowheads="1"/>
          </p:cNvSpPr>
          <p:nvPr>
            <p:ph type="ctrTitle"/>
          </p:nvPr>
        </p:nvSpPr>
        <p:spPr/>
        <p:txBody>
          <a:bodyPr/>
          <a:lstStyle/>
          <a:p>
            <a:pPr algn="ctr"/>
            <a:endParaRPr lang="de-DE" altLang="en-US" b="1" noProof="1">
              <a:latin typeface="Arial" panose="020B0604020202020204" pitchFamily="34" charset="0"/>
            </a:endParaRPr>
          </a:p>
        </p:txBody>
      </p:sp>
      <p:sp>
        <p:nvSpPr>
          <p:cNvPr id="3" name="Subtitle 2">
            <a:extLst>
              <a:ext uri="{FF2B5EF4-FFF2-40B4-BE49-F238E27FC236}">
                <a16:creationId xmlns:a16="http://schemas.microsoft.com/office/drawing/2014/main" xmlns="" id="{1BB180E0-3DBA-B243-8A7F-207DA9CEC600}"/>
              </a:ext>
            </a:extLst>
          </p:cNvPr>
          <p:cNvSpPr>
            <a:spLocks noGrp="1"/>
          </p:cNvSpPr>
          <p:nvPr>
            <p:ph type="subTitle" idx="1"/>
          </p:nvPr>
        </p:nvSpPr>
        <p:spPr/>
        <p:txBody>
          <a:bodyPr/>
          <a:lstStyle/>
          <a:p>
            <a:endParaRPr lang="en-US"/>
          </a:p>
        </p:txBody>
      </p:sp>
      <p:pic>
        <p:nvPicPr>
          <p:cNvPr id="2050" name="Picture 2" descr="Origin of language">
            <a:extLst>
              <a:ext uri="{FF2B5EF4-FFF2-40B4-BE49-F238E27FC236}">
                <a16:creationId xmlns:a16="http://schemas.microsoft.com/office/drawing/2014/main" xmlns="" id="{A834F8BB-439C-4235-8121-068DC956FF4F}"/>
              </a:ext>
            </a:extLst>
          </p:cNvPr>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179512" y="550387"/>
            <a:ext cx="8676964" cy="5757226"/>
          </a:xfrm>
          <a:prstGeom prst="rect">
            <a:avLst/>
          </a:prstGeom>
          <a:noFill/>
          <a:extLst>
            <a:ext uri="{909E8E84-426E-40DD-AFC4-6F175D3DCCD1}">
              <a14:hiddenFill xmlns:a14="http://schemas.microsoft.com/office/drawing/2010/main" xmlns="">
                <a:solidFill>
                  <a:srgbClr val="FFFFFF"/>
                </a:solidFill>
              </a14:hiddenFill>
            </a:ext>
          </a:extLst>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0F00FC08-CD0F-4670-8345-7904FF64BE24}"/>
              </a:ext>
            </a:extLst>
          </p:cNvPr>
          <p:cNvSpPr>
            <a:spLocks noGrp="1"/>
          </p:cNvSpPr>
          <p:nvPr>
            <p:ph type="title"/>
          </p:nvPr>
        </p:nvSpPr>
        <p:spPr/>
        <p:txBody>
          <a:bodyPr/>
          <a:lstStyle/>
          <a:p>
            <a:endParaRPr lang="en-IN"/>
          </a:p>
        </p:txBody>
      </p:sp>
      <p:pic>
        <p:nvPicPr>
          <p:cNvPr id="4098" name="Picture 2" descr="human evolution | Stages &amp; Timeline | Britannica">
            <a:extLst>
              <a:ext uri="{FF2B5EF4-FFF2-40B4-BE49-F238E27FC236}">
                <a16:creationId xmlns:a16="http://schemas.microsoft.com/office/drawing/2014/main" xmlns="" id="{5652D2D5-B56F-4027-8050-25AFAD993FB3}"/>
              </a:ext>
            </a:extLst>
          </p:cNvPr>
          <p:cNvPicPr>
            <a:picLocks noGrp="1" noChangeAspect="1" noChangeArrowheads="1"/>
          </p:cNvPicPr>
          <p:nvPr>
            <p:ph idx="1"/>
          </p:nvPr>
        </p:nvPicPr>
        <p:blipFill>
          <a:blip r:embed="rId2">
            <a:extLst>
              <a:ext uri="{28A0092B-C50C-407E-A947-70E740481C1C}">
                <a14:useLocalDpi xmlns:a14="http://schemas.microsoft.com/office/drawing/2010/main" xmlns="" val="0"/>
              </a:ext>
            </a:extLst>
          </a:blip>
          <a:srcRect/>
          <a:stretch>
            <a:fillRect/>
          </a:stretch>
        </p:blipFill>
        <p:spPr bwMode="auto">
          <a:xfrm>
            <a:off x="227266" y="277813"/>
            <a:ext cx="8737222" cy="6302373"/>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77932901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endParaRPr lang="en-IN" dirty="0"/>
          </a:p>
        </p:txBody>
      </p:sp>
      <p:sp>
        <p:nvSpPr>
          <p:cNvPr id="3" name="Subtitle 2"/>
          <p:cNvSpPr>
            <a:spLocks noGrp="1"/>
          </p:cNvSpPr>
          <p:nvPr>
            <p:ph type="subTitle" idx="1"/>
          </p:nvPr>
        </p:nvSpPr>
        <p:spPr/>
        <p:txBody>
          <a:bodyPr/>
          <a:lstStyle/>
          <a:p>
            <a:endParaRPr lang="en-IN"/>
          </a:p>
        </p:txBody>
      </p:sp>
      <p:pic>
        <p:nvPicPr>
          <p:cNvPr id="4" name="Picture 3" descr="WhatsApp Image 2020-08-05 at 12.56.17.jpeg"/>
          <p:cNvPicPr>
            <a:picLocks noChangeAspect="1"/>
          </p:cNvPicPr>
          <p:nvPr/>
        </p:nvPicPr>
        <p:blipFill>
          <a:blip r:embed="rId2"/>
          <a:stretch>
            <a:fillRect/>
          </a:stretch>
        </p:blipFill>
        <p:spPr>
          <a:xfrm>
            <a:off x="0" y="0"/>
            <a:ext cx="12192000" cy="6858000"/>
          </a:xfrm>
          <a:prstGeom prst="rect">
            <a:avLst/>
          </a:prstGeom>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endParaRPr lang="en-IN" dirty="0"/>
          </a:p>
        </p:txBody>
      </p:sp>
      <p:sp>
        <p:nvSpPr>
          <p:cNvPr id="3" name="Subtitle 2"/>
          <p:cNvSpPr>
            <a:spLocks noGrp="1"/>
          </p:cNvSpPr>
          <p:nvPr>
            <p:ph type="subTitle" idx="1"/>
          </p:nvPr>
        </p:nvSpPr>
        <p:spPr/>
        <p:txBody>
          <a:bodyPr/>
          <a:lstStyle/>
          <a:p>
            <a:endParaRPr lang="en-IN" dirty="0"/>
          </a:p>
        </p:txBody>
      </p:sp>
      <p:pic>
        <p:nvPicPr>
          <p:cNvPr id="4" name="Picture 3" descr="f820cb015cb6c45f14274623ae030952.jpg"/>
          <p:cNvPicPr>
            <a:picLocks noChangeAspect="1"/>
          </p:cNvPicPr>
          <p:nvPr/>
        </p:nvPicPr>
        <p:blipFill>
          <a:blip r:embed="rId2"/>
          <a:stretch>
            <a:fillRect/>
          </a:stretch>
        </p:blipFill>
        <p:spPr>
          <a:xfrm>
            <a:off x="0" y="0"/>
            <a:ext cx="4643437" cy="6858000"/>
          </a:xfrm>
          <a:prstGeom prst="rect">
            <a:avLst/>
          </a:prstGeom>
        </p:spPr>
      </p:pic>
      <p:pic>
        <p:nvPicPr>
          <p:cNvPr id="5" name="Picture 4" descr="Kokborok_Script_and_Tipra_Script.jpg"/>
          <p:cNvPicPr>
            <a:picLocks noChangeAspect="1"/>
          </p:cNvPicPr>
          <p:nvPr/>
        </p:nvPicPr>
        <p:blipFill>
          <a:blip r:embed="rId3"/>
          <a:stretch>
            <a:fillRect/>
          </a:stretch>
        </p:blipFill>
        <p:spPr>
          <a:xfrm>
            <a:off x="4643438" y="0"/>
            <a:ext cx="4500562" cy="6858000"/>
          </a:xfrm>
          <a:prstGeom prst="rect">
            <a:avLst/>
          </a:prstGeom>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34146" name="Rectangle 2">
            <a:extLst>
              <a:ext uri="{FF2B5EF4-FFF2-40B4-BE49-F238E27FC236}">
                <a16:creationId xmlns:a16="http://schemas.microsoft.com/office/drawing/2014/main" xmlns="" id="{CC75CB57-2378-40B0-B48E-28E8F1AC3728}"/>
              </a:ext>
            </a:extLst>
          </p:cNvPr>
          <p:cNvSpPr>
            <a:spLocks noGrp="1" noChangeArrowheads="1"/>
          </p:cNvSpPr>
          <p:nvPr>
            <p:ph type="title"/>
          </p:nvPr>
        </p:nvSpPr>
        <p:spPr/>
        <p:txBody>
          <a:bodyPr/>
          <a:lstStyle/>
          <a:p>
            <a:pPr algn="ctr"/>
            <a:r>
              <a:rPr lang="en-GB" altLang="en-US" sz="3600" b="1" dirty="0">
                <a:latin typeface="Arial" panose="020B0604020202020204" pitchFamily="34" charset="0"/>
              </a:rPr>
              <a:t>The Principle of Natural Selection</a:t>
            </a:r>
          </a:p>
        </p:txBody>
      </p:sp>
      <p:sp>
        <p:nvSpPr>
          <p:cNvPr id="134147" name="Rectangle 3">
            <a:extLst>
              <a:ext uri="{FF2B5EF4-FFF2-40B4-BE49-F238E27FC236}">
                <a16:creationId xmlns:a16="http://schemas.microsoft.com/office/drawing/2014/main" xmlns="" id="{12B75B87-9965-45A5-8B0C-86C58DEB3258}"/>
              </a:ext>
            </a:extLst>
          </p:cNvPr>
          <p:cNvSpPr>
            <a:spLocks noChangeArrowheads="1"/>
          </p:cNvSpPr>
          <p:nvPr/>
        </p:nvSpPr>
        <p:spPr bwMode="auto">
          <a:xfrm>
            <a:off x="900113" y="1628775"/>
            <a:ext cx="7772400" cy="388778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nchor="b"/>
          <a:lstStyle>
            <a:lvl1pPr algn="l">
              <a:defRPr sz="4400">
                <a:solidFill>
                  <a:schemeClr val="tx2"/>
                </a:solidFill>
                <a:latin typeface="Garamond" panose="02020404030301010803" pitchFamily="18" charset="0"/>
              </a:defRPr>
            </a:lvl1pPr>
            <a:lvl2pPr algn="l">
              <a:defRPr sz="4400">
                <a:solidFill>
                  <a:schemeClr val="tx2"/>
                </a:solidFill>
                <a:latin typeface="Garamond" panose="02020404030301010803" pitchFamily="18" charset="0"/>
              </a:defRPr>
            </a:lvl2pPr>
            <a:lvl3pPr algn="l">
              <a:defRPr sz="4400">
                <a:solidFill>
                  <a:schemeClr val="tx2"/>
                </a:solidFill>
                <a:latin typeface="Garamond" panose="02020404030301010803" pitchFamily="18" charset="0"/>
              </a:defRPr>
            </a:lvl3pPr>
            <a:lvl4pPr algn="l">
              <a:defRPr sz="4400">
                <a:solidFill>
                  <a:schemeClr val="tx2"/>
                </a:solidFill>
                <a:latin typeface="Garamond" panose="02020404030301010803" pitchFamily="18" charset="0"/>
              </a:defRPr>
            </a:lvl4pPr>
            <a:lvl5pPr algn="l">
              <a:defRPr sz="4400">
                <a:solidFill>
                  <a:schemeClr val="tx2"/>
                </a:solidFill>
                <a:latin typeface="Garamond" panose="02020404030301010803" pitchFamily="18" charset="0"/>
              </a:defRPr>
            </a:lvl5pPr>
            <a:lvl6pPr marL="457200" fontAlgn="base">
              <a:spcBef>
                <a:spcPct val="0"/>
              </a:spcBef>
              <a:spcAft>
                <a:spcPct val="0"/>
              </a:spcAft>
              <a:defRPr sz="4400">
                <a:solidFill>
                  <a:schemeClr val="tx2"/>
                </a:solidFill>
                <a:latin typeface="Garamond" panose="02020404030301010803" pitchFamily="18" charset="0"/>
              </a:defRPr>
            </a:lvl6pPr>
            <a:lvl7pPr marL="914400" fontAlgn="base">
              <a:spcBef>
                <a:spcPct val="0"/>
              </a:spcBef>
              <a:spcAft>
                <a:spcPct val="0"/>
              </a:spcAft>
              <a:defRPr sz="4400">
                <a:solidFill>
                  <a:schemeClr val="tx2"/>
                </a:solidFill>
                <a:latin typeface="Garamond" panose="02020404030301010803" pitchFamily="18" charset="0"/>
              </a:defRPr>
            </a:lvl7pPr>
            <a:lvl8pPr marL="1371600" fontAlgn="base">
              <a:spcBef>
                <a:spcPct val="0"/>
              </a:spcBef>
              <a:spcAft>
                <a:spcPct val="0"/>
              </a:spcAft>
              <a:defRPr sz="4400">
                <a:solidFill>
                  <a:schemeClr val="tx2"/>
                </a:solidFill>
                <a:latin typeface="Garamond" panose="02020404030301010803" pitchFamily="18" charset="0"/>
              </a:defRPr>
            </a:lvl8pPr>
            <a:lvl9pPr marL="1828800" fontAlgn="base">
              <a:spcBef>
                <a:spcPct val="0"/>
              </a:spcBef>
              <a:spcAft>
                <a:spcPct val="0"/>
              </a:spcAft>
              <a:defRPr sz="4400">
                <a:solidFill>
                  <a:schemeClr val="tx2"/>
                </a:solidFill>
                <a:latin typeface="Garamond" panose="02020404030301010803" pitchFamily="18" charset="0"/>
              </a:defRPr>
            </a:lvl9pPr>
          </a:lstStyle>
          <a:p>
            <a:endParaRPr lang="en-US" altLang="en-US" sz="2400">
              <a:latin typeface="Arial Unicode MS" panose="020B0604020202020204" pitchFamily="34" charset="-128"/>
            </a:endParaRPr>
          </a:p>
        </p:txBody>
      </p:sp>
      <p:sp>
        <p:nvSpPr>
          <p:cNvPr id="134148" name="Text Box 4">
            <a:extLst>
              <a:ext uri="{FF2B5EF4-FFF2-40B4-BE49-F238E27FC236}">
                <a16:creationId xmlns:a16="http://schemas.microsoft.com/office/drawing/2014/main" xmlns="" id="{54047D7C-8D99-41CF-B598-8B22F95EB7E5}"/>
              </a:ext>
            </a:extLst>
          </p:cNvPr>
          <p:cNvSpPr txBox="1">
            <a:spLocks noChangeArrowheads="1"/>
          </p:cNvSpPr>
          <p:nvPr/>
        </p:nvSpPr>
        <p:spPr bwMode="auto">
          <a:xfrm>
            <a:off x="900113" y="1916113"/>
            <a:ext cx="8015287" cy="434181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algn="l">
              <a:spcBef>
                <a:spcPct val="50000"/>
              </a:spcBef>
            </a:pPr>
            <a:r>
              <a:rPr lang="en-US" altLang="en-US">
                <a:latin typeface="Arial" panose="020B0604020202020204" pitchFamily="34" charset="0"/>
              </a:rPr>
              <a:t>In 1859 Charles Darwin published the book “On the origin of species” in which he demonstrated that Humans are the result of a long evolution.</a:t>
            </a:r>
          </a:p>
          <a:p>
            <a:pPr algn="l">
              <a:spcBef>
                <a:spcPct val="50000"/>
              </a:spcBef>
            </a:pPr>
            <a:r>
              <a:rPr lang="en-US" altLang="en-US">
                <a:latin typeface="Arial" panose="020B0604020202020204" pitchFamily="34" charset="0"/>
              </a:rPr>
              <a:t>He explained the principle of Natural Selection with these words:</a:t>
            </a:r>
          </a:p>
          <a:p>
            <a:pPr algn="l">
              <a:spcBef>
                <a:spcPct val="50000"/>
              </a:spcBef>
            </a:pPr>
            <a:endParaRPr lang="en-US" altLang="en-US" sz="1800">
              <a:latin typeface="Arial" panose="020B0604020202020204" pitchFamily="34" charset="0"/>
            </a:endParaRPr>
          </a:p>
          <a:p>
            <a:pPr algn="l">
              <a:spcBef>
                <a:spcPct val="50000"/>
              </a:spcBef>
            </a:pPr>
            <a:r>
              <a:rPr lang="en-US" altLang="en-US" sz="1800">
                <a:latin typeface="Arial" panose="020B0604020202020204" pitchFamily="34" charset="0"/>
              </a:rPr>
              <a:t>	</a:t>
            </a:r>
            <a:r>
              <a:rPr lang="en-US" altLang="en-US" sz="2000" i="1">
                <a:latin typeface="Arial" panose="020B0604020202020204" pitchFamily="34" charset="0"/>
              </a:rPr>
              <a:t>“Any variation, if profitable to an individual of any species </a:t>
            </a:r>
          </a:p>
          <a:p>
            <a:pPr algn="l">
              <a:spcBef>
                <a:spcPct val="50000"/>
              </a:spcBef>
            </a:pPr>
            <a:r>
              <a:rPr lang="en-US" altLang="en-US" sz="2000" i="1">
                <a:latin typeface="Arial" panose="020B0604020202020204" pitchFamily="34" charset="0"/>
              </a:rPr>
              <a:t>	 will tend to the preservation of that individual, and will be</a:t>
            </a:r>
          </a:p>
          <a:p>
            <a:pPr algn="l">
              <a:spcBef>
                <a:spcPct val="50000"/>
              </a:spcBef>
            </a:pPr>
            <a:r>
              <a:rPr lang="en-US" altLang="en-US" sz="2000" i="1">
                <a:latin typeface="Arial" panose="020B0604020202020204" pitchFamily="34" charset="0"/>
              </a:rPr>
              <a:t>	 generally inherited by its offspring. I have called this principle</a:t>
            </a:r>
          </a:p>
          <a:p>
            <a:pPr algn="l">
              <a:spcBef>
                <a:spcPct val="50000"/>
              </a:spcBef>
            </a:pPr>
            <a:r>
              <a:rPr lang="en-US" altLang="en-US" sz="2000" i="1">
                <a:latin typeface="Arial" panose="020B0604020202020204" pitchFamily="34" charset="0"/>
              </a:rPr>
              <a:t>	 by the term of Natural Selection ”.</a:t>
            </a:r>
            <a:endParaRPr lang="en-US" altLang="en-US" sz="2000">
              <a:latin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34148"/>
                                        </p:tgtEl>
                                        <p:attrNameLst>
                                          <p:attrName>style.visibility</p:attrName>
                                        </p:attrNameLst>
                                      </p:cBhvr>
                                      <p:to>
                                        <p:strVal val="visible"/>
                                      </p:to>
                                    </p:set>
                                    <p:anim calcmode="lin" valueType="num">
                                      <p:cBhvr additive="base">
                                        <p:cTn id="7" dur="500" fill="hold"/>
                                        <p:tgtEl>
                                          <p:spTgt spid="134148"/>
                                        </p:tgtEl>
                                        <p:attrNameLst>
                                          <p:attrName>ppt_x</p:attrName>
                                        </p:attrNameLst>
                                      </p:cBhvr>
                                      <p:tavLst>
                                        <p:tav tm="0">
                                          <p:val>
                                            <p:strVal val="#ppt_x"/>
                                          </p:val>
                                        </p:tav>
                                        <p:tav tm="100000">
                                          <p:val>
                                            <p:strVal val="#ppt_x"/>
                                          </p:val>
                                        </p:tav>
                                      </p:tavLst>
                                    </p:anim>
                                    <p:anim calcmode="lin" valueType="num">
                                      <p:cBhvr additive="base">
                                        <p:cTn id="8" dur="500" fill="hold"/>
                                        <p:tgtEl>
                                          <p:spTgt spid="13414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4148" grpId="0" autoUpdateAnimBg="0"/>
    </p:bldLst>
  </p:timing>
</p:sld>
</file>

<file path=ppt/slides/slide2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35170" name="Rectangle 2">
            <a:extLst>
              <a:ext uri="{FF2B5EF4-FFF2-40B4-BE49-F238E27FC236}">
                <a16:creationId xmlns:a16="http://schemas.microsoft.com/office/drawing/2014/main" xmlns="" id="{795149BF-BD9D-44D8-A477-C6CFA3BF5F41}"/>
              </a:ext>
            </a:extLst>
          </p:cNvPr>
          <p:cNvSpPr>
            <a:spLocks noGrp="1" noChangeArrowheads="1"/>
          </p:cNvSpPr>
          <p:nvPr>
            <p:ph type="title"/>
          </p:nvPr>
        </p:nvSpPr>
        <p:spPr/>
        <p:txBody>
          <a:bodyPr/>
          <a:lstStyle/>
          <a:p>
            <a:pPr algn="ctr"/>
            <a:r>
              <a:rPr lang="en-GB" altLang="en-US" sz="3600" b="1">
                <a:latin typeface="Arial" panose="020B0604020202020204" pitchFamily="34" charset="0"/>
              </a:rPr>
              <a:t>How did Language emerge?</a:t>
            </a:r>
          </a:p>
        </p:txBody>
      </p:sp>
      <p:sp>
        <p:nvSpPr>
          <p:cNvPr id="135171" name="Rectangle 3">
            <a:extLst>
              <a:ext uri="{FF2B5EF4-FFF2-40B4-BE49-F238E27FC236}">
                <a16:creationId xmlns:a16="http://schemas.microsoft.com/office/drawing/2014/main" xmlns="" id="{6C4167FF-AA2F-4BCD-B9EC-93C9CB084183}"/>
              </a:ext>
            </a:extLst>
          </p:cNvPr>
          <p:cNvSpPr>
            <a:spLocks noGrp="1" noChangeArrowheads="1"/>
          </p:cNvSpPr>
          <p:nvPr>
            <p:ph type="body" sz="half" idx="1"/>
          </p:nvPr>
        </p:nvSpPr>
        <p:spPr>
          <a:xfrm>
            <a:off x="381000" y="1676400"/>
            <a:ext cx="2743200" cy="2286000"/>
          </a:xfrm>
        </p:spPr>
        <p:txBody>
          <a:bodyPr/>
          <a:lstStyle/>
          <a:p>
            <a:pPr>
              <a:lnSpc>
                <a:spcPct val="90000"/>
              </a:lnSpc>
            </a:pPr>
            <a:r>
              <a:rPr lang="en-GB" altLang="en-US" sz="1800">
                <a:latin typeface="Arial" panose="020B0604020202020204" pitchFamily="34" charset="0"/>
              </a:rPr>
              <a:t>Language emerged suddenly, as a rabbit out of a hat. This would be possible because humans are endowed with an innate language faculty (Chomsky).</a:t>
            </a:r>
          </a:p>
        </p:txBody>
      </p:sp>
      <p:sp>
        <p:nvSpPr>
          <p:cNvPr id="135172" name="Rectangle 4">
            <a:extLst>
              <a:ext uri="{FF2B5EF4-FFF2-40B4-BE49-F238E27FC236}">
                <a16:creationId xmlns:a16="http://schemas.microsoft.com/office/drawing/2014/main" xmlns="" id="{5074DB41-B551-408B-9334-CDF159433AC7}"/>
              </a:ext>
            </a:extLst>
          </p:cNvPr>
          <p:cNvSpPr>
            <a:spLocks noGrp="1" noChangeArrowheads="1"/>
          </p:cNvSpPr>
          <p:nvPr>
            <p:ph type="body" sz="half" idx="2"/>
          </p:nvPr>
        </p:nvSpPr>
        <p:spPr>
          <a:xfrm>
            <a:off x="3276600" y="1676400"/>
            <a:ext cx="3124200" cy="2286000"/>
          </a:xfrm>
        </p:spPr>
        <p:txBody>
          <a:bodyPr/>
          <a:lstStyle/>
          <a:p>
            <a:pPr>
              <a:lnSpc>
                <a:spcPct val="80000"/>
              </a:lnSpc>
            </a:pPr>
            <a:r>
              <a:rPr lang="en-GB" altLang="en-US" sz="2000">
                <a:latin typeface="Arial" panose="020B0604020202020204" pitchFamily="34" charset="0"/>
              </a:rPr>
              <a:t>Language is the result of a long process, creeping upwards in complexity over millennia, like a snail creeping up a wall. Language capacity increased very slowly.</a:t>
            </a:r>
          </a:p>
        </p:txBody>
      </p:sp>
      <p:sp>
        <p:nvSpPr>
          <p:cNvPr id="135173" name="Rectangle 5">
            <a:extLst>
              <a:ext uri="{FF2B5EF4-FFF2-40B4-BE49-F238E27FC236}">
                <a16:creationId xmlns:a16="http://schemas.microsoft.com/office/drawing/2014/main" xmlns="" id="{8817E8DF-2B33-4A4E-895D-14CD6266E6F4}"/>
              </a:ext>
            </a:extLst>
          </p:cNvPr>
          <p:cNvSpPr>
            <a:spLocks noChangeArrowheads="1"/>
          </p:cNvSpPr>
          <p:nvPr/>
        </p:nvSpPr>
        <p:spPr bwMode="auto">
          <a:xfrm>
            <a:off x="900113" y="1628775"/>
            <a:ext cx="7772400" cy="388778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nchor="b"/>
          <a:lstStyle>
            <a:lvl1pPr algn="l">
              <a:defRPr sz="4400">
                <a:solidFill>
                  <a:schemeClr val="tx2"/>
                </a:solidFill>
                <a:latin typeface="Garamond" panose="02020404030301010803" pitchFamily="18" charset="0"/>
              </a:defRPr>
            </a:lvl1pPr>
            <a:lvl2pPr algn="l">
              <a:defRPr sz="4400">
                <a:solidFill>
                  <a:schemeClr val="tx2"/>
                </a:solidFill>
                <a:latin typeface="Garamond" panose="02020404030301010803" pitchFamily="18" charset="0"/>
              </a:defRPr>
            </a:lvl2pPr>
            <a:lvl3pPr algn="l">
              <a:defRPr sz="4400">
                <a:solidFill>
                  <a:schemeClr val="tx2"/>
                </a:solidFill>
                <a:latin typeface="Garamond" panose="02020404030301010803" pitchFamily="18" charset="0"/>
              </a:defRPr>
            </a:lvl3pPr>
            <a:lvl4pPr algn="l">
              <a:defRPr sz="4400">
                <a:solidFill>
                  <a:schemeClr val="tx2"/>
                </a:solidFill>
                <a:latin typeface="Garamond" panose="02020404030301010803" pitchFamily="18" charset="0"/>
              </a:defRPr>
            </a:lvl4pPr>
            <a:lvl5pPr algn="l">
              <a:defRPr sz="4400">
                <a:solidFill>
                  <a:schemeClr val="tx2"/>
                </a:solidFill>
                <a:latin typeface="Garamond" panose="02020404030301010803" pitchFamily="18" charset="0"/>
              </a:defRPr>
            </a:lvl5pPr>
            <a:lvl6pPr marL="457200" fontAlgn="base">
              <a:spcBef>
                <a:spcPct val="0"/>
              </a:spcBef>
              <a:spcAft>
                <a:spcPct val="0"/>
              </a:spcAft>
              <a:defRPr sz="4400">
                <a:solidFill>
                  <a:schemeClr val="tx2"/>
                </a:solidFill>
                <a:latin typeface="Garamond" panose="02020404030301010803" pitchFamily="18" charset="0"/>
              </a:defRPr>
            </a:lvl6pPr>
            <a:lvl7pPr marL="914400" fontAlgn="base">
              <a:spcBef>
                <a:spcPct val="0"/>
              </a:spcBef>
              <a:spcAft>
                <a:spcPct val="0"/>
              </a:spcAft>
              <a:defRPr sz="4400">
                <a:solidFill>
                  <a:schemeClr val="tx2"/>
                </a:solidFill>
                <a:latin typeface="Garamond" panose="02020404030301010803" pitchFamily="18" charset="0"/>
              </a:defRPr>
            </a:lvl7pPr>
            <a:lvl8pPr marL="1371600" fontAlgn="base">
              <a:spcBef>
                <a:spcPct val="0"/>
              </a:spcBef>
              <a:spcAft>
                <a:spcPct val="0"/>
              </a:spcAft>
              <a:defRPr sz="4400">
                <a:solidFill>
                  <a:schemeClr val="tx2"/>
                </a:solidFill>
                <a:latin typeface="Garamond" panose="02020404030301010803" pitchFamily="18" charset="0"/>
              </a:defRPr>
            </a:lvl8pPr>
            <a:lvl9pPr marL="1828800" fontAlgn="base">
              <a:spcBef>
                <a:spcPct val="0"/>
              </a:spcBef>
              <a:spcAft>
                <a:spcPct val="0"/>
              </a:spcAft>
              <a:defRPr sz="4400">
                <a:solidFill>
                  <a:schemeClr val="tx2"/>
                </a:solidFill>
                <a:latin typeface="Garamond" panose="02020404030301010803" pitchFamily="18" charset="0"/>
              </a:defRPr>
            </a:lvl9pPr>
          </a:lstStyle>
          <a:p>
            <a:endParaRPr lang="en-US" altLang="en-US" sz="2400">
              <a:latin typeface="Arial Unicode MS" panose="020B0604020202020204" pitchFamily="34" charset="-128"/>
            </a:endParaRPr>
          </a:p>
        </p:txBody>
      </p:sp>
      <p:sp>
        <p:nvSpPr>
          <p:cNvPr id="135174" name="Rectangle 6">
            <a:extLst>
              <a:ext uri="{FF2B5EF4-FFF2-40B4-BE49-F238E27FC236}">
                <a16:creationId xmlns:a16="http://schemas.microsoft.com/office/drawing/2014/main" xmlns="" id="{292114C8-F834-4205-BAF9-3BAFA69C3B6C}"/>
              </a:ext>
            </a:extLst>
          </p:cNvPr>
          <p:cNvSpPr>
            <a:spLocks noChangeArrowheads="1"/>
          </p:cNvSpPr>
          <p:nvPr/>
        </p:nvSpPr>
        <p:spPr bwMode="auto">
          <a:xfrm>
            <a:off x="533400" y="4495800"/>
            <a:ext cx="8305800" cy="15525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algn="l" eaLnBrk="1" hangingPunct="1">
              <a:spcBef>
                <a:spcPct val="20000"/>
              </a:spcBef>
              <a:buClr>
                <a:schemeClr val="bg2"/>
              </a:buClr>
              <a:buSzPct val="75000"/>
              <a:buFont typeface="Wingdings" panose="05000000000000000000" pitchFamily="2" charset="2"/>
              <a:buChar char="p"/>
            </a:pPr>
            <a:r>
              <a:rPr lang="de-DE" altLang="en-US">
                <a:latin typeface="Arial" panose="020B0604020202020204" pitchFamily="34" charset="0"/>
              </a:rPr>
              <a:t> The most accredited theory is that of a ‘</a:t>
            </a:r>
            <a:r>
              <a:rPr lang="en-GB" altLang="en-US">
                <a:latin typeface="Arial" panose="020B0604020202020204" pitchFamily="34" charset="0"/>
              </a:rPr>
              <a:t>language bonfire’. After this theory, sparks of language have been flickering for a long time before language begun a fast evolution and then stabilized around 50,000 years ago.</a:t>
            </a:r>
          </a:p>
        </p:txBody>
      </p:sp>
      <p:sp>
        <p:nvSpPr>
          <p:cNvPr id="135175" name="Rectangle 7">
            <a:extLst>
              <a:ext uri="{FF2B5EF4-FFF2-40B4-BE49-F238E27FC236}">
                <a16:creationId xmlns:a16="http://schemas.microsoft.com/office/drawing/2014/main" xmlns="" id="{87BC2F3A-F0A4-48CB-A9D5-F30092F1B13F}"/>
              </a:ext>
            </a:extLst>
          </p:cNvPr>
          <p:cNvSpPr>
            <a:spLocks noChangeArrowheads="1"/>
          </p:cNvSpPr>
          <p:nvPr/>
        </p:nvSpPr>
        <p:spPr bwMode="auto">
          <a:xfrm>
            <a:off x="6400800" y="1676400"/>
            <a:ext cx="2895600" cy="22860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lvl1pPr marL="342900" indent="-342900" algn="l">
              <a:defRPr>
                <a:solidFill>
                  <a:schemeClr val="tx1"/>
                </a:solidFill>
                <a:latin typeface="Arial" panose="020B0604020202020204" pitchFamily="34" charset="0"/>
              </a:defRPr>
            </a:lvl1pPr>
            <a:lvl2pPr marL="742950" indent="-285750" algn="l">
              <a:defRPr>
                <a:solidFill>
                  <a:schemeClr val="tx1"/>
                </a:solidFill>
                <a:latin typeface="Arial" panose="020B0604020202020204" pitchFamily="34" charset="0"/>
              </a:defRPr>
            </a:lvl2pPr>
            <a:lvl3pPr marL="1143000" indent="-228600" algn="l">
              <a:defRPr>
                <a:solidFill>
                  <a:schemeClr val="tx1"/>
                </a:solidFill>
                <a:latin typeface="Arial" panose="020B0604020202020204" pitchFamily="34" charset="0"/>
              </a:defRPr>
            </a:lvl3pPr>
            <a:lvl4pPr marL="1600200" indent="-228600" algn="l">
              <a:defRPr>
                <a:solidFill>
                  <a:schemeClr val="tx1"/>
                </a:solidFill>
                <a:latin typeface="Arial" panose="020B0604020202020204" pitchFamily="34" charset="0"/>
              </a:defRPr>
            </a:lvl4pPr>
            <a:lvl5pPr marL="2057400" indent="-228600" algn="l">
              <a:defRPr>
                <a:solidFill>
                  <a:schemeClr val="tx1"/>
                </a:solidFill>
                <a:latin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defRPr>
            </a:lvl9pPr>
          </a:lstStyle>
          <a:p>
            <a:pPr eaLnBrk="1" hangingPunct="1">
              <a:lnSpc>
                <a:spcPct val="90000"/>
              </a:lnSpc>
              <a:spcBef>
                <a:spcPct val="20000"/>
              </a:spcBef>
              <a:buClr>
                <a:schemeClr val="bg2"/>
              </a:buClr>
              <a:buSzPct val="75000"/>
              <a:buFont typeface="Wingdings" panose="05000000000000000000" pitchFamily="2" charset="2"/>
              <a:buChar char="p"/>
            </a:pPr>
            <a:r>
              <a:rPr lang="de-DE" altLang="en-US" sz="1800"/>
              <a:t>Language evolution alternated between periods of </a:t>
            </a:r>
            <a:r>
              <a:rPr lang="de-DE" altLang="en-US" sz="1800" i="1"/>
              <a:t>stasis</a:t>
            </a:r>
            <a:r>
              <a:rPr lang="de-DE" altLang="en-US" sz="1800"/>
              <a:t> (stagnation) and periods of fast development (Eldredge and Gould).</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35171">
                                            <p:txEl>
                                              <p:pRg st="0" end="0"/>
                                            </p:txEl>
                                          </p:spTgt>
                                        </p:tgtEl>
                                        <p:attrNameLst>
                                          <p:attrName>style.visibility</p:attrName>
                                        </p:attrNameLst>
                                      </p:cBhvr>
                                      <p:to>
                                        <p:strVal val="visible"/>
                                      </p:to>
                                    </p:set>
                                    <p:anim calcmode="lin" valueType="num">
                                      <p:cBhvr additive="base">
                                        <p:cTn id="7" dur="500" fill="hold"/>
                                        <p:tgtEl>
                                          <p:spTgt spid="135171">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135171">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1" fill="hold" grpId="0" nodeType="clickEffect">
                                  <p:stCondLst>
                                    <p:cond delay="0"/>
                                  </p:stCondLst>
                                  <p:childTnLst>
                                    <p:set>
                                      <p:cBhvr>
                                        <p:cTn id="12" dur="1" fill="hold">
                                          <p:stCondLst>
                                            <p:cond delay="0"/>
                                          </p:stCondLst>
                                        </p:cTn>
                                        <p:tgtEl>
                                          <p:spTgt spid="135172">
                                            <p:txEl>
                                              <p:pRg st="0" end="0"/>
                                            </p:txEl>
                                          </p:spTgt>
                                        </p:tgtEl>
                                        <p:attrNameLst>
                                          <p:attrName>style.visibility</p:attrName>
                                        </p:attrNameLst>
                                      </p:cBhvr>
                                      <p:to>
                                        <p:strVal val="visible"/>
                                      </p:to>
                                    </p:set>
                                    <p:anim calcmode="lin" valueType="num">
                                      <p:cBhvr additive="base">
                                        <p:cTn id="13" dur="500" fill="hold"/>
                                        <p:tgtEl>
                                          <p:spTgt spid="135172">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35172">
                                            <p:txEl>
                                              <p:pRg st="0" end="0"/>
                                            </p:txEl>
                                          </p:spTgt>
                                        </p:tgtEl>
                                        <p:attrNameLst>
                                          <p:attrName>ppt_y</p:attrName>
                                        </p:attrNameLst>
                                      </p:cBhvr>
                                      <p:tavLst>
                                        <p:tav tm="0">
                                          <p:val>
                                            <p:strVal val="0-#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2" fill="hold" grpId="0" nodeType="clickEffect">
                                  <p:stCondLst>
                                    <p:cond delay="0"/>
                                  </p:stCondLst>
                                  <p:childTnLst>
                                    <p:set>
                                      <p:cBhvr>
                                        <p:cTn id="18" dur="1" fill="hold">
                                          <p:stCondLst>
                                            <p:cond delay="0"/>
                                          </p:stCondLst>
                                        </p:cTn>
                                        <p:tgtEl>
                                          <p:spTgt spid="135175"/>
                                        </p:tgtEl>
                                        <p:attrNameLst>
                                          <p:attrName>style.visibility</p:attrName>
                                        </p:attrNameLst>
                                      </p:cBhvr>
                                      <p:to>
                                        <p:strVal val="visible"/>
                                      </p:to>
                                    </p:set>
                                    <p:anim calcmode="lin" valueType="num">
                                      <p:cBhvr additive="base">
                                        <p:cTn id="19" dur="500" fill="hold"/>
                                        <p:tgtEl>
                                          <p:spTgt spid="135175"/>
                                        </p:tgtEl>
                                        <p:attrNameLst>
                                          <p:attrName>ppt_x</p:attrName>
                                        </p:attrNameLst>
                                      </p:cBhvr>
                                      <p:tavLst>
                                        <p:tav tm="0">
                                          <p:val>
                                            <p:strVal val="1+#ppt_w/2"/>
                                          </p:val>
                                        </p:tav>
                                        <p:tav tm="100000">
                                          <p:val>
                                            <p:strVal val="#ppt_x"/>
                                          </p:val>
                                        </p:tav>
                                      </p:tavLst>
                                    </p:anim>
                                    <p:anim calcmode="lin" valueType="num">
                                      <p:cBhvr additive="base">
                                        <p:cTn id="20" dur="500" fill="hold"/>
                                        <p:tgtEl>
                                          <p:spTgt spid="135175"/>
                                        </p:tgtEl>
                                        <p:attrNameLst>
                                          <p:attrName>ppt_y</p:attrName>
                                        </p:attrNameLst>
                                      </p:cBhvr>
                                      <p:tavLst>
                                        <p:tav tm="0">
                                          <p:val>
                                            <p:strVal val="#ppt_y"/>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35174"/>
                                        </p:tgtEl>
                                        <p:attrNameLst>
                                          <p:attrName>style.visibility</p:attrName>
                                        </p:attrNameLst>
                                      </p:cBhvr>
                                      <p:to>
                                        <p:strVal val="visible"/>
                                      </p:to>
                                    </p:set>
                                    <p:anim calcmode="lin" valueType="num">
                                      <p:cBhvr additive="base">
                                        <p:cTn id="25" dur="500" fill="hold"/>
                                        <p:tgtEl>
                                          <p:spTgt spid="135174"/>
                                        </p:tgtEl>
                                        <p:attrNameLst>
                                          <p:attrName>ppt_x</p:attrName>
                                        </p:attrNameLst>
                                      </p:cBhvr>
                                      <p:tavLst>
                                        <p:tav tm="0">
                                          <p:val>
                                            <p:strVal val="#ppt_x"/>
                                          </p:val>
                                        </p:tav>
                                        <p:tav tm="100000">
                                          <p:val>
                                            <p:strVal val="#ppt_x"/>
                                          </p:val>
                                        </p:tav>
                                      </p:tavLst>
                                    </p:anim>
                                    <p:anim calcmode="lin" valueType="num">
                                      <p:cBhvr additive="base">
                                        <p:cTn id="26" dur="500" fill="hold"/>
                                        <p:tgtEl>
                                          <p:spTgt spid="13517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5171" grpId="0" build="p" autoUpdateAnimBg="0"/>
      <p:bldP spid="135172" grpId="0" build="p" bldLvl="2" autoUpdateAnimBg="0"/>
      <p:bldP spid="135174" grpId="0" autoUpdateAnimBg="0"/>
      <p:bldP spid="135175" grpId="0" autoUpdateAnimBg="0"/>
    </p:bldLst>
  </p:timing>
</p:sld>
</file>

<file path=ppt/slides/slide2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37218" name="Rectangle 2">
            <a:extLst>
              <a:ext uri="{FF2B5EF4-FFF2-40B4-BE49-F238E27FC236}">
                <a16:creationId xmlns:a16="http://schemas.microsoft.com/office/drawing/2014/main" xmlns="" id="{99D4D4BD-80E2-4D1C-BD78-F7892206EFE7}"/>
              </a:ext>
            </a:extLst>
          </p:cNvPr>
          <p:cNvSpPr>
            <a:spLocks noGrp="1" noChangeArrowheads="1"/>
          </p:cNvSpPr>
          <p:nvPr>
            <p:ph type="title"/>
          </p:nvPr>
        </p:nvSpPr>
        <p:spPr/>
        <p:txBody>
          <a:bodyPr/>
          <a:lstStyle/>
          <a:p>
            <a:pPr algn="ctr"/>
            <a:r>
              <a:rPr lang="en-GB" altLang="en-US" sz="3600" b="1">
                <a:latin typeface="Arial" panose="020B0604020202020204" pitchFamily="34" charset="0"/>
              </a:rPr>
              <a:t>The development of Language</a:t>
            </a:r>
          </a:p>
        </p:txBody>
      </p:sp>
      <p:sp>
        <p:nvSpPr>
          <p:cNvPr id="137219" name="Rectangle 3">
            <a:extLst>
              <a:ext uri="{FF2B5EF4-FFF2-40B4-BE49-F238E27FC236}">
                <a16:creationId xmlns:a16="http://schemas.microsoft.com/office/drawing/2014/main" xmlns="" id="{BE3E45A1-A851-4091-B42E-802AAE4E90D4}"/>
              </a:ext>
            </a:extLst>
          </p:cNvPr>
          <p:cNvSpPr>
            <a:spLocks noChangeArrowheads="1"/>
          </p:cNvSpPr>
          <p:nvPr/>
        </p:nvSpPr>
        <p:spPr bwMode="auto">
          <a:xfrm>
            <a:off x="2362200" y="1600200"/>
            <a:ext cx="4419600" cy="685800"/>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r>
              <a:rPr lang="de-DE" altLang="en-US" sz="2800">
                <a:latin typeface="Arial" panose="020B0604020202020204" pitchFamily="34" charset="0"/>
              </a:rPr>
              <a:t>Key properties of Language</a:t>
            </a:r>
          </a:p>
        </p:txBody>
      </p:sp>
      <p:sp>
        <p:nvSpPr>
          <p:cNvPr id="137220" name="Rectangle 4">
            <a:extLst>
              <a:ext uri="{FF2B5EF4-FFF2-40B4-BE49-F238E27FC236}">
                <a16:creationId xmlns:a16="http://schemas.microsoft.com/office/drawing/2014/main" xmlns="" id="{35FC31DF-A386-4D52-B313-C5D06C658735}"/>
              </a:ext>
            </a:extLst>
          </p:cNvPr>
          <p:cNvSpPr>
            <a:spLocks noChangeArrowheads="1"/>
          </p:cNvSpPr>
          <p:nvPr/>
        </p:nvSpPr>
        <p:spPr bwMode="auto">
          <a:xfrm>
            <a:off x="1447800" y="2971800"/>
            <a:ext cx="2438400" cy="685800"/>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r>
              <a:rPr lang="de-DE" altLang="en-US" sz="2800">
                <a:latin typeface="Arial" panose="020B0604020202020204" pitchFamily="34" charset="0"/>
              </a:rPr>
              <a:t>Interaction</a:t>
            </a:r>
          </a:p>
        </p:txBody>
      </p:sp>
      <p:sp>
        <p:nvSpPr>
          <p:cNvPr id="137221" name="Rectangle 5">
            <a:extLst>
              <a:ext uri="{FF2B5EF4-FFF2-40B4-BE49-F238E27FC236}">
                <a16:creationId xmlns:a16="http://schemas.microsoft.com/office/drawing/2014/main" xmlns="" id="{6F9CA643-431D-440C-8353-48E97A3DA715}"/>
              </a:ext>
            </a:extLst>
          </p:cNvPr>
          <p:cNvSpPr>
            <a:spLocks noChangeArrowheads="1"/>
          </p:cNvSpPr>
          <p:nvPr/>
        </p:nvSpPr>
        <p:spPr bwMode="auto">
          <a:xfrm>
            <a:off x="5257800" y="2971800"/>
            <a:ext cx="2438400" cy="685800"/>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r>
              <a:rPr lang="de-DE" altLang="en-US" sz="2800">
                <a:latin typeface="Arial" panose="020B0604020202020204" pitchFamily="34" charset="0"/>
              </a:rPr>
              <a:t>Persuasion</a:t>
            </a:r>
          </a:p>
        </p:txBody>
      </p:sp>
      <p:sp>
        <p:nvSpPr>
          <p:cNvPr id="137222" name="Line 6">
            <a:extLst>
              <a:ext uri="{FF2B5EF4-FFF2-40B4-BE49-F238E27FC236}">
                <a16:creationId xmlns:a16="http://schemas.microsoft.com/office/drawing/2014/main" xmlns="" id="{B03C2CC4-4CEE-4757-B2F3-E856DAEA3C04}"/>
              </a:ext>
            </a:extLst>
          </p:cNvPr>
          <p:cNvSpPr>
            <a:spLocks noChangeShapeType="1"/>
          </p:cNvSpPr>
          <p:nvPr/>
        </p:nvSpPr>
        <p:spPr bwMode="auto">
          <a:xfrm flipH="1">
            <a:off x="2590800" y="2743200"/>
            <a:ext cx="3886200" cy="0"/>
          </a:xfrm>
          <a:prstGeom prst="line">
            <a:avLst/>
          </a:prstGeom>
          <a:noFill/>
          <a:ln w="9525">
            <a:solidFill>
              <a:schemeClr val="tx1"/>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en-US"/>
          </a:p>
        </p:txBody>
      </p:sp>
      <p:sp>
        <p:nvSpPr>
          <p:cNvPr id="137223" name="Line 7">
            <a:extLst>
              <a:ext uri="{FF2B5EF4-FFF2-40B4-BE49-F238E27FC236}">
                <a16:creationId xmlns:a16="http://schemas.microsoft.com/office/drawing/2014/main" xmlns="" id="{2C040740-6B3F-4770-A12A-B6FE28E597ED}"/>
              </a:ext>
            </a:extLst>
          </p:cNvPr>
          <p:cNvSpPr>
            <a:spLocks noChangeShapeType="1"/>
          </p:cNvSpPr>
          <p:nvPr/>
        </p:nvSpPr>
        <p:spPr bwMode="auto">
          <a:xfrm>
            <a:off x="2590800" y="2743200"/>
            <a:ext cx="0" cy="228600"/>
          </a:xfrm>
          <a:prstGeom prst="line">
            <a:avLst/>
          </a:prstGeom>
          <a:noFill/>
          <a:ln w="9525">
            <a:solidFill>
              <a:schemeClr val="tx1"/>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en-US"/>
          </a:p>
        </p:txBody>
      </p:sp>
      <p:sp>
        <p:nvSpPr>
          <p:cNvPr id="137224" name="Line 8">
            <a:extLst>
              <a:ext uri="{FF2B5EF4-FFF2-40B4-BE49-F238E27FC236}">
                <a16:creationId xmlns:a16="http://schemas.microsoft.com/office/drawing/2014/main" xmlns="" id="{74E21D0F-446D-4702-B914-9CC545A8389D}"/>
              </a:ext>
            </a:extLst>
          </p:cNvPr>
          <p:cNvSpPr>
            <a:spLocks noChangeShapeType="1"/>
          </p:cNvSpPr>
          <p:nvPr/>
        </p:nvSpPr>
        <p:spPr bwMode="auto">
          <a:xfrm>
            <a:off x="6477000" y="2743200"/>
            <a:ext cx="0" cy="228600"/>
          </a:xfrm>
          <a:prstGeom prst="line">
            <a:avLst/>
          </a:prstGeom>
          <a:noFill/>
          <a:ln w="9525">
            <a:solidFill>
              <a:schemeClr val="tx1"/>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en-US"/>
          </a:p>
        </p:txBody>
      </p:sp>
      <p:sp>
        <p:nvSpPr>
          <p:cNvPr id="137225" name="Line 9">
            <a:extLst>
              <a:ext uri="{FF2B5EF4-FFF2-40B4-BE49-F238E27FC236}">
                <a16:creationId xmlns:a16="http://schemas.microsoft.com/office/drawing/2014/main" xmlns="" id="{135EC350-DD4A-43A3-BC17-B01D4ED9272A}"/>
              </a:ext>
            </a:extLst>
          </p:cNvPr>
          <p:cNvSpPr>
            <a:spLocks noChangeShapeType="1"/>
          </p:cNvSpPr>
          <p:nvPr/>
        </p:nvSpPr>
        <p:spPr bwMode="auto">
          <a:xfrm>
            <a:off x="4572000" y="2286000"/>
            <a:ext cx="0" cy="457200"/>
          </a:xfrm>
          <a:prstGeom prst="line">
            <a:avLst/>
          </a:prstGeom>
          <a:noFill/>
          <a:ln w="9525">
            <a:solidFill>
              <a:schemeClr val="tx1"/>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en-US"/>
          </a:p>
        </p:txBody>
      </p:sp>
      <p:sp>
        <p:nvSpPr>
          <p:cNvPr id="137226" name="Rectangle 10">
            <a:extLst>
              <a:ext uri="{FF2B5EF4-FFF2-40B4-BE49-F238E27FC236}">
                <a16:creationId xmlns:a16="http://schemas.microsoft.com/office/drawing/2014/main" xmlns="" id="{8A6DC135-BD92-402D-BF32-CB4B31CD7C16}"/>
              </a:ext>
            </a:extLst>
          </p:cNvPr>
          <p:cNvSpPr>
            <a:spLocks noChangeArrowheads="1"/>
          </p:cNvSpPr>
          <p:nvPr/>
        </p:nvSpPr>
        <p:spPr bwMode="auto">
          <a:xfrm>
            <a:off x="304800" y="4191000"/>
            <a:ext cx="8839200" cy="246538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algn="l" eaLnBrk="1" hangingPunct="1">
              <a:spcBef>
                <a:spcPct val="50000"/>
              </a:spcBef>
              <a:buClr>
                <a:schemeClr val="bg2"/>
              </a:buClr>
              <a:buSzPct val="75000"/>
              <a:buFont typeface="Wingdings" panose="05000000000000000000" pitchFamily="2" charset="2"/>
              <a:buNone/>
            </a:pPr>
            <a:r>
              <a:rPr lang="en-GB" altLang="en-US">
                <a:latin typeface="Arial" panose="020B0604020202020204" pitchFamily="34" charset="0"/>
              </a:rPr>
              <a:t>The Grooming Theory: grooming is for animals a factor of social interaction as language for humans.</a:t>
            </a:r>
          </a:p>
          <a:p>
            <a:pPr algn="l" eaLnBrk="1" hangingPunct="1">
              <a:spcBef>
                <a:spcPct val="50000"/>
              </a:spcBef>
              <a:buClr>
                <a:schemeClr val="bg2"/>
              </a:buClr>
              <a:buSzPct val="75000"/>
              <a:buFont typeface="Wingdings" panose="05000000000000000000" pitchFamily="2" charset="2"/>
              <a:buNone/>
            </a:pPr>
            <a:r>
              <a:rPr lang="en-GB" altLang="en-US">
                <a:latin typeface="Arial" panose="020B0604020202020204" pitchFamily="34" charset="0"/>
              </a:rPr>
              <a:t>Maybe language is a substitution for grooming, since:</a:t>
            </a:r>
          </a:p>
          <a:p>
            <a:pPr algn="l" eaLnBrk="1" hangingPunct="1">
              <a:spcBef>
                <a:spcPct val="50000"/>
              </a:spcBef>
              <a:buClr>
                <a:schemeClr val="bg2"/>
              </a:buClr>
              <a:buSzPct val="75000"/>
              <a:buFont typeface="Wingdings" panose="05000000000000000000" pitchFamily="2" charset="2"/>
              <a:buNone/>
            </a:pPr>
            <a:r>
              <a:rPr lang="en-GB" altLang="en-US">
                <a:latin typeface="Arial" panose="020B0604020202020204" pitchFamily="34" charset="0"/>
              </a:rPr>
              <a:t>- Humans are ‘naked apes’ with little hair for grooming</a:t>
            </a:r>
          </a:p>
          <a:p>
            <a:pPr algn="l" eaLnBrk="1" hangingPunct="1">
              <a:spcBef>
                <a:spcPct val="50000"/>
              </a:spcBef>
              <a:buClr>
                <a:schemeClr val="bg2"/>
              </a:buClr>
              <a:buSzPct val="75000"/>
              <a:buFont typeface="Wingdings" panose="05000000000000000000" pitchFamily="2" charset="2"/>
              <a:buNone/>
            </a:pPr>
            <a:r>
              <a:rPr lang="en-GB" altLang="en-US">
                <a:latin typeface="Arial" panose="020B0604020202020204" pitchFamily="34" charset="0"/>
              </a:rPr>
              <a:t>- Great groups of primates tend to abandon grooming</a:t>
            </a:r>
          </a:p>
        </p:txBody>
      </p:sp>
      <p:sp>
        <p:nvSpPr>
          <p:cNvPr id="137227" name="Rectangle 11">
            <a:extLst>
              <a:ext uri="{FF2B5EF4-FFF2-40B4-BE49-F238E27FC236}">
                <a16:creationId xmlns:a16="http://schemas.microsoft.com/office/drawing/2014/main" xmlns="" id="{F6DA9844-3B4D-4D8D-B43C-CE61F7123BBD}"/>
              </a:ext>
            </a:extLst>
          </p:cNvPr>
          <p:cNvSpPr>
            <a:spLocks noChangeArrowheads="1"/>
          </p:cNvSpPr>
          <p:nvPr/>
        </p:nvSpPr>
        <p:spPr bwMode="auto">
          <a:xfrm>
            <a:off x="4648200" y="2362200"/>
            <a:ext cx="3200400" cy="1524000"/>
          </a:xfrm>
          <a:prstGeom prst="rect">
            <a:avLst/>
          </a:prstGeom>
          <a:solidFill>
            <a:schemeClr val="bg1"/>
          </a:solidFill>
          <a:ln w="9525">
            <a:solidFill>
              <a:schemeClr val="bg1"/>
            </a:solidFill>
            <a:miter lim="800000"/>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37219"/>
                                        </p:tgtEl>
                                        <p:attrNameLst>
                                          <p:attrName>style.visibility</p:attrName>
                                        </p:attrNameLst>
                                      </p:cBhvr>
                                      <p:to>
                                        <p:strVal val="visible"/>
                                      </p:to>
                                    </p:set>
                                    <p:anim calcmode="lin" valueType="num">
                                      <p:cBhvr additive="base">
                                        <p:cTn id="7" dur="500" fill="hold"/>
                                        <p:tgtEl>
                                          <p:spTgt spid="137219"/>
                                        </p:tgtEl>
                                        <p:attrNameLst>
                                          <p:attrName>ppt_x</p:attrName>
                                        </p:attrNameLst>
                                      </p:cBhvr>
                                      <p:tavLst>
                                        <p:tav tm="0">
                                          <p:val>
                                            <p:strVal val="0-#ppt_w/2"/>
                                          </p:val>
                                        </p:tav>
                                        <p:tav tm="100000">
                                          <p:val>
                                            <p:strVal val="#ppt_x"/>
                                          </p:val>
                                        </p:tav>
                                      </p:tavLst>
                                    </p:anim>
                                    <p:anim calcmode="lin" valueType="num">
                                      <p:cBhvr additive="base">
                                        <p:cTn id="8" dur="500" fill="hold"/>
                                        <p:tgtEl>
                                          <p:spTgt spid="137219"/>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137220"/>
                                        </p:tgtEl>
                                        <p:attrNameLst>
                                          <p:attrName>style.visibility</p:attrName>
                                        </p:attrNameLst>
                                      </p:cBhvr>
                                      <p:to>
                                        <p:strVal val="visible"/>
                                      </p:to>
                                    </p:set>
                                    <p:anim calcmode="lin" valueType="num">
                                      <p:cBhvr additive="base">
                                        <p:cTn id="12" dur="500" fill="hold"/>
                                        <p:tgtEl>
                                          <p:spTgt spid="137220"/>
                                        </p:tgtEl>
                                        <p:attrNameLst>
                                          <p:attrName>ppt_x</p:attrName>
                                        </p:attrNameLst>
                                      </p:cBhvr>
                                      <p:tavLst>
                                        <p:tav tm="0">
                                          <p:val>
                                            <p:strVal val="0-#ppt_w/2"/>
                                          </p:val>
                                        </p:tav>
                                        <p:tav tm="100000">
                                          <p:val>
                                            <p:strVal val="#ppt_x"/>
                                          </p:val>
                                        </p:tav>
                                      </p:tavLst>
                                    </p:anim>
                                    <p:anim calcmode="lin" valueType="num">
                                      <p:cBhvr additive="base">
                                        <p:cTn id="13" dur="500" fill="hold"/>
                                        <p:tgtEl>
                                          <p:spTgt spid="137220"/>
                                        </p:tgtEl>
                                        <p:attrNameLst>
                                          <p:attrName>ppt_y</p:attrName>
                                        </p:attrNameLst>
                                      </p:cBhvr>
                                      <p:tavLst>
                                        <p:tav tm="0">
                                          <p:val>
                                            <p:strVal val="#ppt_y"/>
                                          </p:val>
                                        </p:tav>
                                        <p:tav tm="100000">
                                          <p:val>
                                            <p:strVal val="#ppt_y"/>
                                          </p:val>
                                        </p:tav>
                                      </p:tavLst>
                                    </p:anim>
                                  </p:childTnLst>
                                </p:cTn>
                              </p:par>
                            </p:childTnLst>
                          </p:cTn>
                        </p:par>
                        <p:par>
                          <p:cTn id="14" fill="hold" nodeType="afterGroup">
                            <p:stCondLst>
                              <p:cond delay="1000"/>
                            </p:stCondLst>
                            <p:childTnLst>
                              <p:par>
                                <p:cTn id="15" presetID="2" presetClass="entr" presetSubtype="8" fill="hold" grpId="0" nodeType="afterEffect">
                                  <p:stCondLst>
                                    <p:cond delay="0"/>
                                  </p:stCondLst>
                                  <p:childTnLst>
                                    <p:set>
                                      <p:cBhvr>
                                        <p:cTn id="16" dur="1" fill="hold">
                                          <p:stCondLst>
                                            <p:cond delay="0"/>
                                          </p:stCondLst>
                                        </p:cTn>
                                        <p:tgtEl>
                                          <p:spTgt spid="137221"/>
                                        </p:tgtEl>
                                        <p:attrNameLst>
                                          <p:attrName>style.visibility</p:attrName>
                                        </p:attrNameLst>
                                      </p:cBhvr>
                                      <p:to>
                                        <p:strVal val="visible"/>
                                      </p:to>
                                    </p:set>
                                    <p:anim calcmode="lin" valueType="num">
                                      <p:cBhvr additive="base">
                                        <p:cTn id="17" dur="500" fill="hold"/>
                                        <p:tgtEl>
                                          <p:spTgt spid="137221"/>
                                        </p:tgtEl>
                                        <p:attrNameLst>
                                          <p:attrName>ppt_x</p:attrName>
                                        </p:attrNameLst>
                                      </p:cBhvr>
                                      <p:tavLst>
                                        <p:tav tm="0">
                                          <p:val>
                                            <p:strVal val="0-#ppt_w/2"/>
                                          </p:val>
                                        </p:tav>
                                        <p:tav tm="100000">
                                          <p:val>
                                            <p:strVal val="#ppt_x"/>
                                          </p:val>
                                        </p:tav>
                                      </p:tavLst>
                                    </p:anim>
                                    <p:anim calcmode="lin" valueType="num">
                                      <p:cBhvr additive="base">
                                        <p:cTn id="18" dur="500" fill="hold"/>
                                        <p:tgtEl>
                                          <p:spTgt spid="137221"/>
                                        </p:tgtEl>
                                        <p:attrNameLst>
                                          <p:attrName>ppt_y</p:attrName>
                                        </p:attrNameLst>
                                      </p:cBhvr>
                                      <p:tavLst>
                                        <p:tav tm="0">
                                          <p:val>
                                            <p:strVal val="#ppt_y"/>
                                          </p:val>
                                        </p:tav>
                                        <p:tav tm="100000">
                                          <p:val>
                                            <p:strVal val="#ppt_y"/>
                                          </p:val>
                                        </p:tav>
                                      </p:tavLst>
                                    </p:anim>
                                  </p:childTnLst>
                                </p:cTn>
                              </p:par>
                            </p:childTnLst>
                          </p:cTn>
                        </p:par>
                        <p:par>
                          <p:cTn id="19" fill="hold" nodeType="afterGroup">
                            <p:stCondLst>
                              <p:cond delay="1500"/>
                            </p:stCondLst>
                            <p:childTnLst>
                              <p:par>
                                <p:cTn id="20" presetID="2" presetClass="entr" presetSubtype="8" fill="hold" nodeType="afterEffect">
                                  <p:stCondLst>
                                    <p:cond delay="0"/>
                                  </p:stCondLst>
                                  <p:childTnLst>
                                    <p:set>
                                      <p:cBhvr>
                                        <p:cTn id="21" dur="1" fill="hold">
                                          <p:stCondLst>
                                            <p:cond delay="0"/>
                                          </p:stCondLst>
                                        </p:cTn>
                                        <p:tgtEl>
                                          <p:spTgt spid="137222"/>
                                        </p:tgtEl>
                                        <p:attrNameLst>
                                          <p:attrName>style.visibility</p:attrName>
                                        </p:attrNameLst>
                                      </p:cBhvr>
                                      <p:to>
                                        <p:strVal val="visible"/>
                                      </p:to>
                                    </p:set>
                                    <p:anim calcmode="lin" valueType="num">
                                      <p:cBhvr additive="base">
                                        <p:cTn id="22" dur="500" fill="hold"/>
                                        <p:tgtEl>
                                          <p:spTgt spid="137222"/>
                                        </p:tgtEl>
                                        <p:attrNameLst>
                                          <p:attrName>ppt_x</p:attrName>
                                        </p:attrNameLst>
                                      </p:cBhvr>
                                      <p:tavLst>
                                        <p:tav tm="0">
                                          <p:val>
                                            <p:strVal val="0-#ppt_w/2"/>
                                          </p:val>
                                        </p:tav>
                                        <p:tav tm="100000">
                                          <p:val>
                                            <p:strVal val="#ppt_x"/>
                                          </p:val>
                                        </p:tav>
                                      </p:tavLst>
                                    </p:anim>
                                    <p:anim calcmode="lin" valueType="num">
                                      <p:cBhvr additive="base">
                                        <p:cTn id="23" dur="500" fill="hold"/>
                                        <p:tgtEl>
                                          <p:spTgt spid="137222"/>
                                        </p:tgtEl>
                                        <p:attrNameLst>
                                          <p:attrName>ppt_y</p:attrName>
                                        </p:attrNameLst>
                                      </p:cBhvr>
                                      <p:tavLst>
                                        <p:tav tm="0">
                                          <p:val>
                                            <p:strVal val="#ppt_y"/>
                                          </p:val>
                                        </p:tav>
                                        <p:tav tm="100000">
                                          <p:val>
                                            <p:strVal val="#ppt_y"/>
                                          </p:val>
                                        </p:tav>
                                      </p:tavLst>
                                    </p:anim>
                                  </p:childTnLst>
                                </p:cTn>
                              </p:par>
                            </p:childTnLst>
                          </p:cTn>
                        </p:par>
                        <p:par>
                          <p:cTn id="24" fill="hold" nodeType="afterGroup">
                            <p:stCondLst>
                              <p:cond delay="2000"/>
                            </p:stCondLst>
                            <p:childTnLst>
                              <p:par>
                                <p:cTn id="25" presetID="2" presetClass="entr" presetSubtype="8" fill="hold" nodeType="afterEffect">
                                  <p:stCondLst>
                                    <p:cond delay="0"/>
                                  </p:stCondLst>
                                  <p:childTnLst>
                                    <p:set>
                                      <p:cBhvr>
                                        <p:cTn id="26" dur="1" fill="hold">
                                          <p:stCondLst>
                                            <p:cond delay="0"/>
                                          </p:stCondLst>
                                        </p:cTn>
                                        <p:tgtEl>
                                          <p:spTgt spid="137223"/>
                                        </p:tgtEl>
                                        <p:attrNameLst>
                                          <p:attrName>style.visibility</p:attrName>
                                        </p:attrNameLst>
                                      </p:cBhvr>
                                      <p:to>
                                        <p:strVal val="visible"/>
                                      </p:to>
                                    </p:set>
                                    <p:anim calcmode="lin" valueType="num">
                                      <p:cBhvr additive="base">
                                        <p:cTn id="27" dur="500" fill="hold"/>
                                        <p:tgtEl>
                                          <p:spTgt spid="137223"/>
                                        </p:tgtEl>
                                        <p:attrNameLst>
                                          <p:attrName>ppt_x</p:attrName>
                                        </p:attrNameLst>
                                      </p:cBhvr>
                                      <p:tavLst>
                                        <p:tav tm="0">
                                          <p:val>
                                            <p:strVal val="0-#ppt_w/2"/>
                                          </p:val>
                                        </p:tav>
                                        <p:tav tm="100000">
                                          <p:val>
                                            <p:strVal val="#ppt_x"/>
                                          </p:val>
                                        </p:tav>
                                      </p:tavLst>
                                    </p:anim>
                                    <p:anim calcmode="lin" valueType="num">
                                      <p:cBhvr additive="base">
                                        <p:cTn id="28" dur="500" fill="hold"/>
                                        <p:tgtEl>
                                          <p:spTgt spid="137223"/>
                                        </p:tgtEl>
                                        <p:attrNameLst>
                                          <p:attrName>ppt_y</p:attrName>
                                        </p:attrNameLst>
                                      </p:cBhvr>
                                      <p:tavLst>
                                        <p:tav tm="0">
                                          <p:val>
                                            <p:strVal val="#ppt_y"/>
                                          </p:val>
                                        </p:tav>
                                        <p:tav tm="100000">
                                          <p:val>
                                            <p:strVal val="#ppt_y"/>
                                          </p:val>
                                        </p:tav>
                                      </p:tavLst>
                                    </p:anim>
                                  </p:childTnLst>
                                </p:cTn>
                              </p:par>
                            </p:childTnLst>
                          </p:cTn>
                        </p:par>
                        <p:par>
                          <p:cTn id="29" fill="hold" nodeType="afterGroup">
                            <p:stCondLst>
                              <p:cond delay="2500"/>
                            </p:stCondLst>
                            <p:childTnLst>
                              <p:par>
                                <p:cTn id="30" presetID="2" presetClass="entr" presetSubtype="8" fill="hold" nodeType="afterEffect">
                                  <p:stCondLst>
                                    <p:cond delay="0"/>
                                  </p:stCondLst>
                                  <p:childTnLst>
                                    <p:set>
                                      <p:cBhvr>
                                        <p:cTn id="31" dur="1" fill="hold">
                                          <p:stCondLst>
                                            <p:cond delay="0"/>
                                          </p:stCondLst>
                                        </p:cTn>
                                        <p:tgtEl>
                                          <p:spTgt spid="137224"/>
                                        </p:tgtEl>
                                        <p:attrNameLst>
                                          <p:attrName>style.visibility</p:attrName>
                                        </p:attrNameLst>
                                      </p:cBhvr>
                                      <p:to>
                                        <p:strVal val="visible"/>
                                      </p:to>
                                    </p:set>
                                    <p:anim calcmode="lin" valueType="num">
                                      <p:cBhvr additive="base">
                                        <p:cTn id="32" dur="500" fill="hold"/>
                                        <p:tgtEl>
                                          <p:spTgt spid="137224"/>
                                        </p:tgtEl>
                                        <p:attrNameLst>
                                          <p:attrName>ppt_x</p:attrName>
                                        </p:attrNameLst>
                                      </p:cBhvr>
                                      <p:tavLst>
                                        <p:tav tm="0">
                                          <p:val>
                                            <p:strVal val="0-#ppt_w/2"/>
                                          </p:val>
                                        </p:tav>
                                        <p:tav tm="100000">
                                          <p:val>
                                            <p:strVal val="#ppt_x"/>
                                          </p:val>
                                        </p:tav>
                                      </p:tavLst>
                                    </p:anim>
                                    <p:anim calcmode="lin" valueType="num">
                                      <p:cBhvr additive="base">
                                        <p:cTn id="33" dur="500" fill="hold"/>
                                        <p:tgtEl>
                                          <p:spTgt spid="137224"/>
                                        </p:tgtEl>
                                        <p:attrNameLst>
                                          <p:attrName>ppt_y</p:attrName>
                                        </p:attrNameLst>
                                      </p:cBhvr>
                                      <p:tavLst>
                                        <p:tav tm="0">
                                          <p:val>
                                            <p:strVal val="#ppt_y"/>
                                          </p:val>
                                        </p:tav>
                                        <p:tav tm="100000">
                                          <p:val>
                                            <p:strVal val="#ppt_y"/>
                                          </p:val>
                                        </p:tav>
                                      </p:tavLst>
                                    </p:anim>
                                  </p:childTnLst>
                                </p:cTn>
                              </p:par>
                            </p:childTnLst>
                          </p:cTn>
                        </p:par>
                        <p:par>
                          <p:cTn id="34" fill="hold" nodeType="afterGroup">
                            <p:stCondLst>
                              <p:cond delay="3000"/>
                            </p:stCondLst>
                            <p:childTnLst>
                              <p:par>
                                <p:cTn id="35" presetID="2" presetClass="entr" presetSubtype="8" fill="hold" nodeType="afterEffect">
                                  <p:stCondLst>
                                    <p:cond delay="0"/>
                                  </p:stCondLst>
                                  <p:childTnLst>
                                    <p:set>
                                      <p:cBhvr>
                                        <p:cTn id="36" dur="1" fill="hold">
                                          <p:stCondLst>
                                            <p:cond delay="0"/>
                                          </p:stCondLst>
                                        </p:cTn>
                                        <p:tgtEl>
                                          <p:spTgt spid="137225"/>
                                        </p:tgtEl>
                                        <p:attrNameLst>
                                          <p:attrName>style.visibility</p:attrName>
                                        </p:attrNameLst>
                                      </p:cBhvr>
                                      <p:to>
                                        <p:strVal val="visible"/>
                                      </p:to>
                                    </p:set>
                                    <p:anim calcmode="lin" valueType="num">
                                      <p:cBhvr additive="base">
                                        <p:cTn id="37" dur="500" fill="hold"/>
                                        <p:tgtEl>
                                          <p:spTgt spid="137225"/>
                                        </p:tgtEl>
                                        <p:attrNameLst>
                                          <p:attrName>ppt_x</p:attrName>
                                        </p:attrNameLst>
                                      </p:cBhvr>
                                      <p:tavLst>
                                        <p:tav tm="0">
                                          <p:val>
                                            <p:strVal val="0-#ppt_w/2"/>
                                          </p:val>
                                        </p:tav>
                                        <p:tav tm="100000">
                                          <p:val>
                                            <p:strVal val="#ppt_x"/>
                                          </p:val>
                                        </p:tav>
                                      </p:tavLst>
                                    </p:anim>
                                    <p:anim calcmode="lin" valueType="num">
                                      <p:cBhvr additive="base">
                                        <p:cTn id="38" dur="500" fill="hold"/>
                                        <p:tgtEl>
                                          <p:spTgt spid="137225"/>
                                        </p:tgtEl>
                                        <p:attrNameLst>
                                          <p:attrName>ppt_y</p:attrName>
                                        </p:attrNameLst>
                                      </p:cBhvr>
                                      <p:tavLst>
                                        <p:tav tm="0">
                                          <p:val>
                                            <p:strVal val="#ppt_y"/>
                                          </p:val>
                                        </p:tav>
                                        <p:tav tm="100000">
                                          <p:val>
                                            <p:strVal val="#ppt_y"/>
                                          </p:val>
                                        </p:tav>
                                      </p:tavLst>
                                    </p:anim>
                                  </p:childTnLst>
                                </p:cTn>
                              </p:par>
                            </p:childTnLst>
                          </p:cTn>
                        </p:par>
                      </p:childTnLst>
                    </p:cTn>
                  </p:par>
                  <p:par>
                    <p:cTn id="39" fill="hold" nodeType="clickPar">
                      <p:stCondLst>
                        <p:cond delay="indefinite"/>
                      </p:stCondLst>
                      <p:childTnLst>
                        <p:par>
                          <p:cTn id="40" fill="hold" nodeType="withGroup">
                            <p:stCondLst>
                              <p:cond delay="0"/>
                            </p:stCondLst>
                            <p:childTnLst>
                              <p:par>
                                <p:cTn id="41" presetID="2" presetClass="entr" presetSubtype="6" fill="hold" nodeType="clickEffect">
                                  <p:stCondLst>
                                    <p:cond delay="0"/>
                                  </p:stCondLst>
                                  <p:childTnLst>
                                    <p:set>
                                      <p:cBhvr>
                                        <p:cTn id="42" dur="1" fill="hold">
                                          <p:stCondLst>
                                            <p:cond delay="0"/>
                                          </p:stCondLst>
                                        </p:cTn>
                                        <p:tgtEl>
                                          <p:spTgt spid="137227"/>
                                        </p:tgtEl>
                                        <p:attrNameLst>
                                          <p:attrName>style.visibility</p:attrName>
                                        </p:attrNameLst>
                                      </p:cBhvr>
                                      <p:to>
                                        <p:strVal val="visible"/>
                                      </p:to>
                                    </p:set>
                                    <p:anim calcmode="lin" valueType="num">
                                      <p:cBhvr additive="base">
                                        <p:cTn id="43" dur="500" fill="hold"/>
                                        <p:tgtEl>
                                          <p:spTgt spid="137227"/>
                                        </p:tgtEl>
                                        <p:attrNameLst>
                                          <p:attrName>ppt_x</p:attrName>
                                        </p:attrNameLst>
                                      </p:cBhvr>
                                      <p:tavLst>
                                        <p:tav tm="0">
                                          <p:val>
                                            <p:strVal val="1+#ppt_w/2"/>
                                          </p:val>
                                        </p:tav>
                                        <p:tav tm="100000">
                                          <p:val>
                                            <p:strVal val="#ppt_x"/>
                                          </p:val>
                                        </p:tav>
                                      </p:tavLst>
                                    </p:anim>
                                    <p:anim calcmode="lin" valueType="num">
                                      <p:cBhvr additive="base">
                                        <p:cTn id="44" dur="500" fill="hold"/>
                                        <p:tgtEl>
                                          <p:spTgt spid="137227"/>
                                        </p:tgtEl>
                                        <p:attrNameLst>
                                          <p:attrName>ppt_y</p:attrName>
                                        </p:attrNameLst>
                                      </p:cBhvr>
                                      <p:tavLst>
                                        <p:tav tm="0">
                                          <p:val>
                                            <p:strVal val="1+#ppt_h/2"/>
                                          </p:val>
                                        </p:tav>
                                        <p:tav tm="100000">
                                          <p:val>
                                            <p:strVal val="#ppt_y"/>
                                          </p:val>
                                        </p:tav>
                                      </p:tavLst>
                                    </p:anim>
                                  </p:childTnLst>
                                </p:cTn>
                              </p:par>
                            </p:childTnLst>
                          </p:cTn>
                        </p:par>
                        <p:par>
                          <p:cTn id="45" fill="hold" nodeType="afterGroup">
                            <p:stCondLst>
                              <p:cond delay="500"/>
                            </p:stCondLst>
                            <p:childTnLst>
                              <p:par>
                                <p:cTn id="46" presetID="2" presetClass="entr" presetSubtype="12" fill="hold" grpId="0" nodeType="afterEffect">
                                  <p:stCondLst>
                                    <p:cond delay="1000"/>
                                  </p:stCondLst>
                                  <p:childTnLst>
                                    <p:set>
                                      <p:cBhvr>
                                        <p:cTn id="47" dur="1" fill="hold">
                                          <p:stCondLst>
                                            <p:cond delay="0"/>
                                          </p:stCondLst>
                                        </p:cTn>
                                        <p:tgtEl>
                                          <p:spTgt spid="137226"/>
                                        </p:tgtEl>
                                        <p:attrNameLst>
                                          <p:attrName>style.visibility</p:attrName>
                                        </p:attrNameLst>
                                      </p:cBhvr>
                                      <p:to>
                                        <p:strVal val="visible"/>
                                      </p:to>
                                    </p:set>
                                    <p:anim calcmode="lin" valueType="num">
                                      <p:cBhvr additive="base">
                                        <p:cTn id="48" dur="500" fill="hold"/>
                                        <p:tgtEl>
                                          <p:spTgt spid="137226"/>
                                        </p:tgtEl>
                                        <p:attrNameLst>
                                          <p:attrName>ppt_x</p:attrName>
                                        </p:attrNameLst>
                                      </p:cBhvr>
                                      <p:tavLst>
                                        <p:tav tm="0">
                                          <p:val>
                                            <p:strVal val="0-#ppt_w/2"/>
                                          </p:val>
                                        </p:tav>
                                        <p:tav tm="100000">
                                          <p:val>
                                            <p:strVal val="#ppt_x"/>
                                          </p:val>
                                        </p:tav>
                                      </p:tavLst>
                                    </p:anim>
                                    <p:anim calcmode="lin" valueType="num">
                                      <p:cBhvr additive="base">
                                        <p:cTn id="49" dur="500" fill="hold"/>
                                        <p:tgtEl>
                                          <p:spTgt spid="13722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7219" grpId="0" animBg="1" autoUpdateAnimBg="0"/>
      <p:bldP spid="137220" grpId="0" animBg="1" autoUpdateAnimBg="0"/>
      <p:bldP spid="137221" grpId="0" animBg="1" autoUpdateAnimBg="0"/>
      <p:bldP spid="137226" grpId="0" autoUpdateAnimBg="0"/>
    </p:bldLst>
  </p:timing>
</p:sld>
</file>

<file path=ppt/slides/slide2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38242" name="Rectangle 2">
            <a:extLst>
              <a:ext uri="{FF2B5EF4-FFF2-40B4-BE49-F238E27FC236}">
                <a16:creationId xmlns:a16="http://schemas.microsoft.com/office/drawing/2014/main" xmlns="" id="{99D0F2D9-1235-4460-AFA9-00F25A43E40E}"/>
              </a:ext>
            </a:extLst>
          </p:cNvPr>
          <p:cNvSpPr>
            <a:spLocks noGrp="1" noChangeArrowheads="1"/>
          </p:cNvSpPr>
          <p:nvPr>
            <p:ph type="title"/>
          </p:nvPr>
        </p:nvSpPr>
        <p:spPr/>
        <p:txBody>
          <a:bodyPr/>
          <a:lstStyle/>
          <a:p>
            <a:pPr algn="ctr"/>
            <a:r>
              <a:rPr lang="en-GB" altLang="en-US" sz="3600" b="1">
                <a:latin typeface="Arial" panose="020B0604020202020204" pitchFamily="34" charset="0"/>
              </a:rPr>
              <a:t>The development of Language</a:t>
            </a:r>
          </a:p>
        </p:txBody>
      </p:sp>
      <p:sp>
        <p:nvSpPr>
          <p:cNvPr id="138243" name="Rectangle 3">
            <a:extLst>
              <a:ext uri="{FF2B5EF4-FFF2-40B4-BE49-F238E27FC236}">
                <a16:creationId xmlns:a16="http://schemas.microsoft.com/office/drawing/2014/main" xmlns="" id="{2E02B0CF-58EA-441B-ADE8-072B327D5891}"/>
              </a:ext>
            </a:extLst>
          </p:cNvPr>
          <p:cNvSpPr>
            <a:spLocks noChangeArrowheads="1"/>
          </p:cNvSpPr>
          <p:nvPr/>
        </p:nvSpPr>
        <p:spPr bwMode="auto">
          <a:xfrm>
            <a:off x="2362200" y="1600200"/>
            <a:ext cx="4267200" cy="685800"/>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r>
              <a:rPr lang="de-DE" altLang="en-US" sz="2800">
                <a:latin typeface="Arial" panose="020B0604020202020204" pitchFamily="34" charset="0"/>
              </a:rPr>
              <a:t>Key properties of language</a:t>
            </a:r>
          </a:p>
        </p:txBody>
      </p:sp>
      <p:sp>
        <p:nvSpPr>
          <p:cNvPr id="138244" name="Rectangle 4">
            <a:extLst>
              <a:ext uri="{FF2B5EF4-FFF2-40B4-BE49-F238E27FC236}">
                <a16:creationId xmlns:a16="http://schemas.microsoft.com/office/drawing/2014/main" xmlns="" id="{752710DE-B313-4878-8DF1-EC4BB60D677A}"/>
              </a:ext>
            </a:extLst>
          </p:cNvPr>
          <p:cNvSpPr>
            <a:spLocks noChangeArrowheads="1"/>
          </p:cNvSpPr>
          <p:nvPr/>
        </p:nvSpPr>
        <p:spPr bwMode="auto">
          <a:xfrm>
            <a:off x="1371600" y="2743200"/>
            <a:ext cx="2438400" cy="685800"/>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r>
              <a:rPr lang="de-DE" altLang="en-US" sz="2800">
                <a:latin typeface="Arial" panose="020B0604020202020204" pitchFamily="34" charset="0"/>
              </a:rPr>
              <a:t>Interaction</a:t>
            </a:r>
          </a:p>
        </p:txBody>
      </p:sp>
      <p:sp>
        <p:nvSpPr>
          <p:cNvPr id="138245" name="Rectangle 5">
            <a:extLst>
              <a:ext uri="{FF2B5EF4-FFF2-40B4-BE49-F238E27FC236}">
                <a16:creationId xmlns:a16="http://schemas.microsoft.com/office/drawing/2014/main" xmlns="" id="{CB34AA0E-F1CC-4CBF-A317-B67837543AAA}"/>
              </a:ext>
            </a:extLst>
          </p:cNvPr>
          <p:cNvSpPr>
            <a:spLocks noChangeArrowheads="1"/>
          </p:cNvSpPr>
          <p:nvPr/>
        </p:nvSpPr>
        <p:spPr bwMode="auto">
          <a:xfrm>
            <a:off x="5181600" y="2743200"/>
            <a:ext cx="2438400" cy="685800"/>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r>
              <a:rPr lang="de-DE" altLang="en-US" sz="2800">
                <a:latin typeface="Arial" panose="020B0604020202020204" pitchFamily="34" charset="0"/>
              </a:rPr>
              <a:t>Persuasion</a:t>
            </a:r>
          </a:p>
        </p:txBody>
      </p:sp>
      <p:sp>
        <p:nvSpPr>
          <p:cNvPr id="138246" name="Line 6">
            <a:extLst>
              <a:ext uri="{FF2B5EF4-FFF2-40B4-BE49-F238E27FC236}">
                <a16:creationId xmlns:a16="http://schemas.microsoft.com/office/drawing/2014/main" xmlns="" id="{02B4E4F3-AD79-4750-B68A-B4BEB9F006F0}"/>
              </a:ext>
            </a:extLst>
          </p:cNvPr>
          <p:cNvSpPr>
            <a:spLocks noChangeShapeType="1"/>
          </p:cNvSpPr>
          <p:nvPr/>
        </p:nvSpPr>
        <p:spPr bwMode="auto">
          <a:xfrm flipH="1">
            <a:off x="2514600" y="2514600"/>
            <a:ext cx="3886200" cy="0"/>
          </a:xfrm>
          <a:prstGeom prst="line">
            <a:avLst/>
          </a:prstGeom>
          <a:noFill/>
          <a:ln w="9525">
            <a:solidFill>
              <a:schemeClr val="tx1"/>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en-US"/>
          </a:p>
        </p:txBody>
      </p:sp>
      <p:sp>
        <p:nvSpPr>
          <p:cNvPr id="138247" name="Line 7">
            <a:extLst>
              <a:ext uri="{FF2B5EF4-FFF2-40B4-BE49-F238E27FC236}">
                <a16:creationId xmlns:a16="http://schemas.microsoft.com/office/drawing/2014/main" xmlns="" id="{7877334D-A8E6-4C89-9FA8-778FCDDB5FCF}"/>
              </a:ext>
            </a:extLst>
          </p:cNvPr>
          <p:cNvSpPr>
            <a:spLocks noChangeShapeType="1"/>
          </p:cNvSpPr>
          <p:nvPr/>
        </p:nvSpPr>
        <p:spPr bwMode="auto">
          <a:xfrm>
            <a:off x="2514600" y="2514600"/>
            <a:ext cx="0" cy="228600"/>
          </a:xfrm>
          <a:prstGeom prst="line">
            <a:avLst/>
          </a:prstGeom>
          <a:noFill/>
          <a:ln w="9525">
            <a:solidFill>
              <a:schemeClr val="tx1"/>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en-US"/>
          </a:p>
        </p:txBody>
      </p:sp>
      <p:sp>
        <p:nvSpPr>
          <p:cNvPr id="138248" name="Line 8">
            <a:extLst>
              <a:ext uri="{FF2B5EF4-FFF2-40B4-BE49-F238E27FC236}">
                <a16:creationId xmlns:a16="http://schemas.microsoft.com/office/drawing/2014/main" xmlns="" id="{5709BF1D-03F9-48A5-8B3D-361C3E46F15C}"/>
              </a:ext>
            </a:extLst>
          </p:cNvPr>
          <p:cNvSpPr>
            <a:spLocks noChangeShapeType="1"/>
          </p:cNvSpPr>
          <p:nvPr/>
        </p:nvSpPr>
        <p:spPr bwMode="auto">
          <a:xfrm>
            <a:off x="6400800" y="2514600"/>
            <a:ext cx="0" cy="228600"/>
          </a:xfrm>
          <a:prstGeom prst="line">
            <a:avLst/>
          </a:prstGeom>
          <a:noFill/>
          <a:ln w="9525">
            <a:solidFill>
              <a:schemeClr val="tx1"/>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en-US"/>
          </a:p>
        </p:txBody>
      </p:sp>
      <p:sp>
        <p:nvSpPr>
          <p:cNvPr id="138249" name="Line 9">
            <a:extLst>
              <a:ext uri="{FF2B5EF4-FFF2-40B4-BE49-F238E27FC236}">
                <a16:creationId xmlns:a16="http://schemas.microsoft.com/office/drawing/2014/main" xmlns="" id="{3A11144C-E261-4594-9C57-B93A1C85311F}"/>
              </a:ext>
            </a:extLst>
          </p:cNvPr>
          <p:cNvSpPr>
            <a:spLocks noChangeShapeType="1"/>
          </p:cNvSpPr>
          <p:nvPr/>
        </p:nvSpPr>
        <p:spPr bwMode="auto">
          <a:xfrm>
            <a:off x="4495800" y="2286000"/>
            <a:ext cx="0" cy="228600"/>
          </a:xfrm>
          <a:prstGeom prst="line">
            <a:avLst/>
          </a:prstGeom>
          <a:noFill/>
          <a:ln w="9525">
            <a:solidFill>
              <a:schemeClr val="tx1"/>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en-US"/>
          </a:p>
        </p:txBody>
      </p:sp>
      <p:sp>
        <p:nvSpPr>
          <p:cNvPr id="138250" name="Rectangle 10">
            <a:extLst>
              <a:ext uri="{FF2B5EF4-FFF2-40B4-BE49-F238E27FC236}">
                <a16:creationId xmlns:a16="http://schemas.microsoft.com/office/drawing/2014/main" xmlns="" id="{2A832BA5-965E-40E6-9248-3478F5FF749A}"/>
              </a:ext>
            </a:extLst>
          </p:cNvPr>
          <p:cNvSpPr>
            <a:spLocks noChangeArrowheads="1"/>
          </p:cNvSpPr>
          <p:nvPr/>
        </p:nvSpPr>
        <p:spPr bwMode="auto">
          <a:xfrm>
            <a:off x="1219200" y="2362200"/>
            <a:ext cx="3200400" cy="1295400"/>
          </a:xfrm>
          <a:prstGeom prst="rect">
            <a:avLst/>
          </a:prstGeom>
          <a:solidFill>
            <a:schemeClr val="bg1"/>
          </a:solidFill>
          <a:ln w="9525">
            <a:solidFill>
              <a:schemeClr val="bg1"/>
            </a:solidFill>
            <a:miter lim="800000"/>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a:p>
        </p:txBody>
      </p:sp>
      <p:sp>
        <p:nvSpPr>
          <p:cNvPr id="138251" name="Text Box 11">
            <a:extLst>
              <a:ext uri="{FF2B5EF4-FFF2-40B4-BE49-F238E27FC236}">
                <a16:creationId xmlns:a16="http://schemas.microsoft.com/office/drawing/2014/main" xmlns="" id="{8C8CE841-8059-47DA-813F-B7740CF38199}"/>
              </a:ext>
            </a:extLst>
          </p:cNvPr>
          <p:cNvSpPr txBox="1">
            <a:spLocks noChangeArrowheads="1"/>
          </p:cNvSpPr>
          <p:nvPr/>
        </p:nvSpPr>
        <p:spPr bwMode="auto">
          <a:xfrm>
            <a:off x="304800" y="3657600"/>
            <a:ext cx="8839200" cy="29241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algn="l"/>
            <a:r>
              <a:rPr lang="de-DE" altLang="en-US" sz="2800" i="1">
                <a:latin typeface="Arial" panose="020B0604020202020204" pitchFamily="34" charset="0"/>
              </a:rPr>
              <a:t>The theory of mind</a:t>
            </a:r>
          </a:p>
          <a:p>
            <a:pPr algn="l"/>
            <a:endParaRPr lang="de-DE" altLang="en-US" sz="2800" i="1">
              <a:latin typeface="Arial" panose="020B0604020202020204" pitchFamily="34" charset="0"/>
            </a:endParaRPr>
          </a:p>
          <a:p>
            <a:pPr algn="l"/>
            <a:r>
              <a:rPr lang="de-DE" altLang="en-US">
                <a:latin typeface="Arial" panose="020B0604020202020204" pitchFamily="34" charset="0"/>
              </a:rPr>
              <a:t>The ability to deceive may be an important prerequisite for language, which is not only confined to humans.</a:t>
            </a:r>
          </a:p>
          <a:p>
            <a:pPr algn="l"/>
            <a:endParaRPr lang="de-DE" altLang="en-US" sz="1000">
              <a:latin typeface="Arial" panose="020B0604020202020204" pitchFamily="34" charset="0"/>
            </a:endParaRPr>
          </a:p>
          <a:p>
            <a:pPr algn="l"/>
            <a:r>
              <a:rPr lang="de-DE" altLang="en-US">
                <a:latin typeface="Arial" panose="020B0604020202020204" pitchFamily="34" charset="0"/>
              </a:rPr>
              <a:t>This process (we may also talk </a:t>
            </a:r>
            <a:r>
              <a:rPr lang="en-GB" altLang="en-US">
                <a:latin typeface="Arial" panose="020B0604020202020204" pitchFamily="34" charset="0"/>
              </a:rPr>
              <a:t>about ‘lying’) implicates that the individual is able to put himself into another person’s shoes and act to his own advantage.</a:t>
            </a:r>
            <a:endParaRPr lang="de-DE" altLang="en-US">
              <a:latin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38243"/>
                                        </p:tgtEl>
                                        <p:attrNameLst>
                                          <p:attrName>style.visibility</p:attrName>
                                        </p:attrNameLst>
                                      </p:cBhvr>
                                      <p:to>
                                        <p:strVal val="visible"/>
                                      </p:to>
                                    </p:set>
                                    <p:anim calcmode="lin" valueType="num">
                                      <p:cBhvr additive="base">
                                        <p:cTn id="7" dur="500" fill="hold"/>
                                        <p:tgtEl>
                                          <p:spTgt spid="138243"/>
                                        </p:tgtEl>
                                        <p:attrNameLst>
                                          <p:attrName>ppt_x</p:attrName>
                                        </p:attrNameLst>
                                      </p:cBhvr>
                                      <p:tavLst>
                                        <p:tav tm="0">
                                          <p:val>
                                            <p:strVal val="0-#ppt_w/2"/>
                                          </p:val>
                                        </p:tav>
                                        <p:tav tm="100000">
                                          <p:val>
                                            <p:strVal val="#ppt_x"/>
                                          </p:val>
                                        </p:tav>
                                      </p:tavLst>
                                    </p:anim>
                                    <p:anim calcmode="lin" valueType="num">
                                      <p:cBhvr additive="base">
                                        <p:cTn id="8" dur="500" fill="hold"/>
                                        <p:tgtEl>
                                          <p:spTgt spid="138243"/>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138244"/>
                                        </p:tgtEl>
                                        <p:attrNameLst>
                                          <p:attrName>style.visibility</p:attrName>
                                        </p:attrNameLst>
                                      </p:cBhvr>
                                      <p:to>
                                        <p:strVal val="visible"/>
                                      </p:to>
                                    </p:set>
                                    <p:anim calcmode="lin" valueType="num">
                                      <p:cBhvr additive="base">
                                        <p:cTn id="12" dur="500" fill="hold"/>
                                        <p:tgtEl>
                                          <p:spTgt spid="138244"/>
                                        </p:tgtEl>
                                        <p:attrNameLst>
                                          <p:attrName>ppt_x</p:attrName>
                                        </p:attrNameLst>
                                      </p:cBhvr>
                                      <p:tavLst>
                                        <p:tav tm="0">
                                          <p:val>
                                            <p:strVal val="0-#ppt_w/2"/>
                                          </p:val>
                                        </p:tav>
                                        <p:tav tm="100000">
                                          <p:val>
                                            <p:strVal val="#ppt_x"/>
                                          </p:val>
                                        </p:tav>
                                      </p:tavLst>
                                    </p:anim>
                                    <p:anim calcmode="lin" valueType="num">
                                      <p:cBhvr additive="base">
                                        <p:cTn id="13" dur="500" fill="hold"/>
                                        <p:tgtEl>
                                          <p:spTgt spid="138244"/>
                                        </p:tgtEl>
                                        <p:attrNameLst>
                                          <p:attrName>ppt_y</p:attrName>
                                        </p:attrNameLst>
                                      </p:cBhvr>
                                      <p:tavLst>
                                        <p:tav tm="0">
                                          <p:val>
                                            <p:strVal val="#ppt_y"/>
                                          </p:val>
                                        </p:tav>
                                        <p:tav tm="100000">
                                          <p:val>
                                            <p:strVal val="#ppt_y"/>
                                          </p:val>
                                        </p:tav>
                                      </p:tavLst>
                                    </p:anim>
                                  </p:childTnLst>
                                </p:cTn>
                              </p:par>
                            </p:childTnLst>
                          </p:cTn>
                        </p:par>
                        <p:par>
                          <p:cTn id="14" fill="hold" nodeType="afterGroup">
                            <p:stCondLst>
                              <p:cond delay="1000"/>
                            </p:stCondLst>
                            <p:childTnLst>
                              <p:par>
                                <p:cTn id="15" presetID="2" presetClass="entr" presetSubtype="8" fill="hold" grpId="0" nodeType="afterEffect">
                                  <p:stCondLst>
                                    <p:cond delay="0"/>
                                  </p:stCondLst>
                                  <p:childTnLst>
                                    <p:set>
                                      <p:cBhvr>
                                        <p:cTn id="16" dur="1" fill="hold">
                                          <p:stCondLst>
                                            <p:cond delay="0"/>
                                          </p:stCondLst>
                                        </p:cTn>
                                        <p:tgtEl>
                                          <p:spTgt spid="138245"/>
                                        </p:tgtEl>
                                        <p:attrNameLst>
                                          <p:attrName>style.visibility</p:attrName>
                                        </p:attrNameLst>
                                      </p:cBhvr>
                                      <p:to>
                                        <p:strVal val="visible"/>
                                      </p:to>
                                    </p:set>
                                    <p:anim calcmode="lin" valueType="num">
                                      <p:cBhvr additive="base">
                                        <p:cTn id="17" dur="500" fill="hold"/>
                                        <p:tgtEl>
                                          <p:spTgt spid="138245"/>
                                        </p:tgtEl>
                                        <p:attrNameLst>
                                          <p:attrName>ppt_x</p:attrName>
                                        </p:attrNameLst>
                                      </p:cBhvr>
                                      <p:tavLst>
                                        <p:tav tm="0">
                                          <p:val>
                                            <p:strVal val="0-#ppt_w/2"/>
                                          </p:val>
                                        </p:tav>
                                        <p:tav tm="100000">
                                          <p:val>
                                            <p:strVal val="#ppt_x"/>
                                          </p:val>
                                        </p:tav>
                                      </p:tavLst>
                                    </p:anim>
                                    <p:anim calcmode="lin" valueType="num">
                                      <p:cBhvr additive="base">
                                        <p:cTn id="18" dur="500" fill="hold"/>
                                        <p:tgtEl>
                                          <p:spTgt spid="138245"/>
                                        </p:tgtEl>
                                        <p:attrNameLst>
                                          <p:attrName>ppt_y</p:attrName>
                                        </p:attrNameLst>
                                      </p:cBhvr>
                                      <p:tavLst>
                                        <p:tav tm="0">
                                          <p:val>
                                            <p:strVal val="#ppt_y"/>
                                          </p:val>
                                        </p:tav>
                                        <p:tav tm="100000">
                                          <p:val>
                                            <p:strVal val="#ppt_y"/>
                                          </p:val>
                                        </p:tav>
                                      </p:tavLst>
                                    </p:anim>
                                  </p:childTnLst>
                                </p:cTn>
                              </p:par>
                            </p:childTnLst>
                          </p:cTn>
                        </p:par>
                        <p:par>
                          <p:cTn id="19" fill="hold" nodeType="afterGroup">
                            <p:stCondLst>
                              <p:cond delay="1500"/>
                            </p:stCondLst>
                            <p:childTnLst>
                              <p:par>
                                <p:cTn id="20" presetID="2" presetClass="entr" presetSubtype="8" fill="hold" nodeType="afterEffect">
                                  <p:stCondLst>
                                    <p:cond delay="0"/>
                                  </p:stCondLst>
                                  <p:childTnLst>
                                    <p:set>
                                      <p:cBhvr>
                                        <p:cTn id="21" dur="1" fill="hold">
                                          <p:stCondLst>
                                            <p:cond delay="0"/>
                                          </p:stCondLst>
                                        </p:cTn>
                                        <p:tgtEl>
                                          <p:spTgt spid="138246"/>
                                        </p:tgtEl>
                                        <p:attrNameLst>
                                          <p:attrName>style.visibility</p:attrName>
                                        </p:attrNameLst>
                                      </p:cBhvr>
                                      <p:to>
                                        <p:strVal val="visible"/>
                                      </p:to>
                                    </p:set>
                                    <p:anim calcmode="lin" valueType="num">
                                      <p:cBhvr additive="base">
                                        <p:cTn id="22" dur="500" fill="hold"/>
                                        <p:tgtEl>
                                          <p:spTgt spid="138246"/>
                                        </p:tgtEl>
                                        <p:attrNameLst>
                                          <p:attrName>ppt_x</p:attrName>
                                        </p:attrNameLst>
                                      </p:cBhvr>
                                      <p:tavLst>
                                        <p:tav tm="0">
                                          <p:val>
                                            <p:strVal val="0-#ppt_w/2"/>
                                          </p:val>
                                        </p:tav>
                                        <p:tav tm="100000">
                                          <p:val>
                                            <p:strVal val="#ppt_x"/>
                                          </p:val>
                                        </p:tav>
                                      </p:tavLst>
                                    </p:anim>
                                    <p:anim calcmode="lin" valueType="num">
                                      <p:cBhvr additive="base">
                                        <p:cTn id="23" dur="500" fill="hold"/>
                                        <p:tgtEl>
                                          <p:spTgt spid="138246"/>
                                        </p:tgtEl>
                                        <p:attrNameLst>
                                          <p:attrName>ppt_y</p:attrName>
                                        </p:attrNameLst>
                                      </p:cBhvr>
                                      <p:tavLst>
                                        <p:tav tm="0">
                                          <p:val>
                                            <p:strVal val="#ppt_y"/>
                                          </p:val>
                                        </p:tav>
                                        <p:tav tm="100000">
                                          <p:val>
                                            <p:strVal val="#ppt_y"/>
                                          </p:val>
                                        </p:tav>
                                      </p:tavLst>
                                    </p:anim>
                                  </p:childTnLst>
                                </p:cTn>
                              </p:par>
                            </p:childTnLst>
                          </p:cTn>
                        </p:par>
                        <p:par>
                          <p:cTn id="24" fill="hold" nodeType="afterGroup">
                            <p:stCondLst>
                              <p:cond delay="2000"/>
                            </p:stCondLst>
                            <p:childTnLst>
                              <p:par>
                                <p:cTn id="25" presetID="2" presetClass="entr" presetSubtype="8" fill="hold" nodeType="afterEffect">
                                  <p:stCondLst>
                                    <p:cond delay="0"/>
                                  </p:stCondLst>
                                  <p:childTnLst>
                                    <p:set>
                                      <p:cBhvr>
                                        <p:cTn id="26" dur="1" fill="hold">
                                          <p:stCondLst>
                                            <p:cond delay="0"/>
                                          </p:stCondLst>
                                        </p:cTn>
                                        <p:tgtEl>
                                          <p:spTgt spid="138247"/>
                                        </p:tgtEl>
                                        <p:attrNameLst>
                                          <p:attrName>style.visibility</p:attrName>
                                        </p:attrNameLst>
                                      </p:cBhvr>
                                      <p:to>
                                        <p:strVal val="visible"/>
                                      </p:to>
                                    </p:set>
                                    <p:anim calcmode="lin" valueType="num">
                                      <p:cBhvr additive="base">
                                        <p:cTn id="27" dur="500" fill="hold"/>
                                        <p:tgtEl>
                                          <p:spTgt spid="138247"/>
                                        </p:tgtEl>
                                        <p:attrNameLst>
                                          <p:attrName>ppt_x</p:attrName>
                                        </p:attrNameLst>
                                      </p:cBhvr>
                                      <p:tavLst>
                                        <p:tav tm="0">
                                          <p:val>
                                            <p:strVal val="0-#ppt_w/2"/>
                                          </p:val>
                                        </p:tav>
                                        <p:tav tm="100000">
                                          <p:val>
                                            <p:strVal val="#ppt_x"/>
                                          </p:val>
                                        </p:tav>
                                      </p:tavLst>
                                    </p:anim>
                                    <p:anim calcmode="lin" valueType="num">
                                      <p:cBhvr additive="base">
                                        <p:cTn id="28" dur="500" fill="hold"/>
                                        <p:tgtEl>
                                          <p:spTgt spid="138247"/>
                                        </p:tgtEl>
                                        <p:attrNameLst>
                                          <p:attrName>ppt_y</p:attrName>
                                        </p:attrNameLst>
                                      </p:cBhvr>
                                      <p:tavLst>
                                        <p:tav tm="0">
                                          <p:val>
                                            <p:strVal val="#ppt_y"/>
                                          </p:val>
                                        </p:tav>
                                        <p:tav tm="100000">
                                          <p:val>
                                            <p:strVal val="#ppt_y"/>
                                          </p:val>
                                        </p:tav>
                                      </p:tavLst>
                                    </p:anim>
                                  </p:childTnLst>
                                </p:cTn>
                              </p:par>
                            </p:childTnLst>
                          </p:cTn>
                        </p:par>
                        <p:par>
                          <p:cTn id="29" fill="hold" nodeType="afterGroup">
                            <p:stCondLst>
                              <p:cond delay="2500"/>
                            </p:stCondLst>
                            <p:childTnLst>
                              <p:par>
                                <p:cTn id="30" presetID="2" presetClass="entr" presetSubtype="8" fill="hold" nodeType="afterEffect">
                                  <p:stCondLst>
                                    <p:cond delay="0"/>
                                  </p:stCondLst>
                                  <p:childTnLst>
                                    <p:set>
                                      <p:cBhvr>
                                        <p:cTn id="31" dur="1" fill="hold">
                                          <p:stCondLst>
                                            <p:cond delay="0"/>
                                          </p:stCondLst>
                                        </p:cTn>
                                        <p:tgtEl>
                                          <p:spTgt spid="138248"/>
                                        </p:tgtEl>
                                        <p:attrNameLst>
                                          <p:attrName>style.visibility</p:attrName>
                                        </p:attrNameLst>
                                      </p:cBhvr>
                                      <p:to>
                                        <p:strVal val="visible"/>
                                      </p:to>
                                    </p:set>
                                    <p:anim calcmode="lin" valueType="num">
                                      <p:cBhvr additive="base">
                                        <p:cTn id="32" dur="500" fill="hold"/>
                                        <p:tgtEl>
                                          <p:spTgt spid="138248"/>
                                        </p:tgtEl>
                                        <p:attrNameLst>
                                          <p:attrName>ppt_x</p:attrName>
                                        </p:attrNameLst>
                                      </p:cBhvr>
                                      <p:tavLst>
                                        <p:tav tm="0">
                                          <p:val>
                                            <p:strVal val="0-#ppt_w/2"/>
                                          </p:val>
                                        </p:tav>
                                        <p:tav tm="100000">
                                          <p:val>
                                            <p:strVal val="#ppt_x"/>
                                          </p:val>
                                        </p:tav>
                                      </p:tavLst>
                                    </p:anim>
                                    <p:anim calcmode="lin" valueType="num">
                                      <p:cBhvr additive="base">
                                        <p:cTn id="33" dur="500" fill="hold"/>
                                        <p:tgtEl>
                                          <p:spTgt spid="138248"/>
                                        </p:tgtEl>
                                        <p:attrNameLst>
                                          <p:attrName>ppt_y</p:attrName>
                                        </p:attrNameLst>
                                      </p:cBhvr>
                                      <p:tavLst>
                                        <p:tav tm="0">
                                          <p:val>
                                            <p:strVal val="#ppt_y"/>
                                          </p:val>
                                        </p:tav>
                                        <p:tav tm="100000">
                                          <p:val>
                                            <p:strVal val="#ppt_y"/>
                                          </p:val>
                                        </p:tav>
                                      </p:tavLst>
                                    </p:anim>
                                  </p:childTnLst>
                                </p:cTn>
                              </p:par>
                            </p:childTnLst>
                          </p:cTn>
                        </p:par>
                        <p:par>
                          <p:cTn id="34" fill="hold" nodeType="afterGroup">
                            <p:stCondLst>
                              <p:cond delay="3000"/>
                            </p:stCondLst>
                            <p:childTnLst>
                              <p:par>
                                <p:cTn id="35" presetID="2" presetClass="entr" presetSubtype="8" fill="hold" nodeType="afterEffect">
                                  <p:stCondLst>
                                    <p:cond delay="0"/>
                                  </p:stCondLst>
                                  <p:childTnLst>
                                    <p:set>
                                      <p:cBhvr>
                                        <p:cTn id="36" dur="1" fill="hold">
                                          <p:stCondLst>
                                            <p:cond delay="0"/>
                                          </p:stCondLst>
                                        </p:cTn>
                                        <p:tgtEl>
                                          <p:spTgt spid="138249"/>
                                        </p:tgtEl>
                                        <p:attrNameLst>
                                          <p:attrName>style.visibility</p:attrName>
                                        </p:attrNameLst>
                                      </p:cBhvr>
                                      <p:to>
                                        <p:strVal val="visible"/>
                                      </p:to>
                                    </p:set>
                                    <p:anim calcmode="lin" valueType="num">
                                      <p:cBhvr additive="base">
                                        <p:cTn id="37" dur="500" fill="hold"/>
                                        <p:tgtEl>
                                          <p:spTgt spid="138249"/>
                                        </p:tgtEl>
                                        <p:attrNameLst>
                                          <p:attrName>ppt_x</p:attrName>
                                        </p:attrNameLst>
                                      </p:cBhvr>
                                      <p:tavLst>
                                        <p:tav tm="0">
                                          <p:val>
                                            <p:strVal val="0-#ppt_w/2"/>
                                          </p:val>
                                        </p:tav>
                                        <p:tav tm="100000">
                                          <p:val>
                                            <p:strVal val="#ppt_x"/>
                                          </p:val>
                                        </p:tav>
                                      </p:tavLst>
                                    </p:anim>
                                    <p:anim calcmode="lin" valueType="num">
                                      <p:cBhvr additive="base">
                                        <p:cTn id="38" dur="500" fill="hold"/>
                                        <p:tgtEl>
                                          <p:spTgt spid="138249"/>
                                        </p:tgtEl>
                                        <p:attrNameLst>
                                          <p:attrName>ppt_y</p:attrName>
                                        </p:attrNameLst>
                                      </p:cBhvr>
                                      <p:tavLst>
                                        <p:tav tm="0">
                                          <p:val>
                                            <p:strVal val="#ppt_y"/>
                                          </p:val>
                                        </p:tav>
                                        <p:tav tm="100000">
                                          <p:val>
                                            <p:strVal val="#ppt_y"/>
                                          </p:val>
                                        </p:tav>
                                      </p:tavLst>
                                    </p:anim>
                                  </p:childTnLst>
                                </p:cTn>
                              </p:par>
                            </p:childTnLst>
                          </p:cTn>
                        </p:par>
                      </p:childTnLst>
                    </p:cTn>
                  </p:par>
                  <p:par>
                    <p:cTn id="39" fill="hold" nodeType="clickPar">
                      <p:stCondLst>
                        <p:cond delay="indefinite"/>
                      </p:stCondLst>
                      <p:childTnLst>
                        <p:par>
                          <p:cTn id="40" fill="hold" nodeType="withGroup">
                            <p:stCondLst>
                              <p:cond delay="0"/>
                            </p:stCondLst>
                            <p:childTnLst>
                              <p:par>
                                <p:cTn id="41" presetID="2" presetClass="entr" presetSubtype="4" fill="hold" nodeType="clickEffect">
                                  <p:stCondLst>
                                    <p:cond delay="0"/>
                                  </p:stCondLst>
                                  <p:childTnLst>
                                    <p:set>
                                      <p:cBhvr>
                                        <p:cTn id="42" dur="1" fill="hold">
                                          <p:stCondLst>
                                            <p:cond delay="0"/>
                                          </p:stCondLst>
                                        </p:cTn>
                                        <p:tgtEl>
                                          <p:spTgt spid="138250"/>
                                        </p:tgtEl>
                                        <p:attrNameLst>
                                          <p:attrName>style.visibility</p:attrName>
                                        </p:attrNameLst>
                                      </p:cBhvr>
                                      <p:to>
                                        <p:strVal val="visible"/>
                                      </p:to>
                                    </p:set>
                                    <p:anim calcmode="lin" valueType="num">
                                      <p:cBhvr additive="base">
                                        <p:cTn id="43" dur="500" fill="hold"/>
                                        <p:tgtEl>
                                          <p:spTgt spid="138250"/>
                                        </p:tgtEl>
                                        <p:attrNameLst>
                                          <p:attrName>ppt_x</p:attrName>
                                        </p:attrNameLst>
                                      </p:cBhvr>
                                      <p:tavLst>
                                        <p:tav tm="0">
                                          <p:val>
                                            <p:strVal val="#ppt_x"/>
                                          </p:val>
                                        </p:tav>
                                        <p:tav tm="100000">
                                          <p:val>
                                            <p:strVal val="#ppt_x"/>
                                          </p:val>
                                        </p:tav>
                                      </p:tavLst>
                                    </p:anim>
                                    <p:anim calcmode="lin" valueType="num">
                                      <p:cBhvr additive="base">
                                        <p:cTn id="44" dur="500" fill="hold"/>
                                        <p:tgtEl>
                                          <p:spTgt spid="138250"/>
                                        </p:tgtEl>
                                        <p:attrNameLst>
                                          <p:attrName>ppt_y</p:attrName>
                                        </p:attrNameLst>
                                      </p:cBhvr>
                                      <p:tavLst>
                                        <p:tav tm="0">
                                          <p:val>
                                            <p:strVal val="1+#ppt_h/2"/>
                                          </p:val>
                                        </p:tav>
                                        <p:tav tm="100000">
                                          <p:val>
                                            <p:strVal val="#ppt_y"/>
                                          </p:val>
                                        </p:tav>
                                      </p:tavLst>
                                    </p:anim>
                                  </p:childTnLst>
                                </p:cTn>
                              </p:par>
                            </p:childTnLst>
                          </p:cTn>
                        </p:par>
                        <p:par>
                          <p:cTn id="45" fill="hold" nodeType="afterGroup">
                            <p:stCondLst>
                              <p:cond delay="500"/>
                            </p:stCondLst>
                            <p:childTnLst>
                              <p:par>
                                <p:cTn id="46" presetID="2" presetClass="entr" presetSubtype="8" fill="hold" grpId="0" nodeType="afterEffect">
                                  <p:stCondLst>
                                    <p:cond delay="1000"/>
                                  </p:stCondLst>
                                  <p:childTnLst>
                                    <p:set>
                                      <p:cBhvr>
                                        <p:cTn id="47" dur="1" fill="hold">
                                          <p:stCondLst>
                                            <p:cond delay="0"/>
                                          </p:stCondLst>
                                        </p:cTn>
                                        <p:tgtEl>
                                          <p:spTgt spid="138251"/>
                                        </p:tgtEl>
                                        <p:attrNameLst>
                                          <p:attrName>style.visibility</p:attrName>
                                        </p:attrNameLst>
                                      </p:cBhvr>
                                      <p:to>
                                        <p:strVal val="visible"/>
                                      </p:to>
                                    </p:set>
                                    <p:anim calcmode="lin" valueType="num">
                                      <p:cBhvr additive="base">
                                        <p:cTn id="48" dur="500" fill="hold"/>
                                        <p:tgtEl>
                                          <p:spTgt spid="138251"/>
                                        </p:tgtEl>
                                        <p:attrNameLst>
                                          <p:attrName>ppt_x</p:attrName>
                                        </p:attrNameLst>
                                      </p:cBhvr>
                                      <p:tavLst>
                                        <p:tav tm="0">
                                          <p:val>
                                            <p:strVal val="0-#ppt_w/2"/>
                                          </p:val>
                                        </p:tav>
                                        <p:tav tm="100000">
                                          <p:val>
                                            <p:strVal val="#ppt_x"/>
                                          </p:val>
                                        </p:tav>
                                      </p:tavLst>
                                    </p:anim>
                                    <p:anim calcmode="lin" valueType="num">
                                      <p:cBhvr additive="base">
                                        <p:cTn id="49" dur="500" fill="hold"/>
                                        <p:tgtEl>
                                          <p:spTgt spid="13825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8243" grpId="0" animBg="1" autoUpdateAnimBg="0"/>
      <p:bldP spid="138244" grpId="0" animBg="1" autoUpdateAnimBg="0"/>
      <p:bldP spid="138245" grpId="0" animBg="1" autoUpdateAnimBg="0"/>
      <p:bldP spid="138251" grpId="0" autoUpdateAnimBg="0"/>
    </p:bldLst>
  </p:timing>
</p:sld>
</file>

<file path=ppt/slides/slide2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39266" name="Rectangle 2">
            <a:extLst>
              <a:ext uri="{FF2B5EF4-FFF2-40B4-BE49-F238E27FC236}">
                <a16:creationId xmlns:a16="http://schemas.microsoft.com/office/drawing/2014/main" xmlns="" id="{65CE8A2E-6AD4-4380-9D96-5BD435DCB4A5}"/>
              </a:ext>
            </a:extLst>
          </p:cNvPr>
          <p:cNvSpPr>
            <a:spLocks noGrp="1" noChangeArrowheads="1"/>
          </p:cNvSpPr>
          <p:nvPr>
            <p:ph type="title"/>
          </p:nvPr>
        </p:nvSpPr>
        <p:spPr/>
        <p:txBody>
          <a:bodyPr/>
          <a:lstStyle/>
          <a:p>
            <a:pPr algn="ctr"/>
            <a:r>
              <a:rPr lang="en-GB" altLang="en-US" sz="3600" b="1">
                <a:latin typeface="Arial" panose="020B0604020202020204" pitchFamily="34" charset="0"/>
              </a:rPr>
              <a:t>The search for the missing link</a:t>
            </a:r>
          </a:p>
        </p:txBody>
      </p:sp>
      <p:sp>
        <p:nvSpPr>
          <p:cNvPr id="139267" name="Rectangle 3">
            <a:extLst>
              <a:ext uri="{FF2B5EF4-FFF2-40B4-BE49-F238E27FC236}">
                <a16:creationId xmlns:a16="http://schemas.microsoft.com/office/drawing/2014/main" xmlns="" id="{C11CB261-4568-4B01-BD18-B966D1A02A29}"/>
              </a:ext>
            </a:extLst>
          </p:cNvPr>
          <p:cNvSpPr>
            <a:spLocks noGrp="1" noChangeArrowheads="1"/>
          </p:cNvSpPr>
          <p:nvPr>
            <p:ph type="body" sz="half" idx="1"/>
          </p:nvPr>
        </p:nvSpPr>
        <p:spPr>
          <a:xfrm>
            <a:off x="457200" y="3886200"/>
            <a:ext cx="4038600" cy="2549525"/>
          </a:xfrm>
        </p:spPr>
        <p:txBody>
          <a:bodyPr/>
          <a:lstStyle/>
          <a:p>
            <a:r>
              <a:rPr lang="en-GB" altLang="en-US" sz="2400">
                <a:latin typeface="Arial" panose="020B0604020202020204" pitchFamily="34" charset="0"/>
              </a:rPr>
              <a:t>The gestural origin of speech</a:t>
            </a:r>
          </a:p>
          <a:p>
            <a:endParaRPr lang="en-GB" altLang="en-US" sz="2400">
              <a:latin typeface="Arial" panose="020B0604020202020204" pitchFamily="34" charset="0"/>
            </a:endParaRPr>
          </a:p>
          <a:p>
            <a:r>
              <a:rPr lang="en-GB" altLang="en-US" sz="2400">
                <a:latin typeface="Arial" panose="020B0604020202020204" pitchFamily="34" charset="0"/>
              </a:rPr>
              <a:t>Sign language is easier than speech</a:t>
            </a:r>
          </a:p>
          <a:p>
            <a:endParaRPr lang="en-GB" altLang="en-US" sz="2400">
              <a:latin typeface="Arial" panose="020B0604020202020204" pitchFamily="34" charset="0"/>
            </a:endParaRPr>
          </a:p>
        </p:txBody>
      </p:sp>
      <p:sp>
        <p:nvSpPr>
          <p:cNvPr id="139268" name="Rectangle 4">
            <a:extLst>
              <a:ext uri="{FF2B5EF4-FFF2-40B4-BE49-F238E27FC236}">
                <a16:creationId xmlns:a16="http://schemas.microsoft.com/office/drawing/2014/main" xmlns="" id="{AB4FC3CD-ED97-46CF-BDCC-7302EEBD4FC3}"/>
              </a:ext>
            </a:extLst>
          </p:cNvPr>
          <p:cNvSpPr>
            <a:spLocks noGrp="1" noChangeArrowheads="1"/>
          </p:cNvSpPr>
          <p:nvPr>
            <p:ph type="body" sz="half" idx="2"/>
          </p:nvPr>
        </p:nvSpPr>
        <p:spPr>
          <a:xfrm>
            <a:off x="4648200" y="3886200"/>
            <a:ext cx="4267200" cy="2549525"/>
          </a:xfrm>
        </p:spPr>
        <p:txBody>
          <a:bodyPr/>
          <a:lstStyle/>
          <a:p>
            <a:r>
              <a:rPr lang="en-GB" altLang="en-US" sz="2400">
                <a:latin typeface="Arial" panose="020B0604020202020204" pitchFamily="34" charset="0"/>
              </a:rPr>
              <a:t>The idea that gestures are universal</a:t>
            </a:r>
          </a:p>
          <a:p>
            <a:endParaRPr lang="en-GB" altLang="en-US" sz="2400">
              <a:latin typeface="Arial" panose="020B0604020202020204" pitchFamily="34" charset="0"/>
            </a:endParaRPr>
          </a:p>
          <a:p>
            <a:r>
              <a:rPr lang="en-GB" altLang="en-US" sz="2400">
                <a:latin typeface="Arial" panose="020B0604020202020204" pitchFamily="34" charset="0"/>
              </a:rPr>
              <a:t>Neurological connection between speech and movements</a:t>
            </a:r>
          </a:p>
        </p:txBody>
      </p:sp>
      <p:sp>
        <p:nvSpPr>
          <p:cNvPr id="139269" name="Text Box 5">
            <a:extLst>
              <a:ext uri="{FF2B5EF4-FFF2-40B4-BE49-F238E27FC236}">
                <a16:creationId xmlns:a16="http://schemas.microsoft.com/office/drawing/2014/main" xmlns="" id="{703EEB7E-E7C7-4C87-83C4-FEBE4280B2D2}"/>
              </a:ext>
            </a:extLst>
          </p:cNvPr>
          <p:cNvSpPr txBox="1">
            <a:spLocks noChangeArrowheads="1"/>
          </p:cNvSpPr>
          <p:nvPr/>
        </p:nvSpPr>
        <p:spPr bwMode="auto">
          <a:xfrm>
            <a:off x="457200" y="1600200"/>
            <a:ext cx="8382000" cy="15525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algn="l">
              <a:spcBef>
                <a:spcPct val="50000"/>
              </a:spcBef>
            </a:pPr>
            <a:r>
              <a:rPr lang="de-DE" altLang="en-US">
                <a:latin typeface="Arial" panose="020B0604020202020204" pitchFamily="34" charset="0"/>
              </a:rPr>
              <a:t>How did language get started? Many support the gestural theory, which claims that sign language is the missing link between the primate communication and human language. These supporters emphasize four reasons:</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4" fill="hold" grpId="0" nodeType="afterEffect">
                                  <p:stCondLst>
                                    <p:cond delay="1000"/>
                                  </p:stCondLst>
                                  <p:childTnLst>
                                    <p:set>
                                      <p:cBhvr>
                                        <p:cTn id="6" dur="1" fill="hold">
                                          <p:stCondLst>
                                            <p:cond delay="0"/>
                                          </p:stCondLst>
                                        </p:cTn>
                                        <p:tgtEl>
                                          <p:spTgt spid="139267">
                                            <p:txEl>
                                              <p:pRg st="0" end="0"/>
                                            </p:txEl>
                                          </p:spTgt>
                                        </p:tgtEl>
                                        <p:attrNameLst>
                                          <p:attrName>style.visibility</p:attrName>
                                        </p:attrNameLst>
                                      </p:cBhvr>
                                      <p:to>
                                        <p:strVal val="visible"/>
                                      </p:to>
                                    </p:set>
                                    <p:anim calcmode="lin" valueType="num">
                                      <p:cBhvr additive="base">
                                        <p:cTn id="7" dur="500" fill="hold"/>
                                        <p:tgtEl>
                                          <p:spTgt spid="139267">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39267">
                                            <p:txEl>
                                              <p:pRg st="0" end="0"/>
                                            </p:txEl>
                                          </p:spTgt>
                                        </p:tgtEl>
                                        <p:attrNameLst>
                                          <p:attrName>ppt_y</p:attrName>
                                        </p:attrNameLst>
                                      </p:cBhvr>
                                      <p:tavLst>
                                        <p:tav tm="0">
                                          <p:val>
                                            <p:strVal val="1+#ppt_h/2"/>
                                          </p:val>
                                        </p:tav>
                                        <p:tav tm="100000">
                                          <p:val>
                                            <p:strVal val="#ppt_y"/>
                                          </p:val>
                                        </p:tav>
                                      </p:tavLst>
                                    </p:anim>
                                  </p:childTnLst>
                                </p:cTn>
                              </p:par>
                            </p:childTnLst>
                          </p:cTn>
                        </p:par>
                        <p:par>
                          <p:cTn id="9" fill="hold" nodeType="afterGroup">
                            <p:stCondLst>
                              <p:cond delay="1500"/>
                            </p:stCondLst>
                            <p:childTnLst>
                              <p:par>
                                <p:cTn id="10" presetID="2" presetClass="entr" presetSubtype="4" fill="hold" grpId="0" nodeType="afterEffect">
                                  <p:stCondLst>
                                    <p:cond delay="1000"/>
                                  </p:stCondLst>
                                  <p:childTnLst>
                                    <p:set>
                                      <p:cBhvr>
                                        <p:cTn id="11" dur="1" fill="hold">
                                          <p:stCondLst>
                                            <p:cond delay="0"/>
                                          </p:stCondLst>
                                        </p:cTn>
                                        <p:tgtEl>
                                          <p:spTgt spid="139267">
                                            <p:txEl>
                                              <p:pRg st="2" end="2"/>
                                            </p:txEl>
                                          </p:spTgt>
                                        </p:tgtEl>
                                        <p:attrNameLst>
                                          <p:attrName>style.visibility</p:attrName>
                                        </p:attrNameLst>
                                      </p:cBhvr>
                                      <p:to>
                                        <p:strVal val="visible"/>
                                      </p:to>
                                    </p:set>
                                    <p:anim calcmode="lin" valueType="num">
                                      <p:cBhvr additive="base">
                                        <p:cTn id="12" dur="500" fill="hold"/>
                                        <p:tgtEl>
                                          <p:spTgt spid="139267">
                                            <p:txEl>
                                              <p:pRg st="2" end="2"/>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139267">
                                            <p:txEl>
                                              <p:pRg st="2" end="2"/>
                                            </p:txEl>
                                          </p:spTgt>
                                        </p:tgtEl>
                                        <p:attrNameLst>
                                          <p:attrName>ppt_y</p:attrName>
                                        </p:attrNameLst>
                                      </p:cBhvr>
                                      <p:tavLst>
                                        <p:tav tm="0">
                                          <p:val>
                                            <p:strVal val="1+#ppt_h/2"/>
                                          </p:val>
                                        </p:tav>
                                        <p:tav tm="100000">
                                          <p:val>
                                            <p:strVal val="#ppt_y"/>
                                          </p:val>
                                        </p:tav>
                                      </p:tavLst>
                                    </p:anim>
                                  </p:childTnLst>
                                </p:cTn>
                              </p:par>
                            </p:childTnLst>
                          </p:cTn>
                        </p:par>
                        <p:par>
                          <p:cTn id="14" fill="hold" nodeType="afterGroup">
                            <p:stCondLst>
                              <p:cond delay="3000"/>
                            </p:stCondLst>
                            <p:childTnLst>
                              <p:par>
                                <p:cTn id="15" presetID="2" presetClass="entr" presetSubtype="4" fill="hold" grpId="0" nodeType="afterEffect">
                                  <p:stCondLst>
                                    <p:cond delay="1000"/>
                                  </p:stCondLst>
                                  <p:childTnLst>
                                    <p:set>
                                      <p:cBhvr>
                                        <p:cTn id="16" dur="1" fill="hold">
                                          <p:stCondLst>
                                            <p:cond delay="0"/>
                                          </p:stCondLst>
                                        </p:cTn>
                                        <p:tgtEl>
                                          <p:spTgt spid="139268">
                                            <p:txEl>
                                              <p:pRg st="0" end="0"/>
                                            </p:txEl>
                                          </p:spTgt>
                                        </p:tgtEl>
                                        <p:attrNameLst>
                                          <p:attrName>style.visibility</p:attrName>
                                        </p:attrNameLst>
                                      </p:cBhvr>
                                      <p:to>
                                        <p:strVal val="visible"/>
                                      </p:to>
                                    </p:set>
                                    <p:anim calcmode="lin" valueType="num">
                                      <p:cBhvr additive="base">
                                        <p:cTn id="17" dur="500" fill="hold"/>
                                        <p:tgtEl>
                                          <p:spTgt spid="139268">
                                            <p:txEl>
                                              <p:pRg st="0" end="0"/>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139268">
                                            <p:txEl>
                                              <p:pRg st="0" end="0"/>
                                            </p:txEl>
                                          </p:spTgt>
                                        </p:tgtEl>
                                        <p:attrNameLst>
                                          <p:attrName>ppt_y</p:attrName>
                                        </p:attrNameLst>
                                      </p:cBhvr>
                                      <p:tavLst>
                                        <p:tav tm="0">
                                          <p:val>
                                            <p:strVal val="1+#ppt_h/2"/>
                                          </p:val>
                                        </p:tav>
                                        <p:tav tm="100000">
                                          <p:val>
                                            <p:strVal val="#ppt_y"/>
                                          </p:val>
                                        </p:tav>
                                      </p:tavLst>
                                    </p:anim>
                                  </p:childTnLst>
                                </p:cTn>
                              </p:par>
                            </p:childTnLst>
                          </p:cTn>
                        </p:par>
                        <p:par>
                          <p:cTn id="19" fill="hold" nodeType="afterGroup">
                            <p:stCondLst>
                              <p:cond delay="4500"/>
                            </p:stCondLst>
                            <p:childTnLst>
                              <p:par>
                                <p:cTn id="20" presetID="2" presetClass="entr" presetSubtype="4" fill="hold" grpId="0" nodeType="afterEffect">
                                  <p:stCondLst>
                                    <p:cond delay="1000"/>
                                  </p:stCondLst>
                                  <p:childTnLst>
                                    <p:set>
                                      <p:cBhvr>
                                        <p:cTn id="21" dur="1" fill="hold">
                                          <p:stCondLst>
                                            <p:cond delay="0"/>
                                          </p:stCondLst>
                                        </p:cTn>
                                        <p:tgtEl>
                                          <p:spTgt spid="139268">
                                            <p:txEl>
                                              <p:pRg st="2" end="2"/>
                                            </p:txEl>
                                          </p:spTgt>
                                        </p:tgtEl>
                                        <p:attrNameLst>
                                          <p:attrName>style.visibility</p:attrName>
                                        </p:attrNameLst>
                                      </p:cBhvr>
                                      <p:to>
                                        <p:strVal val="visible"/>
                                      </p:to>
                                    </p:set>
                                    <p:anim calcmode="lin" valueType="num">
                                      <p:cBhvr additive="base">
                                        <p:cTn id="22" dur="500" fill="hold"/>
                                        <p:tgtEl>
                                          <p:spTgt spid="139268">
                                            <p:txEl>
                                              <p:pRg st="2" end="2"/>
                                            </p:txEl>
                                          </p:spTgt>
                                        </p:tgtEl>
                                        <p:attrNameLst>
                                          <p:attrName>ppt_x</p:attrName>
                                        </p:attrNameLst>
                                      </p:cBhvr>
                                      <p:tavLst>
                                        <p:tav tm="0">
                                          <p:val>
                                            <p:strVal val="#ppt_x"/>
                                          </p:val>
                                        </p:tav>
                                        <p:tav tm="100000">
                                          <p:val>
                                            <p:strVal val="#ppt_x"/>
                                          </p:val>
                                        </p:tav>
                                      </p:tavLst>
                                    </p:anim>
                                    <p:anim calcmode="lin" valueType="num">
                                      <p:cBhvr additive="base">
                                        <p:cTn id="23" dur="500" fill="hold"/>
                                        <p:tgtEl>
                                          <p:spTgt spid="139268">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9267" grpId="0" build="p" autoUpdateAnimBg="0" advAuto="1000"/>
      <p:bldP spid="139268" grpId="0" build="p" autoUpdateAnimBg="0" advAuto="1000"/>
    </p:bldLst>
  </p:timing>
</p:sld>
</file>

<file path=ppt/slides/slide2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40290" name="Rectangle 2">
            <a:extLst>
              <a:ext uri="{FF2B5EF4-FFF2-40B4-BE49-F238E27FC236}">
                <a16:creationId xmlns:a16="http://schemas.microsoft.com/office/drawing/2014/main" xmlns="" id="{24E9436B-6173-48B1-9573-FCCBFCED8568}"/>
              </a:ext>
            </a:extLst>
          </p:cNvPr>
          <p:cNvSpPr>
            <a:spLocks noGrp="1" noChangeArrowheads="1"/>
          </p:cNvSpPr>
          <p:nvPr>
            <p:ph type="title"/>
          </p:nvPr>
        </p:nvSpPr>
        <p:spPr>
          <a:xfrm>
            <a:off x="381000" y="277813"/>
            <a:ext cx="8763000" cy="1139825"/>
          </a:xfrm>
        </p:spPr>
        <p:txBody>
          <a:bodyPr/>
          <a:lstStyle/>
          <a:p>
            <a:pPr algn="ctr"/>
            <a:r>
              <a:rPr lang="en-GB" altLang="en-US" sz="3600" b="1">
                <a:latin typeface="Arial" panose="020B0604020202020204" pitchFamily="34" charset="0"/>
              </a:rPr>
              <a:t>Basic requirements for human language</a:t>
            </a:r>
          </a:p>
        </p:txBody>
      </p:sp>
      <p:sp>
        <p:nvSpPr>
          <p:cNvPr id="140291" name="Rectangle 3">
            <a:extLst>
              <a:ext uri="{FF2B5EF4-FFF2-40B4-BE49-F238E27FC236}">
                <a16:creationId xmlns:a16="http://schemas.microsoft.com/office/drawing/2014/main" xmlns="" id="{9279F781-E0DC-4B02-911C-D3C908ECCA68}"/>
              </a:ext>
            </a:extLst>
          </p:cNvPr>
          <p:cNvSpPr>
            <a:spLocks noChangeArrowheads="1"/>
          </p:cNvSpPr>
          <p:nvPr/>
        </p:nvSpPr>
        <p:spPr bwMode="auto">
          <a:xfrm>
            <a:off x="304800" y="2971800"/>
            <a:ext cx="8839200" cy="30130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algn="l" eaLnBrk="1" hangingPunct="1">
              <a:spcBef>
                <a:spcPct val="50000"/>
              </a:spcBef>
              <a:buClr>
                <a:schemeClr val="bg2"/>
              </a:buClr>
              <a:buSzPct val="75000"/>
              <a:buFont typeface="Wingdings" panose="05000000000000000000" pitchFamily="2" charset="2"/>
              <a:buNone/>
            </a:pPr>
            <a:r>
              <a:rPr lang="en-GB" altLang="en-US">
                <a:latin typeface="Arial" panose="020B0604020202020204" pitchFamily="34" charset="0"/>
              </a:rPr>
              <a:t>The human voice-box or larynx is more streamlined than that of other primates; it is also positioned lower than in other primates.</a:t>
            </a:r>
          </a:p>
          <a:p>
            <a:pPr algn="l" eaLnBrk="1" hangingPunct="1">
              <a:spcBef>
                <a:spcPct val="50000"/>
              </a:spcBef>
              <a:buClr>
                <a:schemeClr val="bg2"/>
              </a:buClr>
              <a:buSzPct val="75000"/>
              <a:buFont typeface="Wingdings" panose="05000000000000000000" pitchFamily="2" charset="2"/>
              <a:buNone/>
            </a:pPr>
            <a:r>
              <a:rPr lang="en-GB" altLang="en-US">
                <a:latin typeface="Arial" panose="020B0604020202020204" pitchFamily="34" charset="0"/>
              </a:rPr>
              <a:t>The particular position of the larynx, the complexity of the muscular tongue and the possibility to produce vowels via mouth, allow the human beings to produce  three fairly extreme vowels:</a:t>
            </a:r>
          </a:p>
          <a:p>
            <a:pPr algn="l" eaLnBrk="1" hangingPunct="1">
              <a:spcBef>
                <a:spcPct val="50000"/>
              </a:spcBef>
              <a:buClr>
                <a:schemeClr val="bg2"/>
              </a:buClr>
              <a:buSzPct val="75000"/>
              <a:buFont typeface="Wingdings" panose="05000000000000000000" pitchFamily="2" charset="2"/>
              <a:buNone/>
            </a:pPr>
            <a:r>
              <a:rPr lang="en-GB" altLang="en-US">
                <a:latin typeface="Arial" panose="020B0604020202020204" pitchFamily="34" charset="0"/>
              </a:rPr>
              <a:t>	[i]			[a]			[u]</a:t>
            </a:r>
          </a:p>
        </p:txBody>
      </p:sp>
      <p:sp>
        <p:nvSpPr>
          <p:cNvPr id="140292" name="Text Box 4">
            <a:extLst>
              <a:ext uri="{FF2B5EF4-FFF2-40B4-BE49-F238E27FC236}">
                <a16:creationId xmlns:a16="http://schemas.microsoft.com/office/drawing/2014/main" xmlns="" id="{BD3A0DE6-0A36-4B47-83F6-FDF4FA313B48}"/>
              </a:ext>
            </a:extLst>
          </p:cNvPr>
          <p:cNvSpPr txBox="1">
            <a:spLocks noChangeArrowheads="1"/>
          </p:cNvSpPr>
          <p:nvPr/>
        </p:nvSpPr>
        <p:spPr bwMode="auto">
          <a:xfrm>
            <a:off x="381000" y="1600200"/>
            <a:ext cx="8610600" cy="100488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algn="l">
              <a:spcBef>
                <a:spcPct val="50000"/>
              </a:spcBef>
            </a:pPr>
            <a:r>
              <a:rPr lang="de-DE" altLang="en-US" sz="1600" b="1">
                <a:solidFill>
                  <a:schemeClr val="accent1"/>
                </a:solidFill>
                <a:latin typeface="Arial" panose="020B0604020202020204" pitchFamily="34" charset="0"/>
              </a:rPr>
              <a:t>ƀ</a:t>
            </a:r>
            <a:r>
              <a:rPr lang="de-DE" altLang="en-US">
                <a:latin typeface="Arial" panose="020B0604020202020204" pitchFamily="34" charset="0"/>
              </a:rPr>
              <a:t> Sound-producing			</a:t>
            </a:r>
            <a:r>
              <a:rPr lang="de-DE" altLang="en-US" sz="1600" b="1">
                <a:solidFill>
                  <a:schemeClr val="accent1"/>
                </a:solidFill>
                <a:latin typeface="Arial" panose="020B0604020202020204" pitchFamily="34" charset="0"/>
              </a:rPr>
              <a:t>ƀ</a:t>
            </a:r>
            <a:r>
              <a:rPr lang="de-DE" altLang="en-US">
                <a:latin typeface="Arial" panose="020B0604020202020204" pitchFamily="34" charset="0"/>
              </a:rPr>
              <a:t> Sound-receiving</a:t>
            </a:r>
          </a:p>
          <a:p>
            <a:pPr algn="l">
              <a:spcBef>
                <a:spcPct val="50000"/>
              </a:spcBef>
            </a:pPr>
            <a:r>
              <a:rPr lang="de-DE" altLang="en-US" sz="1600" b="1">
                <a:solidFill>
                  <a:schemeClr val="accent1"/>
                </a:solidFill>
                <a:latin typeface="Arial" panose="020B0604020202020204" pitchFamily="34" charset="0"/>
              </a:rPr>
              <a:t>ƀ </a:t>
            </a:r>
            <a:r>
              <a:rPr lang="de-DE" altLang="en-US">
                <a:latin typeface="Arial" panose="020B0604020202020204" pitchFamily="34" charset="0"/>
              </a:rPr>
              <a:t>Sound-planning			</a:t>
            </a:r>
            <a:r>
              <a:rPr lang="de-DE" altLang="en-US" sz="1600" b="1">
                <a:solidFill>
                  <a:schemeClr val="accent1"/>
                </a:solidFill>
                <a:latin typeface="Arial" panose="020B0604020202020204" pitchFamily="34" charset="0"/>
              </a:rPr>
              <a:t>ƀ </a:t>
            </a:r>
            <a:r>
              <a:rPr lang="de-DE" altLang="en-US">
                <a:latin typeface="Arial" panose="020B0604020202020204" pitchFamily="34" charset="0"/>
              </a:rPr>
              <a:t>Sound-interpreting</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1" fill="hold" grpId="0" nodeType="clickEffect">
                                  <p:stCondLst>
                                    <p:cond delay="0"/>
                                  </p:stCondLst>
                                  <p:childTnLst>
                                    <p:set>
                                      <p:cBhvr>
                                        <p:cTn id="6" dur="1" fill="hold">
                                          <p:stCondLst>
                                            <p:cond delay="0"/>
                                          </p:stCondLst>
                                        </p:cTn>
                                        <p:tgtEl>
                                          <p:spTgt spid="140292"/>
                                        </p:tgtEl>
                                        <p:attrNameLst>
                                          <p:attrName>style.visibility</p:attrName>
                                        </p:attrNameLst>
                                      </p:cBhvr>
                                      <p:to>
                                        <p:strVal val="visible"/>
                                      </p:to>
                                    </p:set>
                                    <p:anim calcmode="lin" valueType="num">
                                      <p:cBhvr additive="base">
                                        <p:cTn id="7" dur="500" fill="hold"/>
                                        <p:tgtEl>
                                          <p:spTgt spid="140292"/>
                                        </p:tgtEl>
                                        <p:attrNameLst>
                                          <p:attrName>ppt_x</p:attrName>
                                        </p:attrNameLst>
                                      </p:cBhvr>
                                      <p:tavLst>
                                        <p:tav tm="0">
                                          <p:val>
                                            <p:strVal val="#ppt_x"/>
                                          </p:val>
                                        </p:tav>
                                        <p:tav tm="100000">
                                          <p:val>
                                            <p:strVal val="#ppt_x"/>
                                          </p:val>
                                        </p:tav>
                                      </p:tavLst>
                                    </p:anim>
                                    <p:anim calcmode="lin" valueType="num">
                                      <p:cBhvr additive="base">
                                        <p:cTn id="8" dur="500" fill="hold"/>
                                        <p:tgtEl>
                                          <p:spTgt spid="140292"/>
                                        </p:tgtEl>
                                        <p:attrNameLst>
                                          <p:attrName>ppt_y</p:attrName>
                                        </p:attrNameLst>
                                      </p:cBhvr>
                                      <p:tavLst>
                                        <p:tav tm="0">
                                          <p:val>
                                            <p:strVal val="0-#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12" fill="hold" grpId="0" nodeType="clickEffect">
                                  <p:stCondLst>
                                    <p:cond delay="0"/>
                                  </p:stCondLst>
                                  <p:childTnLst>
                                    <p:set>
                                      <p:cBhvr>
                                        <p:cTn id="12" dur="1" fill="hold">
                                          <p:stCondLst>
                                            <p:cond delay="0"/>
                                          </p:stCondLst>
                                        </p:cTn>
                                        <p:tgtEl>
                                          <p:spTgt spid="140291"/>
                                        </p:tgtEl>
                                        <p:attrNameLst>
                                          <p:attrName>style.visibility</p:attrName>
                                        </p:attrNameLst>
                                      </p:cBhvr>
                                      <p:to>
                                        <p:strVal val="visible"/>
                                      </p:to>
                                    </p:set>
                                    <p:anim calcmode="lin" valueType="num">
                                      <p:cBhvr additive="base">
                                        <p:cTn id="13" dur="500" fill="hold"/>
                                        <p:tgtEl>
                                          <p:spTgt spid="140291"/>
                                        </p:tgtEl>
                                        <p:attrNameLst>
                                          <p:attrName>ppt_x</p:attrName>
                                        </p:attrNameLst>
                                      </p:cBhvr>
                                      <p:tavLst>
                                        <p:tav tm="0">
                                          <p:val>
                                            <p:strVal val="0-#ppt_w/2"/>
                                          </p:val>
                                        </p:tav>
                                        <p:tav tm="100000">
                                          <p:val>
                                            <p:strVal val="#ppt_x"/>
                                          </p:val>
                                        </p:tav>
                                      </p:tavLst>
                                    </p:anim>
                                    <p:anim calcmode="lin" valueType="num">
                                      <p:cBhvr additive="base">
                                        <p:cTn id="14" dur="500" fill="hold"/>
                                        <p:tgtEl>
                                          <p:spTgt spid="14029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0291" grpId="0" autoUpdateAnimBg="0"/>
      <p:bldP spid="140292" grpId="0" autoUpdateAnimBg="0"/>
    </p:bldLst>
  </p:timing>
</p:sld>
</file>

<file path=ppt/slides/slide2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41315" name="Rectangle 3">
            <a:extLst>
              <a:ext uri="{FF2B5EF4-FFF2-40B4-BE49-F238E27FC236}">
                <a16:creationId xmlns:a16="http://schemas.microsoft.com/office/drawing/2014/main" xmlns="" id="{AD8BCF6B-470F-4C12-9A73-31041F20C3AF}"/>
              </a:ext>
            </a:extLst>
          </p:cNvPr>
          <p:cNvSpPr>
            <a:spLocks noChangeArrowheads="1"/>
          </p:cNvSpPr>
          <p:nvPr/>
        </p:nvSpPr>
        <p:spPr bwMode="auto">
          <a:xfrm>
            <a:off x="304800" y="1524000"/>
            <a:ext cx="8839200" cy="22256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algn="l" eaLnBrk="1" hangingPunct="1">
              <a:spcBef>
                <a:spcPct val="50000"/>
              </a:spcBef>
              <a:buClr>
                <a:schemeClr val="bg2"/>
              </a:buClr>
              <a:buSzPct val="75000"/>
              <a:buFont typeface="Wingdings" panose="05000000000000000000" pitchFamily="2" charset="2"/>
              <a:buNone/>
            </a:pPr>
            <a:r>
              <a:rPr lang="en-GB" altLang="en-US" sz="2000">
                <a:latin typeface="Arial" panose="020B0604020202020204" pitchFamily="34" charset="0"/>
              </a:rPr>
              <a:t>Language appeared about 200,000 years ago and developed very fast between 100,000 and 75,000 years ago (language bonfire theory)</a:t>
            </a:r>
          </a:p>
          <a:p>
            <a:pPr algn="l" eaLnBrk="1" hangingPunct="1">
              <a:spcBef>
                <a:spcPct val="50000"/>
              </a:spcBef>
              <a:buClr>
                <a:schemeClr val="bg2"/>
              </a:buClr>
              <a:buSzPct val="75000"/>
              <a:buFont typeface="Wingdings" panose="05000000000000000000" pitchFamily="2" charset="2"/>
              <a:buNone/>
            </a:pPr>
            <a:r>
              <a:rPr lang="en-GB" altLang="en-US" sz="2000">
                <a:latin typeface="Arial" panose="020B0604020202020204" pitchFamily="34" charset="0"/>
              </a:rPr>
              <a:t>Language probably emerged to satisfy a need of interaction or to influence other individuals</a:t>
            </a:r>
          </a:p>
          <a:p>
            <a:pPr algn="l" eaLnBrk="1" hangingPunct="1">
              <a:spcBef>
                <a:spcPct val="50000"/>
              </a:spcBef>
              <a:buClr>
                <a:schemeClr val="bg2"/>
              </a:buClr>
              <a:buSzPct val="75000"/>
              <a:buFont typeface="Wingdings" panose="05000000000000000000" pitchFamily="2" charset="2"/>
              <a:buNone/>
            </a:pPr>
            <a:r>
              <a:rPr lang="en-GB" altLang="en-US" sz="2000">
                <a:latin typeface="Arial" panose="020B0604020202020204" pitchFamily="34" charset="0"/>
              </a:rPr>
              <a:t>Language probably developed from gesture. Sign language has been the intermediate between the two:</a:t>
            </a:r>
          </a:p>
        </p:txBody>
      </p:sp>
      <p:sp>
        <p:nvSpPr>
          <p:cNvPr id="141316" name="Rectangle 4">
            <a:extLst>
              <a:ext uri="{FF2B5EF4-FFF2-40B4-BE49-F238E27FC236}">
                <a16:creationId xmlns:a16="http://schemas.microsoft.com/office/drawing/2014/main" xmlns="" id="{9FF4117C-3549-4457-A899-FFC19E537543}"/>
              </a:ext>
            </a:extLst>
          </p:cNvPr>
          <p:cNvSpPr>
            <a:spLocks noChangeArrowheads="1"/>
          </p:cNvSpPr>
          <p:nvPr/>
        </p:nvSpPr>
        <p:spPr bwMode="auto">
          <a:xfrm>
            <a:off x="381000" y="4191000"/>
            <a:ext cx="2667000" cy="609600"/>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r>
              <a:rPr lang="de-DE" altLang="en-US" sz="2000">
                <a:latin typeface="Arial" panose="020B0604020202020204" pitchFamily="34" charset="0"/>
              </a:rPr>
              <a:t>Primate communication</a:t>
            </a:r>
          </a:p>
        </p:txBody>
      </p:sp>
      <p:sp>
        <p:nvSpPr>
          <p:cNvPr id="141317" name="Rectangle 5">
            <a:extLst>
              <a:ext uri="{FF2B5EF4-FFF2-40B4-BE49-F238E27FC236}">
                <a16:creationId xmlns:a16="http://schemas.microsoft.com/office/drawing/2014/main" xmlns="" id="{2180BEFF-BF62-4EE5-B5FB-07EF60A97D8F}"/>
              </a:ext>
            </a:extLst>
          </p:cNvPr>
          <p:cNvSpPr>
            <a:spLocks noChangeArrowheads="1"/>
          </p:cNvSpPr>
          <p:nvPr/>
        </p:nvSpPr>
        <p:spPr bwMode="auto">
          <a:xfrm>
            <a:off x="3505200" y="4191000"/>
            <a:ext cx="2438400" cy="609600"/>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r>
              <a:rPr lang="de-DE" altLang="en-US" sz="2000">
                <a:latin typeface="Arial" panose="020B0604020202020204" pitchFamily="34" charset="0"/>
              </a:rPr>
              <a:t>Sign language</a:t>
            </a:r>
          </a:p>
        </p:txBody>
      </p:sp>
      <p:sp>
        <p:nvSpPr>
          <p:cNvPr id="141318" name="Rectangle 6">
            <a:extLst>
              <a:ext uri="{FF2B5EF4-FFF2-40B4-BE49-F238E27FC236}">
                <a16:creationId xmlns:a16="http://schemas.microsoft.com/office/drawing/2014/main" xmlns="" id="{FB6B38AC-CF17-40F1-8752-080B00F4DF22}"/>
              </a:ext>
            </a:extLst>
          </p:cNvPr>
          <p:cNvSpPr>
            <a:spLocks noChangeArrowheads="1"/>
          </p:cNvSpPr>
          <p:nvPr/>
        </p:nvSpPr>
        <p:spPr bwMode="auto">
          <a:xfrm>
            <a:off x="6400800" y="4191000"/>
            <a:ext cx="2438400" cy="609600"/>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r>
              <a:rPr lang="de-DE" altLang="en-US" sz="2000">
                <a:latin typeface="Arial" panose="020B0604020202020204" pitchFamily="34" charset="0"/>
              </a:rPr>
              <a:t>Human language</a:t>
            </a:r>
          </a:p>
        </p:txBody>
      </p:sp>
      <p:sp>
        <p:nvSpPr>
          <p:cNvPr id="141319" name="Line 7">
            <a:extLst>
              <a:ext uri="{FF2B5EF4-FFF2-40B4-BE49-F238E27FC236}">
                <a16:creationId xmlns:a16="http://schemas.microsoft.com/office/drawing/2014/main" xmlns="" id="{9C876707-0025-4CBF-AD5B-1AD1A45677A4}"/>
              </a:ext>
            </a:extLst>
          </p:cNvPr>
          <p:cNvSpPr>
            <a:spLocks noChangeShapeType="1"/>
          </p:cNvSpPr>
          <p:nvPr/>
        </p:nvSpPr>
        <p:spPr bwMode="auto">
          <a:xfrm>
            <a:off x="3048000" y="4495800"/>
            <a:ext cx="457200"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en-US"/>
          </a:p>
        </p:txBody>
      </p:sp>
      <p:sp>
        <p:nvSpPr>
          <p:cNvPr id="141320" name="Line 8">
            <a:extLst>
              <a:ext uri="{FF2B5EF4-FFF2-40B4-BE49-F238E27FC236}">
                <a16:creationId xmlns:a16="http://schemas.microsoft.com/office/drawing/2014/main" xmlns="" id="{7758D5CB-E15F-4801-B2AC-2C385E1D7F29}"/>
              </a:ext>
            </a:extLst>
          </p:cNvPr>
          <p:cNvSpPr>
            <a:spLocks noChangeShapeType="1"/>
          </p:cNvSpPr>
          <p:nvPr/>
        </p:nvSpPr>
        <p:spPr bwMode="auto">
          <a:xfrm>
            <a:off x="5943600" y="4495800"/>
            <a:ext cx="457200"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en-US"/>
          </a:p>
        </p:txBody>
      </p:sp>
      <p:sp>
        <p:nvSpPr>
          <p:cNvPr id="141321" name="Text Box 9">
            <a:extLst>
              <a:ext uri="{FF2B5EF4-FFF2-40B4-BE49-F238E27FC236}">
                <a16:creationId xmlns:a16="http://schemas.microsoft.com/office/drawing/2014/main" xmlns="" id="{6EBEFA0F-663F-41F4-BF0A-8E05582D913D}"/>
              </a:ext>
            </a:extLst>
          </p:cNvPr>
          <p:cNvSpPr txBox="1">
            <a:spLocks noChangeArrowheads="1"/>
          </p:cNvSpPr>
          <p:nvPr/>
        </p:nvSpPr>
        <p:spPr bwMode="auto">
          <a:xfrm>
            <a:off x="304800" y="5284788"/>
            <a:ext cx="8610600" cy="10064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algn="l">
              <a:spcBef>
                <a:spcPct val="50000"/>
              </a:spcBef>
            </a:pPr>
            <a:r>
              <a:rPr lang="de-DE" altLang="en-US" sz="2000">
                <a:latin typeface="Arial" panose="020B0604020202020204" pitchFamily="34" charset="0"/>
              </a:rPr>
              <a:t>Sound-producing, sound-receiving, sound-planning,</a:t>
            </a:r>
            <a:r>
              <a:rPr lang="de-DE" altLang="en-US" sz="1400" b="1">
                <a:solidFill>
                  <a:schemeClr val="accent1"/>
                </a:solidFill>
                <a:latin typeface="Arial" panose="020B0604020202020204" pitchFamily="34" charset="0"/>
              </a:rPr>
              <a:t> </a:t>
            </a:r>
            <a:r>
              <a:rPr lang="de-DE" altLang="en-US" sz="2000">
                <a:latin typeface="Arial" panose="020B0604020202020204" pitchFamily="34" charset="0"/>
              </a:rPr>
              <a:t>sound-interpreting mechanisms and</a:t>
            </a:r>
            <a:r>
              <a:rPr lang="en-GB" altLang="en-US" sz="2000">
                <a:latin typeface="Arial" panose="020B0604020202020204" pitchFamily="34" charset="0"/>
              </a:rPr>
              <a:t> the particular position of the larynx, among others, allow the human beings to produce  sounds which are unique to our species.</a:t>
            </a:r>
            <a:endParaRPr lang="de-DE" altLang="en-US" sz="2000">
              <a:latin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4" fill="hold" grpId="0" nodeType="afterEffect">
                                  <p:stCondLst>
                                    <p:cond delay="1000"/>
                                  </p:stCondLst>
                                  <p:childTnLst>
                                    <p:set>
                                      <p:cBhvr>
                                        <p:cTn id="6" dur="1" fill="hold">
                                          <p:stCondLst>
                                            <p:cond delay="0"/>
                                          </p:stCondLst>
                                        </p:cTn>
                                        <p:tgtEl>
                                          <p:spTgt spid="141315"/>
                                        </p:tgtEl>
                                        <p:attrNameLst>
                                          <p:attrName>style.visibility</p:attrName>
                                        </p:attrNameLst>
                                      </p:cBhvr>
                                      <p:to>
                                        <p:strVal val="visible"/>
                                      </p:to>
                                    </p:set>
                                    <p:anim calcmode="lin" valueType="num">
                                      <p:cBhvr additive="base">
                                        <p:cTn id="7" dur="500" fill="hold"/>
                                        <p:tgtEl>
                                          <p:spTgt spid="141315"/>
                                        </p:tgtEl>
                                        <p:attrNameLst>
                                          <p:attrName>ppt_x</p:attrName>
                                        </p:attrNameLst>
                                      </p:cBhvr>
                                      <p:tavLst>
                                        <p:tav tm="0">
                                          <p:val>
                                            <p:strVal val="#ppt_x"/>
                                          </p:val>
                                        </p:tav>
                                        <p:tav tm="100000">
                                          <p:val>
                                            <p:strVal val="#ppt_x"/>
                                          </p:val>
                                        </p:tav>
                                      </p:tavLst>
                                    </p:anim>
                                    <p:anim calcmode="lin" valueType="num">
                                      <p:cBhvr additive="base">
                                        <p:cTn id="8" dur="500" fill="hold"/>
                                        <p:tgtEl>
                                          <p:spTgt spid="141315"/>
                                        </p:tgtEl>
                                        <p:attrNameLst>
                                          <p:attrName>ppt_y</p:attrName>
                                        </p:attrNameLst>
                                      </p:cBhvr>
                                      <p:tavLst>
                                        <p:tav tm="0">
                                          <p:val>
                                            <p:strVal val="1+#ppt_h/2"/>
                                          </p:val>
                                        </p:tav>
                                        <p:tav tm="100000">
                                          <p:val>
                                            <p:strVal val="#ppt_y"/>
                                          </p:val>
                                        </p:tav>
                                      </p:tavLst>
                                    </p:anim>
                                  </p:childTnLst>
                                </p:cTn>
                              </p:par>
                            </p:childTnLst>
                          </p:cTn>
                        </p:par>
                        <p:par>
                          <p:cTn id="9" fill="hold" nodeType="afterGroup">
                            <p:stCondLst>
                              <p:cond delay="1500"/>
                            </p:stCondLst>
                            <p:childTnLst>
                              <p:par>
                                <p:cTn id="10" presetID="2" presetClass="entr" presetSubtype="8" fill="hold" grpId="0" nodeType="afterEffect">
                                  <p:stCondLst>
                                    <p:cond delay="0"/>
                                  </p:stCondLst>
                                  <p:childTnLst>
                                    <p:set>
                                      <p:cBhvr>
                                        <p:cTn id="11" dur="1" fill="hold">
                                          <p:stCondLst>
                                            <p:cond delay="0"/>
                                          </p:stCondLst>
                                        </p:cTn>
                                        <p:tgtEl>
                                          <p:spTgt spid="141316"/>
                                        </p:tgtEl>
                                        <p:attrNameLst>
                                          <p:attrName>style.visibility</p:attrName>
                                        </p:attrNameLst>
                                      </p:cBhvr>
                                      <p:to>
                                        <p:strVal val="visible"/>
                                      </p:to>
                                    </p:set>
                                    <p:anim calcmode="lin" valueType="num">
                                      <p:cBhvr additive="base">
                                        <p:cTn id="12" dur="500" fill="hold"/>
                                        <p:tgtEl>
                                          <p:spTgt spid="141316"/>
                                        </p:tgtEl>
                                        <p:attrNameLst>
                                          <p:attrName>ppt_x</p:attrName>
                                        </p:attrNameLst>
                                      </p:cBhvr>
                                      <p:tavLst>
                                        <p:tav tm="0">
                                          <p:val>
                                            <p:strVal val="0-#ppt_w/2"/>
                                          </p:val>
                                        </p:tav>
                                        <p:tav tm="100000">
                                          <p:val>
                                            <p:strVal val="#ppt_x"/>
                                          </p:val>
                                        </p:tav>
                                      </p:tavLst>
                                    </p:anim>
                                    <p:anim calcmode="lin" valueType="num">
                                      <p:cBhvr additive="base">
                                        <p:cTn id="13" dur="500" fill="hold"/>
                                        <p:tgtEl>
                                          <p:spTgt spid="141316"/>
                                        </p:tgtEl>
                                        <p:attrNameLst>
                                          <p:attrName>ppt_y</p:attrName>
                                        </p:attrNameLst>
                                      </p:cBhvr>
                                      <p:tavLst>
                                        <p:tav tm="0">
                                          <p:val>
                                            <p:strVal val="#ppt_y"/>
                                          </p:val>
                                        </p:tav>
                                        <p:tav tm="100000">
                                          <p:val>
                                            <p:strVal val="#ppt_y"/>
                                          </p:val>
                                        </p:tav>
                                      </p:tavLst>
                                    </p:anim>
                                  </p:childTnLst>
                                </p:cTn>
                              </p:par>
                            </p:childTnLst>
                          </p:cTn>
                        </p:par>
                        <p:par>
                          <p:cTn id="14" fill="hold" nodeType="afterGroup">
                            <p:stCondLst>
                              <p:cond delay="2000"/>
                            </p:stCondLst>
                            <p:childTnLst>
                              <p:par>
                                <p:cTn id="15" presetID="2" presetClass="entr" presetSubtype="8" fill="hold" nodeType="afterEffect">
                                  <p:stCondLst>
                                    <p:cond delay="0"/>
                                  </p:stCondLst>
                                  <p:childTnLst>
                                    <p:set>
                                      <p:cBhvr>
                                        <p:cTn id="16" dur="1" fill="hold">
                                          <p:stCondLst>
                                            <p:cond delay="0"/>
                                          </p:stCondLst>
                                        </p:cTn>
                                        <p:tgtEl>
                                          <p:spTgt spid="141319"/>
                                        </p:tgtEl>
                                        <p:attrNameLst>
                                          <p:attrName>style.visibility</p:attrName>
                                        </p:attrNameLst>
                                      </p:cBhvr>
                                      <p:to>
                                        <p:strVal val="visible"/>
                                      </p:to>
                                    </p:set>
                                    <p:anim calcmode="lin" valueType="num">
                                      <p:cBhvr additive="base">
                                        <p:cTn id="17" dur="500" fill="hold"/>
                                        <p:tgtEl>
                                          <p:spTgt spid="141319"/>
                                        </p:tgtEl>
                                        <p:attrNameLst>
                                          <p:attrName>ppt_x</p:attrName>
                                        </p:attrNameLst>
                                      </p:cBhvr>
                                      <p:tavLst>
                                        <p:tav tm="0">
                                          <p:val>
                                            <p:strVal val="0-#ppt_w/2"/>
                                          </p:val>
                                        </p:tav>
                                        <p:tav tm="100000">
                                          <p:val>
                                            <p:strVal val="#ppt_x"/>
                                          </p:val>
                                        </p:tav>
                                      </p:tavLst>
                                    </p:anim>
                                    <p:anim calcmode="lin" valueType="num">
                                      <p:cBhvr additive="base">
                                        <p:cTn id="18" dur="500" fill="hold"/>
                                        <p:tgtEl>
                                          <p:spTgt spid="141319"/>
                                        </p:tgtEl>
                                        <p:attrNameLst>
                                          <p:attrName>ppt_y</p:attrName>
                                        </p:attrNameLst>
                                      </p:cBhvr>
                                      <p:tavLst>
                                        <p:tav tm="0">
                                          <p:val>
                                            <p:strVal val="#ppt_y"/>
                                          </p:val>
                                        </p:tav>
                                        <p:tav tm="100000">
                                          <p:val>
                                            <p:strVal val="#ppt_y"/>
                                          </p:val>
                                        </p:tav>
                                      </p:tavLst>
                                    </p:anim>
                                  </p:childTnLst>
                                </p:cTn>
                              </p:par>
                            </p:childTnLst>
                          </p:cTn>
                        </p:par>
                        <p:par>
                          <p:cTn id="19" fill="hold" nodeType="afterGroup">
                            <p:stCondLst>
                              <p:cond delay="2500"/>
                            </p:stCondLst>
                            <p:childTnLst>
                              <p:par>
                                <p:cTn id="20" presetID="2" presetClass="entr" presetSubtype="8" fill="hold" grpId="0" nodeType="afterEffect">
                                  <p:stCondLst>
                                    <p:cond delay="0"/>
                                  </p:stCondLst>
                                  <p:childTnLst>
                                    <p:set>
                                      <p:cBhvr>
                                        <p:cTn id="21" dur="1" fill="hold">
                                          <p:stCondLst>
                                            <p:cond delay="0"/>
                                          </p:stCondLst>
                                        </p:cTn>
                                        <p:tgtEl>
                                          <p:spTgt spid="141317"/>
                                        </p:tgtEl>
                                        <p:attrNameLst>
                                          <p:attrName>style.visibility</p:attrName>
                                        </p:attrNameLst>
                                      </p:cBhvr>
                                      <p:to>
                                        <p:strVal val="visible"/>
                                      </p:to>
                                    </p:set>
                                    <p:anim calcmode="lin" valueType="num">
                                      <p:cBhvr additive="base">
                                        <p:cTn id="22" dur="500" fill="hold"/>
                                        <p:tgtEl>
                                          <p:spTgt spid="141317"/>
                                        </p:tgtEl>
                                        <p:attrNameLst>
                                          <p:attrName>ppt_x</p:attrName>
                                        </p:attrNameLst>
                                      </p:cBhvr>
                                      <p:tavLst>
                                        <p:tav tm="0">
                                          <p:val>
                                            <p:strVal val="0-#ppt_w/2"/>
                                          </p:val>
                                        </p:tav>
                                        <p:tav tm="100000">
                                          <p:val>
                                            <p:strVal val="#ppt_x"/>
                                          </p:val>
                                        </p:tav>
                                      </p:tavLst>
                                    </p:anim>
                                    <p:anim calcmode="lin" valueType="num">
                                      <p:cBhvr additive="base">
                                        <p:cTn id="23" dur="500" fill="hold"/>
                                        <p:tgtEl>
                                          <p:spTgt spid="141317"/>
                                        </p:tgtEl>
                                        <p:attrNameLst>
                                          <p:attrName>ppt_y</p:attrName>
                                        </p:attrNameLst>
                                      </p:cBhvr>
                                      <p:tavLst>
                                        <p:tav tm="0">
                                          <p:val>
                                            <p:strVal val="#ppt_y"/>
                                          </p:val>
                                        </p:tav>
                                        <p:tav tm="100000">
                                          <p:val>
                                            <p:strVal val="#ppt_y"/>
                                          </p:val>
                                        </p:tav>
                                      </p:tavLst>
                                    </p:anim>
                                  </p:childTnLst>
                                </p:cTn>
                              </p:par>
                            </p:childTnLst>
                          </p:cTn>
                        </p:par>
                        <p:par>
                          <p:cTn id="24" fill="hold" nodeType="afterGroup">
                            <p:stCondLst>
                              <p:cond delay="3000"/>
                            </p:stCondLst>
                            <p:childTnLst>
                              <p:par>
                                <p:cTn id="25" presetID="2" presetClass="entr" presetSubtype="8" fill="hold" nodeType="afterEffect">
                                  <p:stCondLst>
                                    <p:cond delay="0"/>
                                  </p:stCondLst>
                                  <p:childTnLst>
                                    <p:set>
                                      <p:cBhvr>
                                        <p:cTn id="26" dur="1" fill="hold">
                                          <p:stCondLst>
                                            <p:cond delay="0"/>
                                          </p:stCondLst>
                                        </p:cTn>
                                        <p:tgtEl>
                                          <p:spTgt spid="141320"/>
                                        </p:tgtEl>
                                        <p:attrNameLst>
                                          <p:attrName>style.visibility</p:attrName>
                                        </p:attrNameLst>
                                      </p:cBhvr>
                                      <p:to>
                                        <p:strVal val="visible"/>
                                      </p:to>
                                    </p:set>
                                    <p:anim calcmode="lin" valueType="num">
                                      <p:cBhvr additive="base">
                                        <p:cTn id="27" dur="500" fill="hold"/>
                                        <p:tgtEl>
                                          <p:spTgt spid="141320"/>
                                        </p:tgtEl>
                                        <p:attrNameLst>
                                          <p:attrName>ppt_x</p:attrName>
                                        </p:attrNameLst>
                                      </p:cBhvr>
                                      <p:tavLst>
                                        <p:tav tm="0">
                                          <p:val>
                                            <p:strVal val="0-#ppt_w/2"/>
                                          </p:val>
                                        </p:tav>
                                        <p:tav tm="100000">
                                          <p:val>
                                            <p:strVal val="#ppt_x"/>
                                          </p:val>
                                        </p:tav>
                                      </p:tavLst>
                                    </p:anim>
                                    <p:anim calcmode="lin" valueType="num">
                                      <p:cBhvr additive="base">
                                        <p:cTn id="28" dur="500" fill="hold"/>
                                        <p:tgtEl>
                                          <p:spTgt spid="141320"/>
                                        </p:tgtEl>
                                        <p:attrNameLst>
                                          <p:attrName>ppt_y</p:attrName>
                                        </p:attrNameLst>
                                      </p:cBhvr>
                                      <p:tavLst>
                                        <p:tav tm="0">
                                          <p:val>
                                            <p:strVal val="#ppt_y"/>
                                          </p:val>
                                        </p:tav>
                                        <p:tav tm="100000">
                                          <p:val>
                                            <p:strVal val="#ppt_y"/>
                                          </p:val>
                                        </p:tav>
                                      </p:tavLst>
                                    </p:anim>
                                  </p:childTnLst>
                                </p:cTn>
                              </p:par>
                            </p:childTnLst>
                          </p:cTn>
                        </p:par>
                        <p:par>
                          <p:cTn id="29" fill="hold" nodeType="afterGroup">
                            <p:stCondLst>
                              <p:cond delay="3500"/>
                            </p:stCondLst>
                            <p:childTnLst>
                              <p:par>
                                <p:cTn id="30" presetID="2" presetClass="entr" presetSubtype="8" fill="hold" grpId="0" nodeType="afterEffect">
                                  <p:stCondLst>
                                    <p:cond delay="0"/>
                                  </p:stCondLst>
                                  <p:childTnLst>
                                    <p:set>
                                      <p:cBhvr>
                                        <p:cTn id="31" dur="1" fill="hold">
                                          <p:stCondLst>
                                            <p:cond delay="0"/>
                                          </p:stCondLst>
                                        </p:cTn>
                                        <p:tgtEl>
                                          <p:spTgt spid="141318"/>
                                        </p:tgtEl>
                                        <p:attrNameLst>
                                          <p:attrName>style.visibility</p:attrName>
                                        </p:attrNameLst>
                                      </p:cBhvr>
                                      <p:to>
                                        <p:strVal val="visible"/>
                                      </p:to>
                                    </p:set>
                                    <p:anim calcmode="lin" valueType="num">
                                      <p:cBhvr additive="base">
                                        <p:cTn id="32" dur="500" fill="hold"/>
                                        <p:tgtEl>
                                          <p:spTgt spid="141318"/>
                                        </p:tgtEl>
                                        <p:attrNameLst>
                                          <p:attrName>ppt_x</p:attrName>
                                        </p:attrNameLst>
                                      </p:cBhvr>
                                      <p:tavLst>
                                        <p:tav tm="0">
                                          <p:val>
                                            <p:strVal val="0-#ppt_w/2"/>
                                          </p:val>
                                        </p:tav>
                                        <p:tav tm="100000">
                                          <p:val>
                                            <p:strVal val="#ppt_x"/>
                                          </p:val>
                                        </p:tav>
                                      </p:tavLst>
                                    </p:anim>
                                    <p:anim calcmode="lin" valueType="num">
                                      <p:cBhvr additive="base">
                                        <p:cTn id="33" dur="500" fill="hold"/>
                                        <p:tgtEl>
                                          <p:spTgt spid="141318"/>
                                        </p:tgtEl>
                                        <p:attrNameLst>
                                          <p:attrName>ppt_y</p:attrName>
                                        </p:attrNameLst>
                                      </p:cBhvr>
                                      <p:tavLst>
                                        <p:tav tm="0">
                                          <p:val>
                                            <p:strVal val="#ppt_y"/>
                                          </p:val>
                                        </p:tav>
                                        <p:tav tm="100000">
                                          <p:val>
                                            <p:strVal val="#ppt_y"/>
                                          </p:val>
                                        </p:tav>
                                      </p:tavLst>
                                    </p:anim>
                                  </p:childTnLst>
                                </p:cTn>
                              </p:par>
                            </p:childTnLst>
                          </p:cTn>
                        </p:par>
                      </p:childTnLst>
                    </p:cTn>
                  </p:par>
                  <p:par>
                    <p:cTn id="34" fill="hold" nodeType="clickPar">
                      <p:stCondLst>
                        <p:cond delay="indefinite"/>
                      </p:stCondLst>
                      <p:childTnLst>
                        <p:par>
                          <p:cTn id="35" fill="hold" nodeType="withGroup">
                            <p:stCondLst>
                              <p:cond delay="0"/>
                            </p:stCondLst>
                            <p:childTnLst>
                              <p:par>
                                <p:cTn id="36" presetID="2" presetClass="entr" presetSubtype="8" fill="hold" grpId="0" nodeType="clickEffect">
                                  <p:stCondLst>
                                    <p:cond delay="0"/>
                                  </p:stCondLst>
                                  <p:childTnLst>
                                    <p:set>
                                      <p:cBhvr>
                                        <p:cTn id="37" dur="1" fill="hold">
                                          <p:stCondLst>
                                            <p:cond delay="0"/>
                                          </p:stCondLst>
                                        </p:cTn>
                                        <p:tgtEl>
                                          <p:spTgt spid="141321"/>
                                        </p:tgtEl>
                                        <p:attrNameLst>
                                          <p:attrName>style.visibility</p:attrName>
                                        </p:attrNameLst>
                                      </p:cBhvr>
                                      <p:to>
                                        <p:strVal val="visible"/>
                                      </p:to>
                                    </p:set>
                                    <p:anim calcmode="lin" valueType="num">
                                      <p:cBhvr additive="base">
                                        <p:cTn id="38" dur="500" fill="hold"/>
                                        <p:tgtEl>
                                          <p:spTgt spid="141321"/>
                                        </p:tgtEl>
                                        <p:attrNameLst>
                                          <p:attrName>ppt_x</p:attrName>
                                        </p:attrNameLst>
                                      </p:cBhvr>
                                      <p:tavLst>
                                        <p:tav tm="0">
                                          <p:val>
                                            <p:strVal val="0-#ppt_w/2"/>
                                          </p:val>
                                        </p:tav>
                                        <p:tav tm="100000">
                                          <p:val>
                                            <p:strVal val="#ppt_x"/>
                                          </p:val>
                                        </p:tav>
                                      </p:tavLst>
                                    </p:anim>
                                    <p:anim calcmode="lin" valueType="num">
                                      <p:cBhvr additive="base">
                                        <p:cTn id="39" dur="500" fill="hold"/>
                                        <p:tgtEl>
                                          <p:spTgt spid="14132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1315" grpId="0" autoUpdateAnimBg="0"/>
      <p:bldP spid="141316" grpId="0" animBg="1" autoUpdateAnimBg="0"/>
      <p:bldP spid="141317" grpId="0" animBg="1" autoUpdateAnimBg="0"/>
      <p:bldP spid="141318" grpId="0" animBg="1" autoUpdateAnimBg="0"/>
      <p:bldP spid="141321" grpId="0" autoUpdateAnimBg="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4386" name="Rectangle 2">
            <a:extLst>
              <a:ext uri="{FF2B5EF4-FFF2-40B4-BE49-F238E27FC236}">
                <a16:creationId xmlns:a16="http://schemas.microsoft.com/office/drawing/2014/main" xmlns="" id="{0DD0E0D8-F029-4CF0-9AB0-3A8F20632E63}"/>
              </a:ext>
            </a:extLst>
          </p:cNvPr>
          <p:cNvSpPr>
            <a:spLocks noGrp="1" noChangeArrowheads="1"/>
          </p:cNvSpPr>
          <p:nvPr>
            <p:ph type="title"/>
          </p:nvPr>
        </p:nvSpPr>
        <p:spPr>
          <a:xfrm>
            <a:off x="457200" y="344488"/>
            <a:ext cx="8229600" cy="1139825"/>
          </a:xfrm>
        </p:spPr>
        <p:txBody>
          <a:bodyPr/>
          <a:lstStyle/>
          <a:p>
            <a:pPr algn="ctr"/>
            <a:r>
              <a:rPr lang="de-DE" altLang="en-US" sz="3600" b="1">
                <a:latin typeface="Arial" panose="020B0604020202020204" pitchFamily="34" charset="0"/>
              </a:rPr>
              <a:t>The </a:t>
            </a:r>
            <a:r>
              <a:rPr lang="en-US" altLang="en-US" sz="3600" b="1">
                <a:latin typeface="Arial" panose="020B0604020202020204" pitchFamily="34" charset="0"/>
              </a:rPr>
              <a:t>emergence</a:t>
            </a:r>
            <a:r>
              <a:rPr lang="de-DE" altLang="en-US" sz="3600" b="1">
                <a:latin typeface="Arial" panose="020B0604020202020204" pitchFamily="34" charset="0"/>
              </a:rPr>
              <a:t> of rules</a:t>
            </a:r>
            <a:endParaRPr lang="en-GB" altLang="en-US" sz="3600" b="1">
              <a:latin typeface="Arial" panose="020B0604020202020204" pitchFamily="34" charset="0"/>
            </a:endParaRPr>
          </a:p>
        </p:txBody>
      </p:sp>
      <p:sp>
        <p:nvSpPr>
          <p:cNvPr id="144387" name="Rectangle 3">
            <a:extLst>
              <a:ext uri="{FF2B5EF4-FFF2-40B4-BE49-F238E27FC236}">
                <a16:creationId xmlns:a16="http://schemas.microsoft.com/office/drawing/2014/main" xmlns="" id="{2A723D6E-C32E-4C21-8409-D1DAE0DA1406}"/>
              </a:ext>
            </a:extLst>
          </p:cNvPr>
          <p:cNvSpPr>
            <a:spLocks noGrp="1" noChangeArrowheads="1"/>
          </p:cNvSpPr>
          <p:nvPr>
            <p:ph type="body" idx="1"/>
          </p:nvPr>
        </p:nvSpPr>
        <p:spPr/>
        <p:txBody>
          <a:bodyPr/>
          <a:lstStyle/>
          <a:p>
            <a:r>
              <a:rPr lang="en-GB" altLang="en-US" sz="2000">
                <a:latin typeface="Arial" panose="020B0604020202020204" pitchFamily="34" charset="0"/>
              </a:rPr>
              <a:t>A language needs ‘rules’. Communication would break down if there were no agreed ways of combining linguistic units</a:t>
            </a:r>
            <a:r>
              <a:rPr lang="de-DE" altLang="en-US" sz="2000">
                <a:latin typeface="Arial" panose="020B0604020202020204" pitchFamily="34" charset="0"/>
              </a:rPr>
              <a:t>.</a:t>
            </a:r>
          </a:p>
          <a:p>
            <a:endParaRPr lang="de-DE" altLang="en-US" sz="2000">
              <a:latin typeface="Arial" panose="020B0604020202020204" pitchFamily="34" charset="0"/>
            </a:endParaRPr>
          </a:p>
          <a:p>
            <a:r>
              <a:rPr lang="en-GB" altLang="en-US" sz="2000">
                <a:latin typeface="Arial" panose="020B0604020202020204" pitchFamily="34" charset="0"/>
              </a:rPr>
              <a:t>In theory there are nearly endless possibilities to combine words and sounds. However, any full language has narrowed down the range of possibilities to a few allowable combinations </a:t>
            </a:r>
            <a:endParaRPr lang="de-DE" altLang="en-US" sz="2000">
              <a:latin typeface="Arial" panose="020B0604020202020204" pitchFamily="34" charset="0"/>
            </a:endParaRPr>
          </a:p>
          <a:p>
            <a:pPr>
              <a:buFont typeface="Wingdings" panose="05000000000000000000" pitchFamily="2" charset="2"/>
              <a:buNone/>
            </a:pPr>
            <a:r>
              <a:rPr lang="de-DE" altLang="en-US" sz="2000">
                <a:latin typeface="Arial" panose="020B0604020202020204" pitchFamily="34" charset="0"/>
              </a:rPr>
              <a:t>	</a:t>
            </a:r>
            <a:r>
              <a:rPr lang="en-GB" altLang="en-US" sz="2000">
                <a:latin typeface="Arial" panose="020B0604020202020204" pitchFamily="34" charset="0"/>
              </a:rPr>
              <a:t>=&gt; the grammar.</a:t>
            </a:r>
            <a:r>
              <a:rPr lang="en-GB" altLang="en-US" sz="2000">
                <a:latin typeface="Tahoma" panose="020B0604030504040204" pitchFamily="34" charset="0"/>
              </a:rPr>
              <a:t> </a:t>
            </a:r>
          </a:p>
          <a:p>
            <a:endParaRPr lang="en-GB" altLang="en-US" sz="2000"/>
          </a:p>
          <a:p>
            <a:endParaRPr lang="en-GB" altLang="en-US" sz="2000"/>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144387">
                                            <p:txEl>
                                              <p:pRg st="0" end="0"/>
                                            </p:txEl>
                                          </p:spTgt>
                                        </p:tgtEl>
                                        <p:attrNameLst>
                                          <p:attrName>style.visibility</p:attrName>
                                        </p:attrNameLst>
                                      </p:cBhvr>
                                      <p:to>
                                        <p:strVal val="visible"/>
                                      </p:to>
                                    </p:set>
                                    <p:anim calcmode="lin" valueType="num">
                                      <p:cBhvr additive="base">
                                        <p:cTn id="7" dur="500" fill="hold"/>
                                        <p:tgtEl>
                                          <p:spTgt spid="144387">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44387">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144387">
                                            <p:txEl>
                                              <p:pRg st="2" end="2"/>
                                            </p:txEl>
                                          </p:spTgt>
                                        </p:tgtEl>
                                        <p:attrNameLst>
                                          <p:attrName>style.visibility</p:attrName>
                                        </p:attrNameLst>
                                      </p:cBhvr>
                                      <p:to>
                                        <p:strVal val="visible"/>
                                      </p:to>
                                    </p:set>
                                    <p:anim calcmode="lin" valueType="num">
                                      <p:cBhvr additive="base">
                                        <p:cTn id="11" dur="500" fill="hold"/>
                                        <p:tgtEl>
                                          <p:spTgt spid="144387">
                                            <p:txEl>
                                              <p:pRg st="2" end="2"/>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144387">
                                            <p:txEl>
                                              <p:pRg st="2" end="2"/>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144387">
                                            <p:txEl>
                                              <p:pRg st="3" end="3"/>
                                            </p:txEl>
                                          </p:spTgt>
                                        </p:tgtEl>
                                        <p:attrNameLst>
                                          <p:attrName>style.visibility</p:attrName>
                                        </p:attrNameLst>
                                      </p:cBhvr>
                                      <p:to>
                                        <p:strVal val="visible"/>
                                      </p:to>
                                    </p:set>
                                    <p:anim calcmode="lin" valueType="num">
                                      <p:cBhvr additive="base">
                                        <p:cTn id="15" dur="500" fill="hold"/>
                                        <p:tgtEl>
                                          <p:spTgt spid="144387">
                                            <p:txEl>
                                              <p:pRg st="3" end="3"/>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144387">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10" name="Rectangle 2">
            <a:extLst>
              <a:ext uri="{FF2B5EF4-FFF2-40B4-BE49-F238E27FC236}">
                <a16:creationId xmlns:a16="http://schemas.microsoft.com/office/drawing/2014/main" xmlns="" id="{EC10D69E-2902-49BE-8AC4-59CC295F4D46}"/>
              </a:ext>
            </a:extLst>
          </p:cNvPr>
          <p:cNvSpPr>
            <a:spLocks noGrp="1" noChangeArrowheads="1"/>
          </p:cNvSpPr>
          <p:nvPr>
            <p:ph type="title"/>
          </p:nvPr>
        </p:nvSpPr>
        <p:spPr>
          <a:xfrm>
            <a:off x="457200" y="344488"/>
            <a:ext cx="8229600" cy="1139825"/>
          </a:xfrm>
        </p:spPr>
        <p:txBody>
          <a:bodyPr/>
          <a:lstStyle/>
          <a:p>
            <a:pPr algn="ctr"/>
            <a:r>
              <a:rPr lang="en-GB" altLang="en-US" sz="3600" b="1">
                <a:latin typeface="Arial" panose="020B0604020202020204" pitchFamily="34" charset="0"/>
              </a:rPr>
              <a:t>How could grammar have arisen in the evolution of language?</a:t>
            </a:r>
            <a:endParaRPr lang="en-GB" altLang="en-US" sz="2800" b="1">
              <a:cs typeface="Times New Roman" panose="02020603050405020304" pitchFamily="18" charset="0"/>
            </a:endParaRPr>
          </a:p>
        </p:txBody>
      </p:sp>
      <p:sp>
        <p:nvSpPr>
          <p:cNvPr id="145411" name="Rectangle 3">
            <a:extLst>
              <a:ext uri="{FF2B5EF4-FFF2-40B4-BE49-F238E27FC236}">
                <a16:creationId xmlns:a16="http://schemas.microsoft.com/office/drawing/2014/main" xmlns="" id="{15C1C60E-46B3-402E-8CD8-8C8057A31AD0}"/>
              </a:ext>
            </a:extLst>
          </p:cNvPr>
          <p:cNvSpPr>
            <a:spLocks noGrp="1" noChangeArrowheads="1"/>
          </p:cNvSpPr>
          <p:nvPr>
            <p:ph type="body" idx="1"/>
          </p:nvPr>
        </p:nvSpPr>
        <p:spPr/>
        <p:txBody>
          <a:bodyPr/>
          <a:lstStyle/>
          <a:p>
            <a:pPr>
              <a:buFont typeface="Wingdings" panose="05000000000000000000" pitchFamily="2" charset="2"/>
              <a:buNone/>
            </a:pPr>
            <a:r>
              <a:rPr lang="en-GB" altLang="en-US" sz="2000" dirty="0">
                <a:latin typeface="Arial" panose="020B0604020202020204" pitchFamily="34" charset="0"/>
              </a:rPr>
              <a:t>Simple rules have two requirements:</a:t>
            </a:r>
            <a:endParaRPr lang="de-DE" altLang="en-US" sz="2000" dirty="0">
              <a:latin typeface="Arial" panose="020B0604020202020204" pitchFamily="34" charset="0"/>
              <a:cs typeface="Times New Roman" panose="02020603050405020304" pitchFamily="18" charset="0"/>
            </a:endParaRPr>
          </a:p>
          <a:p>
            <a:pPr>
              <a:buFont typeface="Wingdings" panose="05000000000000000000" pitchFamily="2" charset="2"/>
              <a:buNone/>
            </a:pPr>
            <a:endParaRPr lang="de-DE" altLang="en-US" sz="2000" dirty="0">
              <a:latin typeface="Arial" panose="020B0604020202020204" pitchFamily="34" charset="0"/>
              <a:cs typeface="Times New Roman" panose="02020603050405020304" pitchFamily="18" charset="0"/>
            </a:endParaRPr>
          </a:p>
          <a:p>
            <a:pPr>
              <a:buFontTx/>
              <a:buAutoNum type="arabicPeriod"/>
            </a:pPr>
            <a:r>
              <a:rPr lang="en-GB" altLang="en-US" sz="2000" dirty="0">
                <a:latin typeface="Arial" panose="020B0604020202020204" pitchFamily="34" charset="0"/>
              </a:rPr>
              <a:t>different types of basic unit</a:t>
            </a:r>
            <a:r>
              <a:rPr lang="de-DE" altLang="en-US" sz="2000" dirty="0">
                <a:latin typeface="Arial" panose="020B0604020202020204" pitchFamily="34" charset="0"/>
              </a:rPr>
              <a:t>s</a:t>
            </a:r>
            <a:r>
              <a:rPr lang="en-GB" altLang="en-US" sz="2000" dirty="0">
                <a:latin typeface="Arial" panose="020B0604020202020204" pitchFamily="34" charset="0"/>
              </a:rPr>
              <a:t> must exist</a:t>
            </a:r>
          </a:p>
          <a:p>
            <a:pPr>
              <a:buFontTx/>
              <a:buAutoNum type="arabicPeriod"/>
            </a:pPr>
            <a:r>
              <a:rPr lang="en-GB" altLang="en-US" sz="2000" dirty="0">
                <a:latin typeface="Arial" panose="020B0604020202020204" pitchFamily="34" charset="0"/>
              </a:rPr>
              <a:t>ways of combining the units must be agreed</a:t>
            </a:r>
          </a:p>
          <a:p>
            <a:endParaRPr lang="en-GB" altLang="en-US" sz="2000" dirty="0"/>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145411">
                                            <p:txEl>
                                              <p:pRg st="0" end="0"/>
                                            </p:txEl>
                                          </p:spTgt>
                                        </p:tgtEl>
                                        <p:attrNameLst>
                                          <p:attrName>style.visibility</p:attrName>
                                        </p:attrNameLst>
                                      </p:cBhvr>
                                      <p:to>
                                        <p:strVal val="visible"/>
                                      </p:to>
                                    </p:set>
                                    <p:anim calcmode="lin" valueType="num">
                                      <p:cBhvr additive="base">
                                        <p:cTn id="7" dur="500" fill="hold"/>
                                        <p:tgtEl>
                                          <p:spTgt spid="145411">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45411">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145411">
                                            <p:txEl>
                                              <p:pRg st="2" end="2"/>
                                            </p:txEl>
                                          </p:spTgt>
                                        </p:tgtEl>
                                        <p:attrNameLst>
                                          <p:attrName>style.visibility</p:attrName>
                                        </p:attrNameLst>
                                      </p:cBhvr>
                                      <p:to>
                                        <p:strVal val="visible"/>
                                      </p:to>
                                    </p:set>
                                    <p:anim calcmode="lin" valueType="num">
                                      <p:cBhvr additive="base">
                                        <p:cTn id="11" dur="500" fill="hold"/>
                                        <p:tgtEl>
                                          <p:spTgt spid="145411">
                                            <p:txEl>
                                              <p:pRg st="2" end="2"/>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145411">
                                            <p:txEl>
                                              <p:pRg st="2" end="2"/>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145411">
                                            <p:txEl>
                                              <p:pRg st="3" end="3"/>
                                            </p:txEl>
                                          </p:spTgt>
                                        </p:tgtEl>
                                        <p:attrNameLst>
                                          <p:attrName>style.visibility</p:attrName>
                                        </p:attrNameLst>
                                      </p:cBhvr>
                                      <p:to>
                                        <p:strVal val="visible"/>
                                      </p:to>
                                    </p:set>
                                    <p:anim calcmode="lin" valueType="num">
                                      <p:cBhvr additive="base">
                                        <p:cTn id="15" dur="500" fill="hold"/>
                                        <p:tgtEl>
                                          <p:spTgt spid="145411">
                                            <p:txEl>
                                              <p:pRg st="3" end="3"/>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145411">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endParaRPr lang="en-IN" dirty="0"/>
          </a:p>
        </p:txBody>
      </p:sp>
      <p:sp>
        <p:nvSpPr>
          <p:cNvPr id="3" name="Subtitle 2"/>
          <p:cNvSpPr>
            <a:spLocks noGrp="1"/>
          </p:cNvSpPr>
          <p:nvPr>
            <p:ph type="subTitle" idx="1"/>
          </p:nvPr>
        </p:nvSpPr>
        <p:spPr/>
        <p:txBody>
          <a:bodyPr/>
          <a:lstStyle/>
          <a:p>
            <a:endParaRPr lang="en-IN"/>
          </a:p>
        </p:txBody>
      </p:sp>
      <p:pic>
        <p:nvPicPr>
          <p:cNvPr id="4" name="Picture 3" descr="WhatsApp Image 2020-08-05 at 13.08.33.jpeg"/>
          <p:cNvPicPr>
            <a:picLocks noChangeAspect="1"/>
          </p:cNvPicPr>
          <p:nvPr/>
        </p:nvPicPr>
        <p:blipFill>
          <a:blip r:embed="rId2"/>
          <a:stretch>
            <a:fillRect/>
          </a:stretch>
        </p:blipFill>
        <p:spPr>
          <a:xfrm>
            <a:off x="0" y="0"/>
            <a:ext cx="12192000" cy="6858000"/>
          </a:xfrm>
          <a:prstGeom prst="rect">
            <a:avLst/>
          </a:prstGeom>
        </p:spPr>
      </p:pic>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458" name="Rectangle 2">
            <a:extLst>
              <a:ext uri="{FF2B5EF4-FFF2-40B4-BE49-F238E27FC236}">
                <a16:creationId xmlns:a16="http://schemas.microsoft.com/office/drawing/2014/main" xmlns="" id="{E60E486F-36FA-4573-8E28-0C84B686F770}"/>
              </a:ext>
            </a:extLst>
          </p:cNvPr>
          <p:cNvSpPr>
            <a:spLocks noGrp="1" noChangeArrowheads="1"/>
          </p:cNvSpPr>
          <p:nvPr>
            <p:ph type="title"/>
          </p:nvPr>
        </p:nvSpPr>
        <p:spPr/>
        <p:txBody>
          <a:bodyPr/>
          <a:lstStyle/>
          <a:p>
            <a:r>
              <a:rPr lang="de-DE" altLang="en-US" sz="2400"/>
              <a:t> </a:t>
            </a:r>
            <a:endParaRPr lang="en-GB" altLang="en-US" sz="4000">
              <a:latin typeface="Tahoma" panose="020B0604030504040204" pitchFamily="34" charset="0"/>
            </a:endParaRPr>
          </a:p>
        </p:txBody>
      </p:sp>
      <p:sp>
        <p:nvSpPr>
          <p:cNvPr id="147459" name="Rectangle 3">
            <a:extLst>
              <a:ext uri="{FF2B5EF4-FFF2-40B4-BE49-F238E27FC236}">
                <a16:creationId xmlns:a16="http://schemas.microsoft.com/office/drawing/2014/main" xmlns="" id="{9692C3C8-AC43-4027-A75A-F75D87FCD1AC}"/>
              </a:ext>
            </a:extLst>
          </p:cNvPr>
          <p:cNvSpPr>
            <a:spLocks noGrp="1" noChangeArrowheads="1"/>
          </p:cNvSpPr>
          <p:nvPr>
            <p:ph type="body" idx="1"/>
          </p:nvPr>
        </p:nvSpPr>
        <p:spPr/>
        <p:txBody>
          <a:bodyPr/>
          <a:lstStyle/>
          <a:p>
            <a:pPr algn="ctr">
              <a:buFont typeface="Wingdings" panose="05000000000000000000" pitchFamily="2" charset="2"/>
              <a:buNone/>
            </a:pPr>
            <a:r>
              <a:rPr lang="de-DE" altLang="en-US" sz="2000" b="1">
                <a:latin typeface="Arial" panose="020B0604020202020204" pitchFamily="34" charset="0"/>
              </a:rPr>
              <a:t>Different types of basic words</a:t>
            </a:r>
          </a:p>
          <a:p>
            <a:pPr>
              <a:buFont typeface="Wingdings" panose="05000000000000000000" pitchFamily="2" charset="2"/>
              <a:buNone/>
            </a:pPr>
            <a:endParaRPr lang="de-DE" altLang="en-US" sz="2000">
              <a:latin typeface="Arial" panose="020B0604020202020204" pitchFamily="34" charset="0"/>
            </a:endParaRPr>
          </a:p>
          <a:p>
            <a:r>
              <a:rPr lang="de-DE" altLang="en-US" sz="2000">
                <a:latin typeface="Arial" panose="020B0604020202020204" pitchFamily="34" charset="0"/>
              </a:rPr>
              <a:t>Nouns are the basic words, which arose before </a:t>
            </a:r>
            <a:br>
              <a:rPr lang="de-DE" altLang="en-US" sz="2000">
                <a:latin typeface="Arial" panose="020B0604020202020204" pitchFamily="34" charset="0"/>
              </a:rPr>
            </a:br>
            <a:r>
              <a:rPr lang="de-DE" altLang="en-US" sz="2000">
                <a:latin typeface="Arial" panose="020B0604020202020204" pitchFamily="34" charset="0"/>
              </a:rPr>
              <a:t>other types of words were developed</a:t>
            </a:r>
          </a:p>
          <a:p>
            <a:endParaRPr lang="de-DE" altLang="en-US" sz="2000">
              <a:latin typeface="Arial" panose="020B0604020202020204" pitchFamily="34" charset="0"/>
            </a:endParaRPr>
          </a:p>
          <a:p>
            <a:r>
              <a:rPr lang="en-GB" altLang="en-US" sz="2000">
                <a:latin typeface="Arial" panose="020B0604020202020204" pitchFamily="34" charset="0"/>
              </a:rPr>
              <a:t>Nouns and verbs together constituted the first ‘grammar’ </a:t>
            </a:r>
            <a:r>
              <a:rPr lang="de-DE" altLang="en-US" sz="2000">
                <a:latin typeface="Arial" panose="020B0604020202020204" pitchFamily="34" charset="0"/>
              </a:rPr>
              <a:t>=&gt; </a:t>
            </a:r>
            <a:r>
              <a:rPr lang="en-GB" altLang="en-US" sz="2000">
                <a:latin typeface="Arial" panose="020B0604020202020204" pitchFamily="34" charset="0"/>
              </a:rPr>
              <a:t>humans could mentally distinguish things and people from actions and events for a long time before establishing them as nouns and verbs.</a:t>
            </a:r>
            <a:endParaRPr lang="de-DE" altLang="en-US" sz="2000">
              <a:latin typeface="Arial" panose="020B0604020202020204" pitchFamily="34" charset="0"/>
            </a:endParaRPr>
          </a:p>
          <a:p>
            <a:pPr>
              <a:buFont typeface="Wingdings" panose="05000000000000000000" pitchFamily="2" charset="2"/>
              <a:buNone/>
            </a:pPr>
            <a:endParaRPr lang="en-GB" altLang="en-US" sz="2000">
              <a:latin typeface="Arial" panose="020B0604020202020204" pitchFamily="34" charset="0"/>
            </a:endParaRPr>
          </a:p>
          <a:p>
            <a:r>
              <a:rPr lang="en-GB" altLang="en-US" sz="2000">
                <a:latin typeface="Arial" panose="020B0604020202020204" pitchFamily="34" charset="0"/>
              </a:rPr>
              <a:t>Nouns and verbs are regarded as the universal categories of all languages.</a:t>
            </a:r>
          </a:p>
          <a:p>
            <a:endParaRPr lang="en-GB" altLang="en-US" sz="2000">
              <a:latin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147459">
                                            <p:txEl>
                                              <p:pRg st="0" end="0"/>
                                            </p:txEl>
                                          </p:spTgt>
                                        </p:tgtEl>
                                        <p:attrNameLst>
                                          <p:attrName>style.visibility</p:attrName>
                                        </p:attrNameLst>
                                      </p:cBhvr>
                                      <p:to>
                                        <p:strVal val="visible"/>
                                      </p:to>
                                    </p:set>
                                    <p:anim calcmode="lin" valueType="num">
                                      <p:cBhvr additive="base">
                                        <p:cTn id="7" dur="500" fill="hold"/>
                                        <p:tgtEl>
                                          <p:spTgt spid="147459">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47459">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147459">
                                            <p:txEl>
                                              <p:pRg st="2" end="2"/>
                                            </p:txEl>
                                          </p:spTgt>
                                        </p:tgtEl>
                                        <p:attrNameLst>
                                          <p:attrName>style.visibility</p:attrName>
                                        </p:attrNameLst>
                                      </p:cBhvr>
                                      <p:to>
                                        <p:strVal val="visible"/>
                                      </p:to>
                                    </p:set>
                                    <p:anim calcmode="lin" valueType="num">
                                      <p:cBhvr additive="base">
                                        <p:cTn id="11" dur="500" fill="hold"/>
                                        <p:tgtEl>
                                          <p:spTgt spid="147459">
                                            <p:txEl>
                                              <p:pRg st="2" end="2"/>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147459">
                                            <p:txEl>
                                              <p:pRg st="2" end="2"/>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147459">
                                            <p:txEl>
                                              <p:pRg st="4" end="4"/>
                                            </p:txEl>
                                          </p:spTgt>
                                        </p:tgtEl>
                                        <p:attrNameLst>
                                          <p:attrName>style.visibility</p:attrName>
                                        </p:attrNameLst>
                                      </p:cBhvr>
                                      <p:to>
                                        <p:strVal val="visible"/>
                                      </p:to>
                                    </p:set>
                                    <p:anim calcmode="lin" valueType="num">
                                      <p:cBhvr additive="base">
                                        <p:cTn id="15" dur="500" fill="hold"/>
                                        <p:tgtEl>
                                          <p:spTgt spid="147459">
                                            <p:txEl>
                                              <p:pRg st="4" end="4"/>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147459">
                                            <p:txEl>
                                              <p:pRg st="4" end="4"/>
                                            </p:txEl>
                                          </p:spTgt>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147459">
                                            <p:txEl>
                                              <p:pRg st="6" end="6"/>
                                            </p:txEl>
                                          </p:spTgt>
                                        </p:tgtEl>
                                        <p:attrNameLst>
                                          <p:attrName>style.visibility</p:attrName>
                                        </p:attrNameLst>
                                      </p:cBhvr>
                                      <p:to>
                                        <p:strVal val="visible"/>
                                      </p:to>
                                    </p:set>
                                    <p:anim calcmode="lin" valueType="num">
                                      <p:cBhvr additive="base">
                                        <p:cTn id="19" dur="500" fill="hold"/>
                                        <p:tgtEl>
                                          <p:spTgt spid="147459">
                                            <p:txEl>
                                              <p:pRg st="6" end="6"/>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47459">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482" name="Rectangle 2">
            <a:extLst>
              <a:ext uri="{FF2B5EF4-FFF2-40B4-BE49-F238E27FC236}">
                <a16:creationId xmlns:a16="http://schemas.microsoft.com/office/drawing/2014/main" xmlns="" id="{1BAB0EA1-73DF-41A5-B492-67C853B1CFC9}"/>
              </a:ext>
            </a:extLst>
          </p:cNvPr>
          <p:cNvSpPr>
            <a:spLocks noGrp="1" noChangeArrowheads="1"/>
          </p:cNvSpPr>
          <p:nvPr>
            <p:ph type="title"/>
          </p:nvPr>
        </p:nvSpPr>
        <p:spPr>
          <a:xfrm>
            <a:off x="457200" y="333375"/>
            <a:ext cx="8229600" cy="1139825"/>
          </a:xfrm>
        </p:spPr>
        <p:txBody>
          <a:bodyPr/>
          <a:lstStyle/>
          <a:p>
            <a:pPr algn="ctr"/>
            <a:r>
              <a:rPr lang="de-DE" altLang="en-US" sz="2800" b="1">
                <a:latin typeface="Arial" panose="020B0604020202020204" pitchFamily="34" charset="0"/>
                <a:cs typeface="Times New Roman" panose="02020603050405020304" pitchFamily="18" charset="0"/>
              </a:rPr>
              <a:t>The combination of words as a requirement for the emergence of grammar</a:t>
            </a:r>
            <a:r>
              <a:rPr lang="en-GB" altLang="en-US" sz="2800"/>
              <a:t> </a:t>
            </a:r>
          </a:p>
        </p:txBody>
      </p:sp>
      <p:sp>
        <p:nvSpPr>
          <p:cNvPr id="148483" name="Rectangle 3">
            <a:extLst>
              <a:ext uri="{FF2B5EF4-FFF2-40B4-BE49-F238E27FC236}">
                <a16:creationId xmlns:a16="http://schemas.microsoft.com/office/drawing/2014/main" xmlns="" id="{C3A77348-F88A-428F-9837-43514DCFCEC5}"/>
              </a:ext>
            </a:extLst>
          </p:cNvPr>
          <p:cNvSpPr>
            <a:spLocks noGrp="1" noChangeArrowheads="1"/>
          </p:cNvSpPr>
          <p:nvPr>
            <p:ph type="body" idx="1"/>
          </p:nvPr>
        </p:nvSpPr>
        <p:spPr/>
        <p:txBody>
          <a:bodyPr/>
          <a:lstStyle/>
          <a:p>
            <a:r>
              <a:rPr lang="en-GB" altLang="en-US" sz="2000">
                <a:latin typeface="Arial" panose="020B0604020202020204" pitchFamily="34" charset="0"/>
              </a:rPr>
              <a:t>Grammar emerged when noun-type words were combined with verb-type words. </a:t>
            </a:r>
            <a:endParaRPr lang="de-DE" altLang="en-US" sz="2000">
              <a:latin typeface="Arial" panose="020B0604020202020204" pitchFamily="34" charset="0"/>
            </a:endParaRPr>
          </a:p>
          <a:p>
            <a:endParaRPr lang="de-DE" altLang="en-US" sz="2000">
              <a:latin typeface="Arial" panose="020B0604020202020204" pitchFamily="34" charset="0"/>
            </a:endParaRPr>
          </a:p>
          <a:p>
            <a:r>
              <a:rPr lang="en-GB" altLang="en-US" sz="2000">
                <a:latin typeface="Arial" panose="020B0604020202020204" pitchFamily="34" charset="0"/>
              </a:rPr>
              <a:t>Two possible ways by which nouns and verbs could have been combined: </a:t>
            </a:r>
          </a:p>
          <a:p>
            <a:pPr>
              <a:buFont typeface="Wingdings" panose="05000000000000000000" pitchFamily="2" charset="2"/>
              <a:buNone/>
            </a:pPr>
            <a:r>
              <a:rPr lang="en-GB" altLang="en-US" sz="2000">
                <a:latin typeface="Arial" panose="020B0604020202020204" pitchFamily="34" charset="0"/>
              </a:rPr>
              <a:t> </a:t>
            </a:r>
            <a:endParaRPr lang="de-DE" altLang="en-US" sz="2000">
              <a:latin typeface="Arial" panose="020B0604020202020204" pitchFamily="34" charset="0"/>
              <a:cs typeface="Times New Roman" panose="02020603050405020304" pitchFamily="18" charset="0"/>
            </a:endParaRPr>
          </a:p>
          <a:p>
            <a:pPr>
              <a:buFont typeface="Wingdings" panose="05000000000000000000" pitchFamily="2" charset="2"/>
              <a:buNone/>
            </a:pPr>
            <a:r>
              <a:rPr lang="de-DE" altLang="en-US" sz="2000">
                <a:latin typeface="Arial" panose="020B0604020202020204" pitchFamily="34" charset="0"/>
              </a:rPr>
              <a:t>	</a:t>
            </a:r>
            <a:r>
              <a:rPr lang="en-GB" altLang="en-US" sz="2000">
                <a:latin typeface="Arial" panose="020B0604020202020204" pitchFamily="34" charset="0"/>
              </a:rPr>
              <a:t>1. </a:t>
            </a:r>
            <a:r>
              <a:rPr lang="en-GB" altLang="en-US" sz="2000" b="1">
                <a:latin typeface="Arial" panose="020B0604020202020204" pitchFamily="34" charset="0"/>
              </a:rPr>
              <a:t>‘build-up’</a:t>
            </a:r>
            <a:r>
              <a:rPr lang="de-DE" altLang="en-US" sz="2000">
                <a:latin typeface="Arial" panose="020B0604020202020204" pitchFamily="34" charset="0"/>
              </a:rPr>
              <a:t>-route</a:t>
            </a:r>
            <a:endParaRPr lang="de-DE" altLang="en-US" sz="2000">
              <a:latin typeface="Arial" panose="020B0604020202020204" pitchFamily="34" charset="0"/>
              <a:cs typeface="Times New Roman" panose="02020603050405020304" pitchFamily="18" charset="0"/>
            </a:endParaRPr>
          </a:p>
          <a:p>
            <a:pPr>
              <a:buFont typeface="Wingdings" panose="05000000000000000000" pitchFamily="2" charset="2"/>
              <a:buNone/>
            </a:pPr>
            <a:r>
              <a:rPr lang="de-DE" altLang="en-US" sz="2000">
                <a:latin typeface="Arial" panose="020B0604020202020204" pitchFamily="34" charset="0"/>
              </a:rPr>
              <a:t>   </a:t>
            </a:r>
            <a:r>
              <a:rPr lang="en-GB" altLang="en-US" sz="2000">
                <a:latin typeface="Arial" panose="020B0604020202020204" pitchFamily="34" charset="0"/>
              </a:rPr>
              <a:t>2. </a:t>
            </a:r>
            <a:r>
              <a:rPr lang="en-GB" altLang="en-US" sz="2000" b="1">
                <a:latin typeface="Arial" panose="020B0604020202020204" pitchFamily="34" charset="0"/>
              </a:rPr>
              <a:t>‘re-analysis’</a:t>
            </a:r>
            <a:r>
              <a:rPr lang="en-GB" altLang="en-US" sz="2000">
                <a:latin typeface="Arial" panose="020B0604020202020204" pitchFamily="34" charset="0"/>
              </a:rPr>
              <a:t> </a:t>
            </a:r>
            <a:r>
              <a:rPr lang="de-DE" altLang="en-US" sz="2000">
                <a:latin typeface="Arial" panose="020B0604020202020204" pitchFamily="34" charset="0"/>
              </a:rPr>
              <a:t>-route</a:t>
            </a:r>
            <a:endParaRPr lang="de-DE" altLang="en-US" sz="2000">
              <a:latin typeface="Arial" panose="020B0604020202020204" pitchFamily="34" charset="0"/>
              <a:cs typeface="Times New Roman" panose="02020603050405020304" pitchFamily="18" charset="0"/>
            </a:endParaRPr>
          </a:p>
          <a:p>
            <a:endParaRPr lang="en-GB" altLang="en-US" sz="2000" b="1">
              <a:latin typeface="Arial" panose="020B0604020202020204" pitchFamily="34" charset="0"/>
            </a:endParaRPr>
          </a:p>
          <a:p>
            <a:endParaRPr lang="en-GB" altLang="en-US" sz="2000"/>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148483">
                                            <p:txEl>
                                              <p:pRg st="0" end="0"/>
                                            </p:txEl>
                                          </p:spTgt>
                                        </p:tgtEl>
                                        <p:attrNameLst>
                                          <p:attrName>style.visibility</p:attrName>
                                        </p:attrNameLst>
                                      </p:cBhvr>
                                      <p:to>
                                        <p:strVal val="visible"/>
                                      </p:to>
                                    </p:set>
                                    <p:anim calcmode="lin" valueType="num">
                                      <p:cBhvr additive="base">
                                        <p:cTn id="7" dur="500" fill="hold"/>
                                        <p:tgtEl>
                                          <p:spTgt spid="14848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48483">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148483">
                                            <p:txEl>
                                              <p:pRg st="2" end="2"/>
                                            </p:txEl>
                                          </p:spTgt>
                                        </p:tgtEl>
                                        <p:attrNameLst>
                                          <p:attrName>style.visibility</p:attrName>
                                        </p:attrNameLst>
                                      </p:cBhvr>
                                      <p:to>
                                        <p:strVal val="visible"/>
                                      </p:to>
                                    </p:set>
                                    <p:anim calcmode="lin" valueType="num">
                                      <p:cBhvr additive="base">
                                        <p:cTn id="11" dur="500" fill="hold"/>
                                        <p:tgtEl>
                                          <p:spTgt spid="148483">
                                            <p:txEl>
                                              <p:pRg st="2" end="2"/>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148483">
                                            <p:txEl>
                                              <p:pRg st="2" end="2"/>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148483">
                                            <p:txEl>
                                              <p:pRg st="3" end="3"/>
                                            </p:txEl>
                                          </p:spTgt>
                                        </p:tgtEl>
                                        <p:attrNameLst>
                                          <p:attrName>style.visibility</p:attrName>
                                        </p:attrNameLst>
                                      </p:cBhvr>
                                      <p:to>
                                        <p:strVal val="visible"/>
                                      </p:to>
                                    </p:set>
                                    <p:anim calcmode="lin" valueType="num">
                                      <p:cBhvr additive="base">
                                        <p:cTn id="15" dur="500" fill="hold"/>
                                        <p:tgtEl>
                                          <p:spTgt spid="148483">
                                            <p:txEl>
                                              <p:pRg st="3" end="3"/>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148483">
                                            <p:txEl>
                                              <p:pRg st="3" end="3"/>
                                            </p:txEl>
                                          </p:spTgt>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148483">
                                            <p:txEl>
                                              <p:pRg st="4" end="4"/>
                                            </p:txEl>
                                          </p:spTgt>
                                        </p:tgtEl>
                                        <p:attrNameLst>
                                          <p:attrName>style.visibility</p:attrName>
                                        </p:attrNameLst>
                                      </p:cBhvr>
                                      <p:to>
                                        <p:strVal val="visible"/>
                                      </p:to>
                                    </p:set>
                                    <p:anim calcmode="lin" valueType="num">
                                      <p:cBhvr additive="base">
                                        <p:cTn id="19" dur="500" fill="hold"/>
                                        <p:tgtEl>
                                          <p:spTgt spid="148483">
                                            <p:txEl>
                                              <p:pRg st="4" end="4"/>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48483">
                                            <p:txEl>
                                              <p:pRg st="4" end="4"/>
                                            </p:txEl>
                                          </p:spTgt>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148483">
                                            <p:txEl>
                                              <p:pRg st="5" end="5"/>
                                            </p:txEl>
                                          </p:spTgt>
                                        </p:tgtEl>
                                        <p:attrNameLst>
                                          <p:attrName>style.visibility</p:attrName>
                                        </p:attrNameLst>
                                      </p:cBhvr>
                                      <p:to>
                                        <p:strVal val="visible"/>
                                      </p:to>
                                    </p:set>
                                    <p:anim calcmode="lin" valueType="num">
                                      <p:cBhvr additive="base">
                                        <p:cTn id="23" dur="500" fill="hold"/>
                                        <p:tgtEl>
                                          <p:spTgt spid="148483">
                                            <p:txEl>
                                              <p:pRg st="5" end="5"/>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148483">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506" name="Rectangle 2">
            <a:extLst>
              <a:ext uri="{FF2B5EF4-FFF2-40B4-BE49-F238E27FC236}">
                <a16:creationId xmlns:a16="http://schemas.microsoft.com/office/drawing/2014/main" xmlns="" id="{C82081AC-092D-4C9A-B750-A8EC777C5AE6}"/>
              </a:ext>
            </a:extLst>
          </p:cNvPr>
          <p:cNvSpPr>
            <a:spLocks noGrp="1" noChangeArrowheads="1"/>
          </p:cNvSpPr>
          <p:nvPr>
            <p:ph type="title"/>
          </p:nvPr>
        </p:nvSpPr>
        <p:spPr>
          <a:xfrm>
            <a:off x="457200" y="344488"/>
            <a:ext cx="8229600" cy="1139825"/>
          </a:xfrm>
        </p:spPr>
        <p:txBody>
          <a:bodyPr/>
          <a:lstStyle/>
          <a:p>
            <a:pPr algn="ctr"/>
            <a:r>
              <a:rPr lang="en-GB" altLang="en-US" sz="3600" b="1">
                <a:latin typeface="Arial" panose="020B0604020202020204" pitchFamily="34" charset="0"/>
              </a:rPr>
              <a:t>The build-up route</a:t>
            </a:r>
            <a:r>
              <a:rPr lang="en-GB" altLang="en-US" sz="2800">
                <a:latin typeface="Tahoma" panose="020B0604030504040204" pitchFamily="34" charset="0"/>
              </a:rPr>
              <a:t> </a:t>
            </a:r>
          </a:p>
        </p:txBody>
      </p:sp>
      <p:sp>
        <p:nvSpPr>
          <p:cNvPr id="149507" name="Rectangle 3">
            <a:extLst>
              <a:ext uri="{FF2B5EF4-FFF2-40B4-BE49-F238E27FC236}">
                <a16:creationId xmlns:a16="http://schemas.microsoft.com/office/drawing/2014/main" xmlns="" id="{8D2E9E12-5A4A-4686-AC22-F164E59B7167}"/>
              </a:ext>
            </a:extLst>
          </p:cNvPr>
          <p:cNvSpPr>
            <a:spLocks noGrp="1" noChangeArrowheads="1"/>
          </p:cNvSpPr>
          <p:nvPr>
            <p:ph type="body" idx="1"/>
          </p:nvPr>
        </p:nvSpPr>
        <p:spPr/>
        <p:txBody>
          <a:bodyPr/>
          <a:lstStyle/>
          <a:p>
            <a:pPr>
              <a:buFont typeface="Wingdings" panose="05000000000000000000" pitchFamily="2" charset="2"/>
              <a:buNone/>
            </a:pPr>
            <a:r>
              <a:rPr lang="de-DE" altLang="en-US" sz="2000">
                <a:latin typeface="Tahoma" panose="020B0604030504040204" pitchFamily="34" charset="0"/>
              </a:rPr>
              <a:t>	</a:t>
            </a:r>
            <a:r>
              <a:rPr lang="de-DE" altLang="en-US" sz="2000">
                <a:latin typeface="Arial" panose="020B0604020202020204" pitchFamily="34" charset="0"/>
              </a:rPr>
              <a:t>....</a:t>
            </a:r>
            <a:r>
              <a:rPr lang="en-GB" altLang="en-US" sz="2000">
                <a:latin typeface="Arial" panose="020B0604020202020204" pitchFamily="34" charset="0"/>
              </a:rPr>
              <a:t>assumes that a large number of single words accumulated. These were words of different types, some involving things, others actions. At a later stage these words were combined</a:t>
            </a:r>
            <a:r>
              <a:rPr lang="de-DE" altLang="en-US" sz="2000">
                <a:latin typeface="Arial" panose="020B0604020202020204" pitchFamily="34" charset="0"/>
              </a:rPr>
              <a:t>.</a:t>
            </a:r>
            <a:endParaRPr lang="de-DE" altLang="en-US" sz="2000">
              <a:latin typeface="Arial" panose="020B0604020202020204" pitchFamily="34" charset="0"/>
              <a:cs typeface="Times New Roman" panose="02020603050405020304" pitchFamily="18" charset="0"/>
            </a:endParaRPr>
          </a:p>
          <a:p>
            <a:pPr>
              <a:buFont typeface="Wingdings" panose="05000000000000000000" pitchFamily="2" charset="2"/>
              <a:buNone/>
            </a:pPr>
            <a:r>
              <a:rPr lang="en-GB" altLang="en-US" sz="2000">
                <a:latin typeface="Arial" panose="020B0604020202020204" pitchFamily="34" charset="0"/>
              </a:rPr>
              <a:t> </a:t>
            </a:r>
            <a:endParaRPr lang="de-DE" altLang="en-US" sz="2000">
              <a:latin typeface="Arial" panose="020B0604020202020204" pitchFamily="34" charset="0"/>
              <a:cs typeface="Times New Roman" panose="02020603050405020304" pitchFamily="18" charset="0"/>
            </a:endParaRPr>
          </a:p>
          <a:p>
            <a:pPr>
              <a:buFont typeface="Wingdings" panose="05000000000000000000" pitchFamily="2" charset="2"/>
              <a:buNone/>
            </a:pPr>
            <a:r>
              <a:rPr lang="de-DE" altLang="en-US" sz="2000">
                <a:latin typeface="Arial" panose="020B0604020202020204" pitchFamily="34" charset="0"/>
              </a:rPr>
              <a:t>   </a:t>
            </a:r>
            <a:r>
              <a:rPr lang="en-GB" altLang="en-US" sz="2000">
                <a:latin typeface="Arial" panose="020B0604020202020204" pitchFamily="34" charset="0"/>
              </a:rPr>
              <a:t>e.g. child: “mummy open” as a request for “Mummy </a:t>
            </a:r>
            <a:r>
              <a:rPr lang="de-DE" altLang="en-US" sz="2000">
                <a:latin typeface="Arial" panose="020B0604020202020204" pitchFamily="34" charset="0"/>
              </a:rPr>
              <a:t>	</a:t>
            </a:r>
            <a:r>
              <a:rPr lang="en-GB" altLang="en-US" sz="2000">
                <a:latin typeface="Arial" panose="020B0604020202020204" pitchFamily="34" charset="0"/>
              </a:rPr>
              <a:t>please open this”</a:t>
            </a:r>
            <a:endParaRPr lang="de-DE" altLang="en-US" sz="2000">
              <a:latin typeface="Arial" panose="020B0604020202020204" pitchFamily="34" charset="0"/>
              <a:cs typeface="Times New Roman" panose="02020603050405020304" pitchFamily="18" charset="0"/>
            </a:endParaRPr>
          </a:p>
          <a:p>
            <a:pPr>
              <a:buFont typeface="Wingdings" panose="05000000000000000000" pitchFamily="2" charset="2"/>
              <a:buNone/>
            </a:pPr>
            <a:endParaRPr lang="en-GB" altLang="en-US" sz="2000">
              <a:latin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149507">
                                            <p:txEl>
                                              <p:pRg st="0" end="0"/>
                                            </p:txEl>
                                          </p:spTgt>
                                        </p:tgtEl>
                                        <p:attrNameLst>
                                          <p:attrName>style.visibility</p:attrName>
                                        </p:attrNameLst>
                                      </p:cBhvr>
                                      <p:to>
                                        <p:strVal val="visible"/>
                                      </p:to>
                                    </p:set>
                                    <p:anim calcmode="lin" valueType="num">
                                      <p:cBhvr additive="base">
                                        <p:cTn id="7" dur="500" fill="hold"/>
                                        <p:tgtEl>
                                          <p:spTgt spid="149507">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49507">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149507">
                                            <p:txEl>
                                              <p:pRg st="1" end="1"/>
                                            </p:txEl>
                                          </p:spTgt>
                                        </p:tgtEl>
                                        <p:attrNameLst>
                                          <p:attrName>style.visibility</p:attrName>
                                        </p:attrNameLst>
                                      </p:cBhvr>
                                      <p:to>
                                        <p:strVal val="visible"/>
                                      </p:to>
                                    </p:set>
                                    <p:anim calcmode="lin" valueType="num">
                                      <p:cBhvr additive="base">
                                        <p:cTn id="11" dur="500" fill="hold"/>
                                        <p:tgtEl>
                                          <p:spTgt spid="149507">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149507">
                                            <p:txEl>
                                              <p:pRg st="1" end="1"/>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149507">
                                            <p:txEl>
                                              <p:pRg st="2" end="2"/>
                                            </p:txEl>
                                          </p:spTgt>
                                        </p:tgtEl>
                                        <p:attrNameLst>
                                          <p:attrName>style.visibility</p:attrName>
                                        </p:attrNameLst>
                                      </p:cBhvr>
                                      <p:to>
                                        <p:strVal val="visible"/>
                                      </p:to>
                                    </p:set>
                                    <p:anim calcmode="lin" valueType="num">
                                      <p:cBhvr additive="base">
                                        <p:cTn id="15" dur="500" fill="hold"/>
                                        <p:tgtEl>
                                          <p:spTgt spid="149507">
                                            <p:txEl>
                                              <p:pRg st="2" end="2"/>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149507">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530" name="Rectangle 2">
            <a:extLst>
              <a:ext uri="{FF2B5EF4-FFF2-40B4-BE49-F238E27FC236}">
                <a16:creationId xmlns:a16="http://schemas.microsoft.com/office/drawing/2014/main" xmlns="" id="{FBB76B9B-48CA-4D57-938D-B3E50A56B231}"/>
              </a:ext>
            </a:extLst>
          </p:cNvPr>
          <p:cNvSpPr>
            <a:spLocks noGrp="1" noChangeArrowheads="1"/>
          </p:cNvSpPr>
          <p:nvPr>
            <p:ph type="title"/>
          </p:nvPr>
        </p:nvSpPr>
        <p:spPr>
          <a:xfrm>
            <a:off x="457200" y="344488"/>
            <a:ext cx="8229600" cy="1139825"/>
          </a:xfrm>
        </p:spPr>
        <p:txBody>
          <a:bodyPr/>
          <a:lstStyle/>
          <a:p>
            <a:pPr algn="ctr"/>
            <a:r>
              <a:rPr lang="en-GB" altLang="en-US" sz="3600" b="1">
                <a:latin typeface="Arial" panose="020B0604020202020204" pitchFamily="34" charset="0"/>
              </a:rPr>
              <a:t>The re-analysis route</a:t>
            </a:r>
            <a:r>
              <a:rPr lang="en-GB" altLang="en-US" sz="2800">
                <a:latin typeface="Tahoma" panose="020B0604030504040204" pitchFamily="34" charset="0"/>
              </a:rPr>
              <a:t> </a:t>
            </a:r>
            <a:endParaRPr lang="en-GB" altLang="en-US" sz="2800">
              <a:cs typeface="Times New Roman" panose="02020603050405020304" pitchFamily="18" charset="0"/>
            </a:endParaRPr>
          </a:p>
        </p:txBody>
      </p:sp>
      <p:sp>
        <p:nvSpPr>
          <p:cNvPr id="150531" name="Rectangle 3">
            <a:extLst>
              <a:ext uri="{FF2B5EF4-FFF2-40B4-BE49-F238E27FC236}">
                <a16:creationId xmlns:a16="http://schemas.microsoft.com/office/drawing/2014/main" xmlns="" id="{71847F10-754F-4D1C-A1B4-0A67547BEFA3}"/>
              </a:ext>
            </a:extLst>
          </p:cNvPr>
          <p:cNvSpPr>
            <a:spLocks noGrp="1" noChangeArrowheads="1"/>
          </p:cNvSpPr>
          <p:nvPr>
            <p:ph type="body" idx="1"/>
          </p:nvPr>
        </p:nvSpPr>
        <p:spPr/>
        <p:txBody>
          <a:bodyPr/>
          <a:lstStyle/>
          <a:p>
            <a:pPr>
              <a:buFont typeface="Wingdings" panose="05000000000000000000" pitchFamily="2" charset="2"/>
              <a:buNone/>
            </a:pPr>
            <a:r>
              <a:rPr lang="de-DE" altLang="en-US" sz="2000">
                <a:latin typeface="Arial" panose="020B0604020202020204" pitchFamily="34" charset="0"/>
              </a:rPr>
              <a:t>	...</a:t>
            </a:r>
            <a:r>
              <a:rPr lang="en-GB" altLang="en-US" sz="2000">
                <a:latin typeface="Arial" panose="020B0604020202020204" pitchFamily="34" charset="0"/>
              </a:rPr>
              <a:t>assumes that words, mainly nouns, were already being combined, but that sometimes more than one interpretation was possible</a:t>
            </a:r>
            <a:endParaRPr lang="de-DE" altLang="en-US" sz="2000">
              <a:latin typeface="Arial" panose="020B0604020202020204" pitchFamily="34" charset="0"/>
              <a:cs typeface="Times New Roman" panose="02020603050405020304" pitchFamily="18" charset="0"/>
            </a:endParaRPr>
          </a:p>
          <a:p>
            <a:pPr>
              <a:buFont typeface="Wingdings" panose="05000000000000000000" pitchFamily="2" charset="2"/>
              <a:buNone/>
            </a:pPr>
            <a:r>
              <a:rPr lang="de-DE" altLang="en-US" sz="2000">
                <a:latin typeface="Arial" panose="020B0604020202020204" pitchFamily="34" charset="0"/>
                <a:cs typeface="Times New Roman" panose="02020603050405020304" pitchFamily="18" charset="0"/>
              </a:rPr>
              <a:t>	</a:t>
            </a:r>
          </a:p>
          <a:p>
            <a:pPr>
              <a:buFont typeface="Wingdings" panose="05000000000000000000" pitchFamily="2" charset="2"/>
              <a:buNone/>
            </a:pPr>
            <a:r>
              <a:rPr lang="de-DE" altLang="en-US" sz="2000">
                <a:latin typeface="Arial" panose="020B0604020202020204" pitchFamily="34" charset="0"/>
              </a:rPr>
              <a:t>	</a:t>
            </a:r>
            <a:r>
              <a:rPr lang="en-GB" altLang="en-US" sz="2000">
                <a:latin typeface="Arial" panose="020B0604020202020204" pitchFamily="34" charset="0"/>
              </a:rPr>
              <a:t>e.g. the word ‘singsing’ in Tok Pisin (pidgin</a:t>
            </a:r>
            <a:r>
              <a:rPr lang="de-DE" altLang="en-US" sz="2000">
                <a:latin typeface="Arial" panose="020B0604020202020204" pitchFamily="34" charset="0"/>
              </a:rPr>
              <a:t>,</a:t>
            </a:r>
            <a:r>
              <a:rPr lang="en-GB" altLang="en-US" sz="2000">
                <a:latin typeface="Arial" panose="020B0604020202020204" pitchFamily="34" charset="0"/>
              </a:rPr>
              <a:t> Papua New Guinea)</a:t>
            </a:r>
            <a:endParaRPr lang="de-DE" altLang="en-US" sz="2000">
              <a:latin typeface="Arial" panose="020B0604020202020204" pitchFamily="34" charset="0"/>
            </a:endParaRPr>
          </a:p>
          <a:p>
            <a:pPr>
              <a:buFont typeface="Wingdings" panose="05000000000000000000" pitchFamily="2" charset="2"/>
              <a:buNone/>
            </a:pPr>
            <a:r>
              <a:rPr lang="de-DE" altLang="en-US" sz="2000">
                <a:latin typeface="Arial" panose="020B0604020202020204" pitchFamily="34" charset="0"/>
              </a:rPr>
              <a:t>	</a:t>
            </a:r>
            <a:r>
              <a:rPr lang="en-GB" altLang="en-US" sz="2000">
                <a:latin typeface="Arial" panose="020B0604020202020204" pitchFamily="34" charset="0"/>
              </a:rPr>
              <a:t>(singsing = any festival which involves dancing and singing)</a:t>
            </a:r>
            <a:endParaRPr lang="de-DE" altLang="en-US" sz="2000">
              <a:latin typeface="Arial" panose="020B0604020202020204" pitchFamily="34" charset="0"/>
              <a:cs typeface="Times New Roman" panose="02020603050405020304" pitchFamily="18" charset="0"/>
            </a:endParaRPr>
          </a:p>
          <a:p>
            <a:pPr>
              <a:buFont typeface="Wingdings" panose="05000000000000000000" pitchFamily="2" charset="2"/>
              <a:buNone/>
            </a:pPr>
            <a:r>
              <a:rPr lang="de-DE" altLang="en-US" sz="2000">
                <a:latin typeface="Arial" panose="020B0604020202020204" pitchFamily="34" charset="0"/>
              </a:rPr>
              <a:t> </a:t>
            </a:r>
            <a:r>
              <a:rPr lang="en-GB" altLang="en-US" sz="2000">
                <a:latin typeface="Arial" panose="020B0604020202020204" pitchFamily="34" charset="0"/>
              </a:rPr>
              <a:t>ð</a:t>
            </a:r>
            <a:r>
              <a:rPr lang="en-GB" altLang="en-US" sz="2000">
                <a:latin typeface="Arial" panose="020B0604020202020204" pitchFamily="34" charset="0"/>
                <a:cs typeface="Times New Roman" panose="02020603050405020304" pitchFamily="18" charset="0"/>
              </a:rPr>
              <a:t>  </a:t>
            </a:r>
            <a:r>
              <a:rPr lang="en-GB" altLang="en-US" sz="2000">
                <a:latin typeface="Arial" panose="020B0604020202020204" pitchFamily="34" charset="0"/>
              </a:rPr>
              <a:t>“mi singsing” means “I went to the song and dance </a:t>
            </a:r>
            <a:r>
              <a:rPr lang="de-DE" altLang="en-US" sz="2000">
                <a:latin typeface="Arial" panose="020B0604020202020204" pitchFamily="34" charset="0"/>
              </a:rPr>
              <a:t> </a:t>
            </a:r>
            <a:r>
              <a:rPr lang="en-GB" altLang="en-US" sz="2000">
                <a:latin typeface="Arial" panose="020B0604020202020204" pitchFamily="34" charset="0"/>
              </a:rPr>
              <a:t>festival” or “I sang and danced”</a:t>
            </a:r>
            <a:endParaRPr lang="de-DE" altLang="en-US" sz="2000">
              <a:latin typeface="Arial" panose="020B0604020202020204" pitchFamily="34" charset="0"/>
              <a:cs typeface="Times New Roman" panose="02020603050405020304" pitchFamily="18" charset="0"/>
            </a:endParaRPr>
          </a:p>
          <a:p>
            <a:pPr>
              <a:buFont typeface="Wingdings" panose="05000000000000000000" pitchFamily="2" charset="2"/>
              <a:buNone/>
            </a:pPr>
            <a:endParaRPr lang="en-GB" altLang="en-US" sz="2000">
              <a:latin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150531">
                                            <p:txEl>
                                              <p:pRg st="0" end="0"/>
                                            </p:txEl>
                                          </p:spTgt>
                                        </p:tgtEl>
                                        <p:attrNameLst>
                                          <p:attrName>style.visibility</p:attrName>
                                        </p:attrNameLst>
                                      </p:cBhvr>
                                      <p:to>
                                        <p:strVal val="visible"/>
                                      </p:to>
                                    </p:set>
                                    <p:anim calcmode="lin" valueType="num">
                                      <p:cBhvr additive="base">
                                        <p:cTn id="7" dur="500" fill="hold"/>
                                        <p:tgtEl>
                                          <p:spTgt spid="150531">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50531">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150531">
                                            <p:txEl>
                                              <p:pRg st="1" end="1"/>
                                            </p:txEl>
                                          </p:spTgt>
                                        </p:tgtEl>
                                        <p:attrNameLst>
                                          <p:attrName>style.visibility</p:attrName>
                                        </p:attrNameLst>
                                      </p:cBhvr>
                                      <p:to>
                                        <p:strVal val="visible"/>
                                      </p:to>
                                    </p:set>
                                    <p:anim calcmode="lin" valueType="num">
                                      <p:cBhvr additive="base">
                                        <p:cTn id="11" dur="500" fill="hold"/>
                                        <p:tgtEl>
                                          <p:spTgt spid="150531">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150531">
                                            <p:txEl>
                                              <p:pRg st="1" end="1"/>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150531">
                                            <p:txEl>
                                              <p:pRg st="2" end="2"/>
                                            </p:txEl>
                                          </p:spTgt>
                                        </p:tgtEl>
                                        <p:attrNameLst>
                                          <p:attrName>style.visibility</p:attrName>
                                        </p:attrNameLst>
                                      </p:cBhvr>
                                      <p:to>
                                        <p:strVal val="visible"/>
                                      </p:to>
                                    </p:set>
                                    <p:anim calcmode="lin" valueType="num">
                                      <p:cBhvr additive="base">
                                        <p:cTn id="15" dur="500" fill="hold"/>
                                        <p:tgtEl>
                                          <p:spTgt spid="150531">
                                            <p:txEl>
                                              <p:pRg st="2" end="2"/>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150531">
                                            <p:txEl>
                                              <p:pRg st="2" end="2"/>
                                            </p:txEl>
                                          </p:spTgt>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150531">
                                            <p:txEl>
                                              <p:pRg st="3" end="3"/>
                                            </p:txEl>
                                          </p:spTgt>
                                        </p:tgtEl>
                                        <p:attrNameLst>
                                          <p:attrName>style.visibility</p:attrName>
                                        </p:attrNameLst>
                                      </p:cBhvr>
                                      <p:to>
                                        <p:strVal val="visible"/>
                                      </p:to>
                                    </p:set>
                                    <p:anim calcmode="lin" valueType="num">
                                      <p:cBhvr additive="base">
                                        <p:cTn id="19" dur="500" fill="hold"/>
                                        <p:tgtEl>
                                          <p:spTgt spid="150531">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50531">
                                            <p:txEl>
                                              <p:pRg st="3" end="3"/>
                                            </p:txEl>
                                          </p:spTgt>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150531">
                                            <p:txEl>
                                              <p:pRg st="4" end="4"/>
                                            </p:txEl>
                                          </p:spTgt>
                                        </p:tgtEl>
                                        <p:attrNameLst>
                                          <p:attrName>style.visibility</p:attrName>
                                        </p:attrNameLst>
                                      </p:cBhvr>
                                      <p:to>
                                        <p:strVal val="visible"/>
                                      </p:to>
                                    </p:set>
                                    <p:anim calcmode="lin" valueType="num">
                                      <p:cBhvr additive="base">
                                        <p:cTn id="23" dur="500" fill="hold"/>
                                        <p:tgtEl>
                                          <p:spTgt spid="150531">
                                            <p:txEl>
                                              <p:pRg st="4" end="4"/>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150531">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54" name="Rectangle 2">
            <a:extLst>
              <a:ext uri="{FF2B5EF4-FFF2-40B4-BE49-F238E27FC236}">
                <a16:creationId xmlns:a16="http://schemas.microsoft.com/office/drawing/2014/main" xmlns="" id="{6F0E9320-2397-4B2A-9BA7-0C283E2582D5}"/>
              </a:ext>
            </a:extLst>
          </p:cNvPr>
          <p:cNvSpPr>
            <a:spLocks noGrp="1" noChangeArrowheads="1"/>
          </p:cNvSpPr>
          <p:nvPr>
            <p:ph type="title"/>
          </p:nvPr>
        </p:nvSpPr>
        <p:spPr>
          <a:xfrm>
            <a:off x="457200" y="765175"/>
            <a:ext cx="8229600" cy="1139825"/>
          </a:xfrm>
        </p:spPr>
        <p:txBody>
          <a:bodyPr/>
          <a:lstStyle/>
          <a:p>
            <a:pPr algn="ctr"/>
            <a:r>
              <a:rPr lang="en-GB" altLang="en-US" sz="3600" b="1">
                <a:latin typeface="Arial" panose="020B0604020202020204" pitchFamily="34" charset="0"/>
              </a:rPr>
              <a:t>Consistent ordering of words</a:t>
            </a:r>
            <a:r>
              <a:rPr lang="en-GB" altLang="en-US" sz="2800" b="1">
                <a:cs typeface="Times New Roman" panose="02020603050405020304" pitchFamily="18" charset="0"/>
              </a:rPr>
              <a:t/>
            </a:r>
            <a:br>
              <a:rPr lang="en-GB" altLang="en-US" sz="2800" b="1">
                <a:cs typeface="Times New Roman" panose="02020603050405020304" pitchFamily="18" charset="0"/>
              </a:rPr>
            </a:br>
            <a:endParaRPr lang="en-GB" altLang="en-US" sz="2800" b="1">
              <a:cs typeface="Times New Roman" panose="02020603050405020304" pitchFamily="18" charset="0"/>
            </a:endParaRPr>
          </a:p>
        </p:txBody>
      </p:sp>
      <p:sp>
        <p:nvSpPr>
          <p:cNvPr id="151555" name="Rectangle 3">
            <a:extLst>
              <a:ext uri="{FF2B5EF4-FFF2-40B4-BE49-F238E27FC236}">
                <a16:creationId xmlns:a16="http://schemas.microsoft.com/office/drawing/2014/main" xmlns="" id="{9A4E4446-3263-4A67-8FA3-7224F79C422B}"/>
              </a:ext>
            </a:extLst>
          </p:cNvPr>
          <p:cNvSpPr>
            <a:spLocks noGrp="1" noChangeArrowheads="1"/>
          </p:cNvSpPr>
          <p:nvPr>
            <p:ph type="body" idx="1"/>
          </p:nvPr>
        </p:nvSpPr>
        <p:spPr/>
        <p:txBody>
          <a:bodyPr/>
          <a:lstStyle/>
          <a:p>
            <a:pPr>
              <a:buFont typeface="Wingdings" panose="05000000000000000000" pitchFamily="2" charset="2"/>
              <a:buNone/>
            </a:pPr>
            <a:r>
              <a:rPr lang="de-DE" altLang="en-US" sz="2000">
                <a:latin typeface="Arial" panose="020B0604020202020204" pitchFamily="34" charset="0"/>
              </a:rPr>
              <a:t>	</a:t>
            </a:r>
            <a:r>
              <a:rPr lang="en-GB" altLang="en-US" sz="2000">
                <a:latin typeface="Arial" panose="020B0604020202020204" pitchFamily="34" charset="0"/>
              </a:rPr>
              <a:t>There are </a:t>
            </a:r>
            <a:r>
              <a:rPr lang="de-DE" altLang="en-US" sz="2000">
                <a:latin typeface="Arial" panose="020B0604020202020204" pitchFamily="34" charset="0"/>
              </a:rPr>
              <a:t>several</a:t>
            </a:r>
            <a:r>
              <a:rPr lang="en-GB" altLang="en-US" sz="2000">
                <a:latin typeface="Arial" panose="020B0604020202020204" pitchFamily="34" charset="0"/>
              </a:rPr>
              <a:t> possibilities as to how a firm word order might have happened</a:t>
            </a:r>
            <a:r>
              <a:rPr lang="de-DE" altLang="en-US" sz="2000">
                <a:latin typeface="Arial" panose="020B0604020202020204" pitchFamily="34" charset="0"/>
              </a:rPr>
              <a:t> in the evolution of languages</a:t>
            </a:r>
            <a:r>
              <a:rPr lang="en-GB" altLang="en-US" sz="2000">
                <a:latin typeface="Arial" panose="020B0604020202020204" pitchFamily="34" charset="0"/>
              </a:rPr>
              <a:t> </a:t>
            </a:r>
            <a:endParaRPr lang="de-DE" altLang="en-US" sz="2000">
              <a:latin typeface="Arial" panose="020B0604020202020204" pitchFamily="34" charset="0"/>
            </a:endParaRPr>
          </a:p>
          <a:p>
            <a:pPr>
              <a:buFont typeface="Wingdings" panose="05000000000000000000" pitchFamily="2" charset="2"/>
              <a:buNone/>
            </a:pPr>
            <a:endParaRPr lang="de-DE" altLang="en-US" sz="2000">
              <a:latin typeface="Arial" panose="020B0604020202020204" pitchFamily="34" charset="0"/>
              <a:cs typeface="Times New Roman" panose="02020603050405020304" pitchFamily="18" charset="0"/>
            </a:endParaRPr>
          </a:p>
          <a:p>
            <a:r>
              <a:rPr lang="en-GB" altLang="en-US" sz="2000">
                <a:latin typeface="Arial" panose="020B0604020202020204" pitchFamily="34" charset="0"/>
              </a:rPr>
              <a:t>the signing of chimps	</a:t>
            </a:r>
            <a:endParaRPr lang="de-DE" altLang="en-US" sz="2000">
              <a:latin typeface="Arial" panose="020B0604020202020204" pitchFamily="34" charset="0"/>
              <a:cs typeface="Times New Roman" panose="02020603050405020304" pitchFamily="18" charset="0"/>
            </a:endParaRPr>
          </a:p>
          <a:p>
            <a:r>
              <a:rPr lang="en-GB" altLang="en-US" sz="2000">
                <a:latin typeface="Arial" panose="020B0604020202020204" pitchFamily="34" charset="0"/>
              </a:rPr>
              <a:t>the utterances of Vincent, a child of deaf parents</a:t>
            </a:r>
            <a:endParaRPr lang="de-DE" altLang="en-US" sz="2000">
              <a:latin typeface="Arial" panose="020B0604020202020204" pitchFamily="34" charset="0"/>
              <a:cs typeface="Times New Roman" panose="02020603050405020304" pitchFamily="18" charset="0"/>
            </a:endParaRPr>
          </a:p>
          <a:p>
            <a:r>
              <a:rPr lang="en-GB" altLang="en-US" sz="2000">
                <a:latin typeface="Arial" panose="020B0604020202020204" pitchFamily="34" charset="0"/>
              </a:rPr>
              <a:t>the predispositions of the human mind</a:t>
            </a:r>
            <a:endParaRPr lang="de-DE" altLang="en-US" sz="2000">
              <a:latin typeface="Arial" panose="020B0604020202020204" pitchFamily="34" charset="0"/>
              <a:cs typeface="Times New Roman" panose="02020603050405020304" pitchFamily="18" charset="0"/>
            </a:endParaRPr>
          </a:p>
          <a:p>
            <a:pPr>
              <a:buFont typeface="Wingdings" panose="05000000000000000000" pitchFamily="2" charset="2"/>
              <a:buNone/>
            </a:pPr>
            <a:endParaRPr lang="en-GB" altLang="en-US" sz="2000">
              <a:latin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151555">
                                            <p:txEl>
                                              <p:pRg st="0" end="0"/>
                                            </p:txEl>
                                          </p:spTgt>
                                        </p:tgtEl>
                                        <p:attrNameLst>
                                          <p:attrName>style.visibility</p:attrName>
                                        </p:attrNameLst>
                                      </p:cBhvr>
                                      <p:to>
                                        <p:strVal val="visible"/>
                                      </p:to>
                                    </p:set>
                                    <p:anim calcmode="lin" valueType="num">
                                      <p:cBhvr additive="base">
                                        <p:cTn id="7" dur="500" fill="hold"/>
                                        <p:tgtEl>
                                          <p:spTgt spid="15155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51555">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151555">
                                            <p:txEl>
                                              <p:pRg st="2" end="2"/>
                                            </p:txEl>
                                          </p:spTgt>
                                        </p:tgtEl>
                                        <p:attrNameLst>
                                          <p:attrName>style.visibility</p:attrName>
                                        </p:attrNameLst>
                                      </p:cBhvr>
                                      <p:to>
                                        <p:strVal val="visible"/>
                                      </p:to>
                                    </p:set>
                                    <p:anim calcmode="lin" valueType="num">
                                      <p:cBhvr additive="base">
                                        <p:cTn id="11" dur="500" fill="hold"/>
                                        <p:tgtEl>
                                          <p:spTgt spid="151555">
                                            <p:txEl>
                                              <p:pRg st="2" end="2"/>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151555">
                                            <p:txEl>
                                              <p:pRg st="2" end="2"/>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151555">
                                            <p:txEl>
                                              <p:pRg st="3" end="3"/>
                                            </p:txEl>
                                          </p:spTgt>
                                        </p:tgtEl>
                                        <p:attrNameLst>
                                          <p:attrName>style.visibility</p:attrName>
                                        </p:attrNameLst>
                                      </p:cBhvr>
                                      <p:to>
                                        <p:strVal val="visible"/>
                                      </p:to>
                                    </p:set>
                                    <p:anim calcmode="lin" valueType="num">
                                      <p:cBhvr additive="base">
                                        <p:cTn id="15" dur="500" fill="hold"/>
                                        <p:tgtEl>
                                          <p:spTgt spid="151555">
                                            <p:txEl>
                                              <p:pRg st="3" end="3"/>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151555">
                                            <p:txEl>
                                              <p:pRg st="3" end="3"/>
                                            </p:txEl>
                                          </p:spTgt>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151555">
                                            <p:txEl>
                                              <p:pRg st="4" end="4"/>
                                            </p:txEl>
                                          </p:spTgt>
                                        </p:tgtEl>
                                        <p:attrNameLst>
                                          <p:attrName>style.visibility</p:attrName>
                                        </p:attrNameLst>
                                      </p:cBhvr>
                                      <p:to>
                                        <p:strVal val="visible"/>
                                      </p:to>
                                    </p:set>
                                    <p:anim calcmode="lin" valueType="num">
                                      <p:cBhvr additive="base">
                                        <p:cTn id="19" dur="500" fill="hold"/>
                                        <p:tgtEl>
                                          <p:spTgt spid="151555">
                                            <p:txEl>
                                              <p:pRg st="4" end="4"/>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51555">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7698" name="Rectangle 2">
            <a:extLst>
              <a:ext uri="{FF2B5EF4-FFF2-40B4-BE49-F238E27FC236}">
                <a16:creationId xmlns:a16="http://schemas.microsoft.com/office/drawing/2014/main" xmlns="" id="{557036FF-926D-4092-9710-99B997C65066}"/>
              </a:ext>
            </a:extLst>
          </p:cNvPr>
          <p:cNvSpPr>
            <a:spLocks noGrp="1" noChangeArrowheads="1"/>
          </p:cNvSpPr>
          <p:nvPr>
            <p:ph type="title"/>
          </p:nvPr>
        </p:nvSpPr>
        <p:spPr/>
        <p:txBody>
          <a:bodyPr/>
          <a:lstStyle/>
          <a:p>
            <a:pPr algn="ctr"/>
            <a:r>
              <a:rPr lang="de-DE" altLang="en-US" sz="3600" b="1">
                <a:latin typeface="Arial" panose="020B0604020202020204" pitchFamily="34" charset="0"/>
              </a:rPr>
              <a:t>3. Human mind set</a:t>
            </a:r>
            <a:endParaRPr lang="en-GB" altLang="en-US" sz="3600" b="1">
              <a:latin typeface="Arial" panose="020B0604020202020204" pitchFamily="34" charset="0"/>
            </a:endParaRPr>
          </a:p>
        </p:txBody>
      </p:sp>
      <p:sp>
        <p:nvSpPr>
          <p:cNvPr id="157699" name="Rectangle 3">
            <a:extLst>
              <a:ext uri="{FF2B5EF4-FFF2-40B4-BE49-F238E27FC236}">
                <a16:creationId xmlns:a16="http://schemas.microsoft.com/office/drawing/2014/main" xmlns="" id="{53B84E49-A96C-4497-A501-7118A2FB153F}"/>
              </a:ext>
            </a:extLst>
          </p:cNvPr>
          <p:cNvSpPr>
            <a:spLocks noGrp="1" noChangeArrowheads="1"/>
          </p:cNvSpPr>
          <p:nvPr>
            <p:ph type="body" idx="1"/>
          </p:nvPr>
        </p:nvSpPr>
        <p:spPr>
          <a:xfrm>
            <a:off x="685800" y="1524000"/>
            <a:ext cx="7772400" cy="4572000"/>
          </a:xfrm>
        </p:spPr>
        <p:txBody>
          <a:bodyPr/>
          <a:lstStyle/>
          <a:p>
            <a:pPr>
              <a:lnSpc>
                <a:spcPct val="90000"/>
              </a:lnSpc>
              <a:buClr>
                <a:schemeClr val="tx1"/>
              </a:buClr>
              <a:buFont typeface="Wingdings" panose="05000000000000000000" pitchFamily="2" charset="2"/>
              <a:buNone/>
            </a:pPr>
            <a:r>
              <a:rPr lang="de-DE" altLang="en-US" sz="1800">
                <a:latin typeface="Arial" panose="020B0604020202020204" pitchFamily="34" charset="0"/>
              </a:rPr>
              <a:t>	</a:t>
            </a:r>
            <a:r>
              <a:rPr lang="de-DE" altLang="en-US" sz="1600">
                <a:latin typeface="Arial" panose="020B0604020202020204" pitchFamily="34" charset="0"/>
              </a:rPr>
              <a:t>O</a:t>
            </a:r>
            <a:r>
              <a:rPr lang="en-GB" altLang="en-US" sz="1600">
                <a:latin typeface="Arial" panose="020B0604020202020204" pitchFamily="34" charset="0"/>
              </a:rPr>
              <a:t>ur human-mind set dictates how we see the world</a:t>
            </a:r>
            <a:r>
              <a:rPr lang="de-DE" altLang="en-US" sz="1600">
                <a:latin typeface="Arial" panose="020B0604020202020204" pitchFamily="34" charset="0"/>
              </a:rPr>
              <a:t> and create the language</a:t>
            </a:r>
            <a:r>
              <a:rPr lang="en-GB" altLang="en-US" sz="1600">
                <a:latin typeface="Arial" panose="020B0604020202020204" pitchFamily="34" charset="0"/>
              </a:rPr>
              <a:t>.</a:t>
            </a:r>
            <a:endParaRPr lang="de-DE" altLang="en-US" sz="1600">
              <a:latin typeface="Arial" panose="020B0604020202020204" pitchFamily="34" charset="0"/>
            </a:endParaRPr>
          </a:p>
          <a:p>
            <a:pPr>
              <a:lnSpc>
                <a:spcPct val="90000"/>
              </a:lnSpc>
              <a:buClr>
                <a:schemeClr val="tx1"/>
              </a:buClr>
              <a:buFont typeface="Wingdings" panose="05000000000000000000" pitchFamily="2" charset="2"/>
              <a:buNone/>
            </a:pPr>
            <a:r>
              <a:rPr lang="de-DE" altLang="en-US" sz="1600">
                <a:latin typeface="Arial" panose="020B0604020202020204" pitchFamily="34" charset="0"/>
              </a:rPr>
              <a:t>	</a:t>
            </a:r>
            <a:r>
              <a:rPr lang="en-GB" altLang="en-US" sz="1600">
                <a:latin typeface="Arial" panose="020B0604020202020204" pitchFamily="34" charset="0"/>
              </a:rPr>
              <a:t>‘Ontological categories’, such as people, things, actions, events, provide a universal initial structure of the language of thought on which language is based</a:t>
            </a:r>
            <a:r>
              <a:rPr lang="de-DE" altLang="en-US" sz="1600">
                <a:latin typeface="Arial" panose="020B0604020202020204" pitchFamily="34" charset="0"/>
              </a:rPr>
              <a:t>.</a:t>
            </a:r>
            <a:endParaRPr lang="de-DE" altLang="en-US" sz="1600">
              <a:latin typeface="Arial" panose="020B0604020202020204" pitchFamily="34" charset="0"/>
              <a:cs typeface="Times New Roman" panose="02020603050405020304" pitchFamily="18" charset="0"/>
            </a:endParaRPr>
          </a:p>
          <a:p>
            <a:pPr>
              <a:lnSpc>
                <a:spcPct val="90000"/>
              </a:lnSpc>
            </a:pPr>
            <a:endParaRPr lang="de-DE" altLang="en-US" sz="1600">
              <a:latin typeface="Arial" panose="020B0604020202020204" pitchFamily="34" charset="0"/>
            </a:endParaRPr>
          </a:p>
          <a:p>
            <a:pPr>
              <a:lnSpc>
                <a:spcPct val="90000"/>
              </a:lnSpc>
              <a:buFont typeface="Wingdings" panose="05000000000000000000" pitchFamily="2" charset="2"/>
              <a:buNone/>
            </a:pPr>
            <a:r>
              <a:rPr lang="de-DE" altLang="en-US" sz="1600">
                <a:latin typeface="Arial" panose="020B0604020202020204" pitchFamily="34" charset="0"/>
              </a:rPr>
              <a:t>	T</a:t>
            </a:r>
            <a:r>
              <a:rPr lang="en-GB" altLang="en-US" sz="1600">
                <a:latin typeface="Arial" panose="020B0604020202020204" pitchFamily="34" charset="0"/>
              </a:rPr>
              <a:t>he </a:t>
            </a:r>
            <a:r>
              <a:rPr lang="en-GB" altLang="en-US" sz="1600" b="1">
                <a:latin typeface="Arial" panose="020B0604020202020204" pitchFamily="34" charset="0"/>
              </a:rPr>
              <a:t>innate thought structure</a:t>
            </a:r>
            <a:r>
              <a:rPr lang="en-GB" altLang="en-US" sz="1600">
                <a:latin typeface="Arial" panose="020B0604020202020204" pitchFamily="34" charset="0"/>
              </a:rPr>
              <a:t> also covers the way in which words may be combined</a:t>
            </a:r>
            <a:r>
              <a:rPr lang="de-DE" altLang="en-US" sz="1600">
                <a:latin typeface="Arial" panose="020B0604020202020204" pitchFamily="34" charset="0"/>
              </a:rPr>
              <a:t>.</a:t>
            </a:r>
            <a:endParaRPr lang="de-DE" altLang="en-US" sz="1600">
              <a:latin typeface="Arial" panose="020B0604020202020204" pitchFamily="34" charset="0"/>
              <a:cs typeface="Times New Roman" panose="02020603050405020304" pitchFamily="18" charset="0"/>
            </a:endParaRPr>
          </a:p>
          <a:p>
            <a:pPr>
              <a:lnSpc>
                <a:spcPct val="90000"/>
              </a:lnSpc>
              <a:buFont typeface="Wingdings" panose="05000000000000000000" pitchFamily="2" charset="2"/>
              <a:buNone/>
            </a:pPr>
            <a:r>
              <a:rPr lang="en-GB" altLang="en-US" sz="1600">
                <a:latin typeface="Arial" panose="020B0604020202020204" pitchFamily="34" charset="0"/>
              </a:rPr>
              <a:t>	</a:t>
            </a:r>
            <a:endParaRPr lang="de-DE" altLang="en-US" sz="1600">
              <a:latin typeface="Arial" panose="020B0604020202020204" pitchFamily="34" charset="0"/>
              <a:cs typeface="Times New Roman" panose="02020603050405020304" pitchFamily="18" charset="0"/>
            </a:endParaRPr>
          </a:p>
          <a:p>
            <a:pPr>
              <a:lnSpc>
                <a:spcPct val="90000"/>
              </a:lnSpc>
              <a:buFont typeface="Wingdings" panose="05000000000000000000" pitchFamily="2" charset="2"/>
              <a:buNone/>
            </a:pPr>
            <a:r>
              <a:rPr lang="de-DE" altLang="en-US" sz="1600">
                <a:latin typeface="Arial" panose="020B0604020202020204" pitchFamily="34" charset="0"/>
              </a:rPr>
              <a:t>	</a:t>
            </a:r>
            <a:r>
              <a:rPr lang="en-GB" altLang="en-US" sz="1600">
                <a:latin typeface="Arial" panose="020B0604020202020204" pitchFamily="34" charset="0"/>
              </a:rPr>
              <a:t>e.g. The cat sat on the mat. The dog lay under the table.</a:t>
            </a:r>
            <a:endParaRPr lang="de-DE" altLang="en-US" sz="1600">
              <a:latin typeface="Arial" panose="020B0604020202020204" pitchFamily="34" charset="0"/>
              <a:cs typeface="Times New Roman" panose="02020603050405020304" pitchFamily="18" charset="0"/>
            </a:endParaRPr>
          </a:p>
          <a:p>
            <a:pPr>
              <a:lnSpc>
                <a:spcPct val="90000"/>
              </a:lnSpc>
              <a:buFont typeface="Wingdings" panose="05000000000000000000" pitchFamily="2" charset="2"/>
              <a:buNone/>
            </a:pPr>
            <a:r>
              <a:rPr lang="de-DE" altLang="en-US" sz="1600" b="1">
                <a:latin typeface="Arial" panose="020B0604020202020204" pitchFamily="34" charset="0"/>
              </a:rPr>
              <a:t>	</a:t>
            </a:r>
            <a:r>
              <a:rPr lang="en-GB" altLang="en-US" sz="1600" b="1">
                <a:latin typeface="Arial" panose="020B0604020202020204" pitchFamily="34" charset="0"/>
              </a:rPr>
              <a:t>not:</a:t>
            </a:r>
            <a:r>
              <a:rPr lang="en-GB" altLang="en-US" sz="1600">
                <a:latin typeface="Arial" panose="020B0604020202020204" pitchFamily="34" charset="0"/>
              </a:rPr>
              <a:t> The mat lay under the cat. The table stood over the dog.</a:t>
            </a:r>
            <a:endParaRPr lang="de-DE" altLang="en-US" sz="1600">
              <a:latin typeface="Arial" panose="020B0604020202020204" pitchFamily="34" charset="0"/>
              <a:cs typeface="Times New Roman" panose="02020603050405020304" pitchFamily="18" charset="0"/>
            </a:endParaRPr>
          </a:p>
          <a:p>
            <a:pPr>
              <a:lnSpc>
                <a:spcPct val="90000"/>
              </a:lnSpc>
              <a:buFont typeface="Wingdings" panose="05000000000000000000" pitchFamily="2" charset="2"/>
              <a:buNone/>
            </a:pPr>
            <a:r>
              <a:rPr lang="en-GB" altLang="en-US" sz="1600">
                <a:latin typeface="Arial" panose="020B0604020202020204" pitchFamily="34" charset="0"/>
              </a:rPr>
              <a:t> </a:t>
            </a:r>
            <a:endParaRPr lang="de-DE" altLang="en-US" sz="1600">
              <a:latin typeface="Arial" panose="020B0604020202020204" pitchFamily="34" charset="0"/>
              <a:cs typeface="Times New Roman" panose="02020603050405020304" pitchFamily="18" charset="0"/>
            </a:endParaRPr>
          </a:p>
          <a:p>
            <a:pPr>
              <a:lnSpc>
                <a:spcPct val="90000"/>
              </a:lnSpc>
              <a:buFont typeface="Wingdings" panose="05000000000000000000" pitchFamily="2" charset="2"/>
              <a:buNone/>
            </a:pPr>
            <a:r>
              <a:rPr lang="de-DE" altLang="en-US" sz="1600">
                <a:latin typeface="Arial" panose="020B0604020202020204" pitchFamily="34" charset="0"/>
              </a:rPr>
              <a:t>	</a:t>
            </a:r>
            <a:r>
              <a:rPr lang="en-GB" altLang="en-US" sz="1600">
                <a:latin typeface="Arial" panose="020B0604020202020204" pitchFamily="34" charset="0"/>
              </a:rPr>
              <a:t>=&gt; The location of ‘small onto large’ may be due to the human mind-set</a:t>
            </a:r>
            <a:r>
              <a:rPr lang="de-DE" altLang="en-US" sz="1600">
                <a:latin typeface="Arial" panose="020B0604020202020204" pitchFamily="34" charset="0"/>
                <a:cs typeface="Times New Roman" panose="02020603050405020304" pitchFamily="18" charset="0"/>
              </a:rPr>
              <a:t>. </a:t>
            </a:r>
            <a:r>
              <a:rPr lang="de-DE" altLang="en-US" sz="1600">
                <a:latin typeface="Arial" panose="020B0604020202020204" pitchFamily="34" charset="0"/>
              </a:rPr>
              <a:t>H</a:t>
            </a:r>
            <a:r>
              <a:rPr lang="en-GB" altLang="en-US" sz="1600">
                <a:latin typeface="Arial" panose="020B0604020202020204" pitchFamily="34" charset="0"/>
              </a:rPr>
              <a:t>uman thoughts run along certain routes,</a:t>
            </a:r>
            <a:r>
              <a:rPr lang="en-GB" altLang="en-US" sz="1600" b="1">
                <a:latin typeface="Arial" panose="020B0604020202020204" pitchFamily="34" charset="0"/>
              </a:rPr>
              <a:t> </a:t>
            </a:r>
            <a:r>
              <a:rPr lang="en-GB" altLang="en-US" sz="1600">
                <a:latin typeface="Arial" panose="020B0604020202020204" pitchFamily="34" charset="0"/>
              </a:rPr>
              <a:t>which are likely to affect the order of participants in a grammar</a:t>
            </a:r>
            <a:r>
              <a:rPr lang="de-DE" altLang="en-US" sz="1600">
                <a:latin typeface="Arial" panose="020B0604020202020204" pitchFamily="34" charset="0"/>
              </a:rPr>
              <a:t>.</a:t>
            </a:r>
            <a:endParaRPr lang="en-GB" altLang="en-US" sz="1600">
              <a:latin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157699">
                                            <p:txEl>
                                              <p:pRg st="0" end="0"/>
                                            </p:txEl>
                                          </p:spTgt>
                                        </p:tgtEl>
                                        <p:attrNameLst>
                                          <p:attrName>style.visibility</p:attrName>
                                        </p:attrNameLst>
                                      </p:cBhvr>
                                      <p:to>
                                        <p:strVal val="visible"/>
                                      </p:to>
                                    </p:set>
                                    <p:anim calcmode="lin" valueType="num">
                                      <p:cBhvr additive="base">
                                        <p:cTn id="7" dur="500" fill="hold"/>
                                        <p:tgtEl>
                                          <p:spTgt spid="157699">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57699">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157699">
                                            <p:txEl>
                                              <p:pRg st="1" end="1"/>
                                            </p:txEl>
                                          </p:spTgt>
                                        </p:tgtEl>
                                        <p:attrNameLst>
                                          <p:attrName>style.visibility</p:attrName>
                                        </p:attrNameLst>
                                      </p:cBhvr>
                                      <p:to>
                                        <p:strVal val="visible"/>
                                      </p:to>
                                    </p:set>
                                    <p:anim calcmode="lin" valueType="num">
                                      <p:cBhvr additive="base">
                                        <p:cTn id="11" dur="500" fill="hold"/>
                                        <p:tgtEl>
                                          <p:spTgt spid="157699">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157699">
                                            <p:txEl>
                                              <p:pRg st="1" end="1"/>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157699">
                                            <p:txEl>
                                              <p:pRg st="3" end="3"/>
                                            </p:txEl>
                                          </p:spTgt>
                                        </p:tgtEl>
                                        <p:attrNameLst>
                                          <p:attrName>style.visibility</p:attrName>
                                        </p:attrNameLst>
                                      </p:cBhvr>
                                      <p:to>
                                        <p:strVal val="visible"/>
                                      </p:to>
                                    </p:set>
                                    <p:anim calcmode="lin" valueType="num">
                                      <p:cBhvr additive="base">
                                        <p:cTn id="15" dur="500" fill="hold"/>
                                        <p:tgtEl>
                                          <p:spTgt spid="157699">
                                            <p:txEl>
                                              <p:pRg st="3" end="3"/>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157699">
                                            <p:txEl>
                                              <p:pRg st="3" end="3"/>
                                            </p:txEl>
                                          </p:spTgt>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157699">
                                            <p:txEl>
                                              <p:pRg st="4" end="4"/>
                                            </p:txEl>
                                          </p:spTgt>
                                        </p:tgtEl>
                                        <p:attrNameLst>
                                          <p:attrName>style.visibility</p:attrName>
                                        </p:attrNameLst>
                                      </p:cBhvr>
                                      <p:to>
                                        <p:strVal val="visible"/>
                                      </p:to>
                                    </p:set>
                                    <p:anim calcmode="lin" valueType="num">
                                      <p:cBhvr additive="base">
                                        <p:cTn id="19" dur="500" fill="hold"/>
                                        <p:tgtEl>
                                          <p:spTgt spid="157699">
                                            <p:txEl>
                                              <p:pRg st="4" end="4"/>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57699">
                                            <p:txEl>
                                              <p:pRg st="4" end="4"/>
                                            </p:txEl>
                                          </p:spTgt>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157699">
                                            <p:txEl>
                                              <p:pRg st="5" end="5"/>
                                            </p:txEl>
                                          </p:spTgt>
                                        </p:tgtEl>
                                        <p:attrNameLst>
                                          <p:attrName>style.visibility</p:attrName>
                                        </p:attrNameLst>
                                      </p:cBhvr>
                                      <p:to>
                                        <p:strVal val="visible"/>
                                      </p:to>
                                    </p:set>
                                    <p:anim calcmode="lin" valueType="num">
                                      <p:cBhvr additive="base">
                                        <p:cTn id="23" dur="500" fill="hold"/>
                                        <p:tgtEl>
                                          <p:spTgt spid="157699">
                                            <p:txEl>
                                              <p:pRg st="5" end="5"/>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157699">
                                            <p:txEl>
                                              <p:pRg st="5" end="5"/>
                                            </p:txEl>
                                          </p:spTgt>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157699">
                                            <p:txEl>
                                              <p:pRg st="6" end="6"/>
                                            </p:txEl>
                                          </p:spTgt>
                                        </p:tgtEl>
                                        <p:attrNameLst>
                                          <p:attrName>style.visibility</p:attrName>
                                        </p:attrNameLst>
                                      </p:cBhvr>
                                      <p:to>
                                        <p:strVal val="visible"/>
                                      </p:to>
                                    </p:set>
                                    <p:anim calcmode="lin" valueType="num">
                                      <p:cBhvr additive="base">
                                        <p:cTn id="27" dur="500" fill="hold"/>
                                        <p:tgtEl>
                                          <p:spTgt spid="157699">
                                            <p:txEl>
                                              <p:pRg st="6" end="6"/>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157699">
                                            <p:txEl>
                                              <p:pRg st="6" end="6"/>
                                            </p:txEl>
                                          </p:spTgt>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157699">
                                            <p:txEl>
                                              <p:pRg st="7" end="7"/>
                                            </p:txEl>
                                          </p:spTgt>
                                        </p:tgtEl>
                                        <p:attrNameLst>
                                          <p:attrName>style.visibility</p:attrName>
                                        </p:attrNameLst>
                                      </p:cBhvr>
                                      <p:to>
                                        <p:strVal val="visible"/>
                                      </p:to>
                                    </p:set>
                                    <p:anim calcmode="lin" valueType="num">
                                      <p:cBhvr additive="base">
                                        <p:cTn id="31" dur="500" fill="hold"/>
                                        <p:tgtEl>
                                          <p:spTgt spid="157699">
                                            <p:txEl>
                                              <p:pRg st="7" end="7"/>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157699">
                                            <p:txEl>
                                              <p:pRg st="7" end="7"/>
                                            </p:txEl>
                                          </p:spTgt>
                                        </p:tgtEl>
                                        <p:attrNameLst>
                                          <p:attrName>ppt_y</p:attrName>
                                        </p:attrNameLst>
                                      </p:cBhvr>
                                      <p:tavLst>
                                        <p:tav tm="0">
                                          <p:val>
                                            <p:strVal val="1+#ppt_h/2"/>
                                          </p:val>
                                        </p:tav>
                                        <p:tav tm="100000">
                                          <p:val>
                                            <p:strVal val="#ppt_y"/>
                                          </p:val>
                                        </p:tav>
                                      </p:tavLst>
                                    </p:anim>
                                  </p:childTnLst>
                                </p:cTn>
                              </p:par>
                              <p:par>
                                <p:cTn id="33" presetID="2" presetClass="entr" presetSubtype="4" fill="hold" nodeType="withEffect">
                                  <p:stCondLst>
                                    <p:cond delay="0"/>
                                  </p:stCondLst>
                                  <p:childTnLst>
                                    <p:set>
                                      <p:cBhvr>
                                        <p:cTn id="34" dur="1" fill="hold">
                                          <p:stCondLst>
                                            <p:cond delay="0"/>
                                          </p:stCondLst>
                                        </p:cTn>
                                        <p:tgtEl>
                                          <p:spTgt spid="157699">
                                            <p:txEl>
                                              <p:pRg st="8" end="8"/>
                                            </p:txEl>
                                          </p:spTgt>
                                        </p:tgtEl>
                                        <p:attrNameLst>
                                          <p:attrName>style.visibility</p:attrName>
                                        </p:attrNameLst>
                                      </p:cBhvr>
                                      <p:to>
                                        <p:strVal val="visible"/>
                                      </p:to>
                                    </p:set>
                                    <p:anim calcmode="lin" valueType="num">
                                      <p:cBhvr additive="base">
                                        <p:cTn id="35" dur="500" fill="hold"/>
                                        <p:tgtEl>
                                          <p:spTgt spid="157699">
                                            <p:txEl>
                                              <p:pRg st="8" end="8"/>
                                            </p:txEl>
                                          </p:spTgt>
                                        </p:tgtEl>
                                        <p:attrNameLst>
                                          <p:attrName>ppt_x</p:attrName>
                                        </p:attrNameLst>
                                      </p:cBhvr>
                                      <p:tavLst>
                                        <p:tav tm="0">
                                          <p:val>
                                            <p:strVal val="#ppt_x"/>
                                          </p:val>
                                        </p:tav>
                                        <p:tav tm="100000">
                                          <p:val>
                                            <p:strVal val="#ppt_x"/>
                                          </p:val>
                                        </p:tav>
                                      </p:tavLst>
                                    </p:anim>
                                    <p:anim calcmode="lin" valueType="num">
                                      <p:cBhvr additive="base">
                                        <p:cTn id="36" dur="500" fill="hold"/>
                                        <p:tgtEl>
                                          <p:spTgt spid="157699">
                                            <p:txEl>
                                              <p:pRg st="8" end="8"/>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8722" name="Rectangle 2">
            <a:extLst>
              <a:ext uri="{FF2B5EF4-FFF2-40B4-BE49-F238E27FC236}">
                <a16:creationId xmlns:a16="http://schemas.microsoft.com/office/drawing/2014/main" xmlns="" id="{E784775F-6353-43BB-B3C7-E0ABA207C30E}"/>
              </a:ext>
            </a:extLst>
          </p:cNvPr>
          <p:cNvSpPr>
            <a:spLocks noGrp="1" noChangeArrowheads="1"/>
          </p:cNvSpPr>
          <p:nvPr>
            <p:ph type="title"/>
          </p:nvPr>
        </p:nvSpPr>
        <p:spPr>
          <a:xfrm>
            <a:off x="457200" y="1231900"/>
            <a:ext cx="8229600" cy="684213"/>
          </a:xfrm>
        </p:spPr>
        <p:txBody>
          <a:bodyPr/>
          <a:lstStyle/>
          <a:p>
            <a:pPr algn="ctr"/>
            <a:r>
              <a:rPr lang="en-GB" altLang="en-US" sz="3600">
                <a:latin typeface="Arial" panose="020B0604020202020204" pitchFamily="34" charset="0"/>
              </a:rPr>
              <a:t>Preferences</a:t>
            </a:r>
            <a:r>
              <a:rPr lang="de-DE" altLang="en-US" sz="3600">
                <a:latin typeface="Arial" panose="020B0604020202020204" pitchFamily="34" charset="0"/>
              </a:rPr>
              <a:t> and pre-linguistic rules</a:t>
            </a:r>
            <a:r>
              <a:rPr lang="en-GB" altLang="en-US" sz="3600">
                <a:latin typeface="Arial" panose="020B0604020202020204" pitchFamily="34" charset="0"/>
              </a:rPr>
              <a:t> </a:t>
            </a:r>
            <a:r>
              <a:rPr lang="de-DE" altLang="en-US" sz="3600">
                <a:latin typeface="Arial" panose="020B0604020202020204" pitchFamily="34" charset="0"/>
                <a:cs typeface="Times New Roman" panose="02020603050405020304" pitchFamily="18" charset="0"/>
              </a:rPr>
              <a:t/>
            </a:r>
            <a:br>
              <a:rPr lang="de-DE" altLang="en-US" sz="3600">
                <a:latin typeface="Arial" panose="020B0604020202020204" pitchFamily="34" charset="0"/>
                <a:cs typeface="Times New Roman" panose="02020603050405020304" pitchFamily="18" charset="0"/>
              </a:rPr>
            </a:br>
            <a:endParaRPr lang="en-GB" altLang="en-US" sz="3600">
              <a:latin typeface="Arial" panose="020B0604020202020204" pitchFamily="34" charset="0"/>
              <a:cs typeface="Times New Roman" panose="02020603050405020304" pitchFamily="18" charset="0"/>
            </a:endParaRPr>
          </a:p>
        </p:txBody>
      </p:sp>
      <p:sp>
        <p:nvSpPr>
          <p:cNvPr id="158723" name="Rectangle 3">
            <a:extLst>
              <a:ext uri="{FF2B5EF4-FFF2-40B4-BE49-F238E27FC236}">
                <a16:creationId xmlns:a16="http://schemas.microsoft.com/office/drawing/2014/main" xmlns="" id="{BA54211A-DB8B-42C9-B049-C1CE9E793051}"/>
              </a:ext>
            </a:extLst>
          </p:cNvPr>
          <p:cNvSpPr>
            <a:spLocks noGrp="1" noChangeArrowheads="1"/>
          </p:cNvSpPr>
          <p:nvPr>
            <p:ph type="body" idx="1"/>
          </p:nvPr>
        </p:nvSpPr>
        <p:spPr>
          <a:xfrm>
            <a:off x="685800" y="1500188"/>
            <a:ext cx="7772400" cy="4953000"/>
          </a:xfrm>
        </p:spPr>
        <p:txBody>
          <a:bodyPr/>
          <a:lstStyle/>
          <a:p>
            <a:r>
              <a:rPr lang="en-GB" altLang="en-US" sz="1800" b="1" dirty="0">
                <a:latin typeface="Arial" panose="020B0604020202020204" pitchFamily="34" charset="0"/>
              </a:rPr>
              <a:t>‘animate first preference’: </a:t>
            </a:r>
            <a:endParaRPr lang="de-DE" altLang="en-US" sz="1800" b="1" dirty="0">
              <a:latin typeface="Arial" panose="020B0604020202020204" pitchFamily="34" charset="0"/>
            </a:endParaRPr>
          </a:p>
          <a:p>
            <a:pPr>
              <a:buFont typeface="Wingdings" panose="05000000000000000000" pitchFamily="2" charset="2"/>
              <a:buNone/>
            </a:pPr>
            <a:r>
              <a:rPr lang="de-DE" altLang="en-US" sz="1800" dirty="0">
                <a:latin typeface="Arial" panose="020B0604020202020204" pitchFamily="34" charset="0"/>
              </a:rPr>
              <a:t>	</a:t>
            </a:r>
            <a:r>
              <a:rPr lang="en-GB" altLang="en-US" sz="1800" dirty="0">
                <a:latin typeface="Arial" panose="020B0604020202020204" pitchFamily="34" charset="0"/>
              </a:rPr>
              <a:t>It is more normal to say “Patsy was hit on the head by a ball” than “A ball hit Patsy on the head”</a:t>
            </a:r>
            <a:endParaRPr lang="de-DE" altLang="en-US" sz="1800" dirty="0">
              <a:latin typeface="Arial" panose="020B0604020202020204" pitchFamily="34" charset="0"/>
              <a:cs typeface="Times New Roman" panose="02020603050405020304" pitchFamily="18" charset="0"/>
            </a:endParaRPr>
          </a:p>
          <a:p>
            <a:pPr>
              <a:buFont typeface="Wingdings" panose="05000000000000000000" pitchFamily="2" charset="2"/>
              <a:buNone/>
            </a:pPr>
            <a:r>
              <a:rPr lang="en-GB" altLang="en-US" sz="1800" dirty="0">
                <a:latin typeface="Arial" panose="020B0604020202020204" pitchFamily="34" charset="0"/>
              </a:rPr>
              <a:t> </a:t>
            </a:r>
            <a:r>
              <a:rPr lang="de-DE" altLang="en-US" sz="1800" dirty="0">
                <a:latin typeface="Arial" panose="020B0604020202020204" pitchFamily="34" charset="0"/>
                <a:cs typeface="Times New Roman" panose="02020603050405020304" pitchFamily="18" charset="0"/>
              </a:rPr>
              <a:t>	=&gt; </a:t>
            </a:r>
            <a:r>
              <a:rPr lang="en-GB" altLang="en-US" sz="1800" dirty="0">
                <a:latin typeface="Arial" panose="020B0604020202020204" pitchFamily="34" charset="0"/>
              </a:rPr>
              <a:t>The ‘animate first preference’ is not due to any obvious linguistic factor, </a:t>
            </a:r>
            <a:r>
              <a:rPr lang="de-DE" altLang="en-US" sz="1800" dirty="0">
                <a:latin typeface="Arial" panose="020B0604020202020204" pitchFamily="34" charset="0"/>
              </a:rPr>
              <a:t>but </a:t>
            </a:r>
            <a:r>
              <a:rPr lang="en-GB" altLang="en-US" sz="1800" dirty="0">
                <a:latin typeface="Arial" panose="020B0604020202020204" pitchFamily="34" charset="0"/>
              </a:rPr>
              <a:t>the human mind-set plays an important role</a:t>
            </a:r>
            <a:r>
              <a:rPr lang="de-DE" altLang="en-US" sz="1800" dirty="0">
                <a:latin typeface="Arial" panose="020B0604020202020204" pitchFamily="34" charset="0"/>
              </a:rPr>
              <a:t>.</a:t>
            </a:r>
          </a:p>
          <a:p>
            <a:pPr>
              <a:buFont typeface="Wingdings" panose="05000000000000000000" pitchFamily="2" charset="2"/>
              <a:buNone/>
            </a:pPr>
            <a:endParaRPr lang="de-DE" altLang="en-US" sz="1800" dirty="0">
              <a:latin typeface="Arial" panose="020B0604020202020204" pitchFamily="34" charset="0"/>
            </a:endParaRPr>
          </a:p>
          <a:p>
            <a:r>
              <a:rPr lang="en-GB" altLang="en-US" sz="1800" dirty="0">
                <a:latin typeface="Arial" panose="020B0604020202020204" pitchFamily="34" charset="0"/>
              </a:rPr>
              <a:t>The ‘animate first’ preference is linked to an </a:t>
            </a:r>
            <a:r>
              <a:rPr lang="en-GB" altLang="en-US" sz="1800" b="1" dirty="0">
                <a:latin typeface="Arial" panose="020B0604020202020204" pitchFamily="34" charset="0"/>
              </a:rPr>
              <a:t>‘actor first’</a:t>
            </a:r>
            <a:r>
              <a:rPr lang="en-GB" altLang="en-US" sz="1800" dirty="0">
                <a:latin typeface="Arial" panose="020B0604020202020204" pitchFamily="34" charset="0"/>
              </a:rPr>
              <a:t> </a:t>
            </a:r>
            <a:r>
              <a:rPr lang="en-GB" altLang="en-US" sz="1800" b="1" dirty="0">
                <a:latin typeface="Arial" panose="020B0604020202020204" pitchFamily="34" charset="0"/>
              </a:rPr>
              <a:t>principle</a:t>
            </a:r>
            <a:r>
              <a:rPr lang="en-GB" altLang="en-US" sz="1800" dirty="0">
                <a:latin typeface="Arial" panose="020B0604020202020204" pitchFamily="34" charset="0"/>
              </a:rPr>
              <a:t>, because in real life animates act on lifeless things more often than the other way round.</a:t>
            </a:r>
            <a:endParaRPr lang="de-DE" altLang="en-US" sz="1800" dirty="0">
              <a:latin typeface="Arial" panose="020B0604020202020204" pitchFamily="34" charset="0"/>
            </a:endParaRPr>
          </a:p>
          <a:p>
            <a:pPr>
              <a:buFont typeface="Wingdings" panose="05000000000000000000" pitchFamily="2" charset="2"/>
              <a:buNone/>
            </a:pPr>
            <a:endParaRPr lang="de-DE" altLang="en-US" sz="1800" dirty="0">
              <a:latin typeface="Arial" panose="020B0604020202020204" pitchFamily="34" charset="0"/>
            </a:endParaRPr>
          </a:p>
          <a:p>
            <a:r>
              <a:rPr lang="de-DE" altLang="en-US" sz="1800" dirty="0">
                <a:latin typeface="Arial" panose="020B0604020202020204" pitchFamily="34" charset="0"/>
              </a:rPr>
              <a:t>The preferences are based on pre-linguistic mind-sets, which explain why so many languages show similarities.</a:t>
            </a:r>
            <a:endParaRPr lang="en-GB" altLang="en-US" sz="1800" dirty="0">
              <a:latin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158723">
                                            <p:txEl>
                                              <p:pRg st="0" end="0"/>
                                            </p:txEl>
                                          </p:spTgt>
                                        </p:tgtEl>
                                        <p:attrNameLst>
                                          <p:attrName>style.visibility</p:attrName>
                                        </p:attrNameLst>
                                      </p:cBhvr>
                                      <p:to>
                                        <p:strVal val="visible"/>
                                      </p:to>
                                    </p:set>
                                    <p:anim calcmode="lin" valueType="num">
                                      <p:cBhvr additive="base">
                                        <p:cTn id="7" dur="500" fill="hold"/>
                                        <p:tgtEl>
                                          <p:spTgt spid="15872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58723">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158723">
                                            <p:txEl>
                                              <p:pRg st="1" end="1"/>
                                            </p:txEl>
                                          </p:spTgt>
                                        </p:tgtEl>
                                        <p:attrNameLst>
                                          <p:attrName>style.visibility</p:attrName>
                                        </p:attrNameLst>
                                      </p:cBhvr>
                                      <p:to>
                                        <p:strVal val="visible"/>
                                      </p:to>
                                    </p:set>
                                    <p:anim calcmode="lin" valueType="num">
                                      <p:cBhvr additive="base">
                                        <p:cTn id="11" dur="500" fill="hold"/>
                                        <p:tgtEl>
                                          <p:spTgt spid="158723">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158723">
                                            <p:txEl>
                                              <p:pRg st="1" end="1"/>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158723">
                                            <p:txEl>
                                              <p:pRg st="2" end="2"/>
                                            </p:txEl>
                                          </p:spTgt>
                                        </p:tgtEl>
                                        <p:attrNameLst>
                                          <p:attrName>style.visibility</p:attrName>
                                        </p:attrNameLst>
                                      </p:cBhvr>
                                      <p:to>
                                        <p:strVal val="visible"/>
                                      </p:to>
                                    </p:set>
                                    <p:anim calcmode="lin" valueType="num">
                                      <p:cBhvr additive="base">
                                        <p:cTn id="15" dur="500" fill="hold"/>
                                        <p:tgtEl>
                                          <p:spTgt spid="158723">
                                            <p:txEl>
                                              <p:pRg st="2" end="2"/>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158723">
                                            <p:txEl>
                                              <p:pRg st="2" end="2"/>
                                            </p:txEl>
                                          </p:spTgt>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158723">
                                            <p:txEl>
                                              <p:pRg st="4" end="4"/>
                                            </p:txEl>
                                          </p:spTgt>
                                        </p:tgtEl>
                                        <p:attrNameLst>
                                          <p:attrName>style.visibility</p:attrName>
                                        </p:attrNameLst>
                                      </p:cBhvr>
                                      <p:to>
                                        <p:strVal val="visible"/>
                                      </p:to>
                                    </p:set>
                                    <p:anim calcmode="lin" valueType="num">
                                      <p:cBhvr additive="base">
                                        <p:cTn id="19" dur="500" fill="hold"/>
                                        <p:tgtEl>
                                          <p:spTgt spid="158723">
                                            <p:txEl>
                                              <p:pRg st="4" end="4"/>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58723">
                                            <p:txEl>
                                              <p:pRg st="4" end="4"/>
                                            </p:txEl>
                                          </p:spTgt>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158723">
                                            <p:txEl>
                                              <p:pRg st="6" end="6"/>
                                            </p:txEl>
                                          </p:spTgt>
                                        </p:tgtEl>
                                        <p:attrNameLst>
                                          <p:attrName>style.visibility</p:attrName>
                                        </p:attrNameLst>
                                      </p:cBhvr>
                                      <p:to>
                                        <p:strVal val="visible"/>
                                      </p:to>
                                    </p:set>
                                    <p:anim calcmode="lin" valueType="num">
                                      <p:cBhvr additive="base">
                                        <p:cTn id="23" dur="500" fill="hold"/>
                                        <p:tgtEl>
                                          <p:spTgt spid="158723">
                                            <p:txEl>
                                              <p:pRg st="6" end="6"/>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158723">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1794" name="Rectangle 2">
            <a:extLst>
              <a:ext uri="{FF2B5EF4-FFF2-40B4-BE49-F238E27FC236}">
                <a16:creationId xmlns:a16="http://schemas.microsoft.com/office/drawing/2014/main" xmlns="" id="{48F3C199-7144-4CA8-B2A4-1EEB4855D18C}"/>
              </a:ext>
            </a:extLst>
          </p:cNvPr>
          <p:cNvSpPr>
            <a:spLocks noGrp="1" noChangeArrowheads="1"/>
          </p:cNvSpPr>
          <p:nvPr>
            <p:ph type="ctrTitle"/>
          </p:nvPr>
        </p:nvSpPr>
        <p:spPr/>
        <p:txBody>
          <a:bodyPr/>
          <a:lstStyle/>
          <a:p>
            <a:pPr algn="ctr"/>
            <a:r>
              <a:rPr lang="de-DE" altLang="en-US" sz="3600" b="1" dirty="0">
                <a:latin typeface="Arial" panose="020B0604020202020204" pitchFamily="34" charset="0"/>
              </a:rPr>
              <a:t>THE EVOLUTION OF LANGUAGE</a:t>
            </a:r>
          </a:p>
        </p:txBody>
      </p:sp>
      <p:sp>
        <p:nvSpPr>
          <p:cNvPr id="3" name="Subtitle 2">
            <a:extLst>
              <a:ext uri="{FF2B5EF4-FFF2-40B4-BE49-F238E27FC236}">
                <a16:creationId xmlns:a16="http://schemas.microsoft.com/office/drawing/2014/main" xmlns="" id="{38F0755F-FE23-A044-AD02-C1462AAFF189}"/>
              </a:ext>
            </a:extLst>
          </p:cNvPr>
          <p:cNvSpPr>
            <a:spLocks noGrp="1"/>
          </p:cNvSpPr>
          <p:nvPr>
            <p:ph type="subTitle" idx="1"/>
          </p:nvPr>
        </p:nvSpPr>
        <p:spPr/>
        <p:txBody>
          <a:bodyPr/>
          <a:lstStyle/>
          <a:p>
            <a:endParaRPr lang="en-US"/>
          </a:p>
        </p:txBody>
      </p:sp>
      <p:pic>
        <p:nvPicPr>
          <p:cNvPr id="5122" name="Picture 2" descr="IELTS Mock Test 2017 - June Reading Practice Test 2">
            <a:extLst>
              <a:ext uri="{FF2B5EF4-FFF2-40B4-BE49-F238E27FC236}">
                <a16:creationId xmlns:a16="http://schemas.microsoft.com/office/drawing/2014/main" xmlns="" id="{A564450C-D7C3-4B27-8806-6D2BEC5AEEAF}"/>
              </a:ext>
            </a:extLst>
          </p:cNvPr>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251520" y="2996952"/>
            <a:ext cx="8568952" cy="3737992"/>
          </a:xfrm>
          <a:prstGeom prst="rect">
            <a:avLst/>
          </a:prstGeom>
          <a:noFill/>
          <a:extLst>
            <a:ext uri="{909E8E84-426E-40DD-AFC4-6F175D3DCCD1}">
              <a14:hiddenFill xmlns:a14="http://schemas.microsoft.com/office/drawing/2010/main" xmlns="">
                <a:solidFill>
                  <a:srgbClr val="FFFFFF"/>
                </a:solidFill>
              </a14:hiddenFill>
            </a:ext>
          </a:extLst>
        </p:spPr>
      </p:pic>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p:txBody>
          <a:bodyPr/>
          <a:lstStyle/>
          <a:p>
            <a:endParaRPr lang="en-IN"/>
          </a:p>
        </p:txBody>
      </p:sp>
      <p:sp>
        <p:nvSpPr>
          <p:cNvPr id="4" name="object 2"/>
          <p:cNvSpPr>
            <a:spLocks noGrp="1" noChangeArrowheads="1"/>
          </p:cNvSpPr>
          <p:nvPr>
            <p:ph type="ctrTitle"/>
          </p:nvPr>
        </p:nvSpPr>
        <p:spPr bwMode="auto">
          <a:xfrm>
            <a:off x="0" y="0"/>
            <a:ext cx="9286908" cy="6858000"/>
          </a:xfrm>
          <a:prstGeom prst="rect">
            <a:avLst/>
          </a:prstGeom>
          <a:blipFill dpi="0" rotWithShape="1">
            <a:blip r:embed="rId2"/>
            <a:srcRect/>
            <a:stretch>
              <a:fillRect/>
            </a:stretch>
          </a:blipFill>
          <a:ln w="9525">
            <a:noFill/>
            <a:miter lim="800000"/>
            <a:headEnd/>
            <a:tailEnd/>
          </a:ln>
        </p:spPr>
        <p:txBody>
          <a:bodyPr lIns="0" tIns="0" rIns="0" bIns="0"/>
          <a:lstStyle/>
          <a:p>
            <a:endParaRPr lang="en-IN"/>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object 2"/>
          <p:cNvSpPr>
            <a:spLocks noChangeArrowheads="1"/>
          </p:cNvSpPr>
          <p:nvPr/>
        </p:nvSpPr>
        <p:spPr bwMode="auto">
          <a:xfrm>
            <a:off x="0" y="0"/>
            <a:ext cx="9144000" cy="6850408"/>
          </a:xfrm>
          <a:prstGeom prst="rect">
            <a:avLst/>
          </a:prstGeom>
          <a:blipFill dpi="0" rotWithShape="1">
            <a:blip r:embed="rId3"/>
            <a:srcRect/>
            <a:stretch>
              <a:fillRect/>
            </a:stretch>
          </a:blipFill>
          <a:ln w="9525">
            <a:noFill/>
            <a:miter lim="800000"/>
            <a:headEnd/>
            <a:tailEnd/>
          </a:ln>
        </p:spPr>
        <p:txBody>
          <a:bodyPr lIns="0" tIns="0" rIns="0" bIns="0"/>
          <a:lstStyle/>
          <a:p>
            <a:endParaRPr lang="en-US"/>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endParaRPr lang="en-IN" dirty="0"/>
          </a:p>
        </p:txBody>
      </p:sp>
      <p:sp>
        <p:nvSpPr>
          <p:cNvPr id="3" name="Subtitle 2"/>
          <p:cNvSpPr>
            <a:spLocks noGrp="1"/>
          </p:cNvSpPr>
          <p:nvPr>
            <p:ph type="subTitle" idx="1"/>
          </p:nvPr>
        </p:nvSpPr>
        <p:spPr/>
        <p:txBody>
          <a:bodyPr/>
          <a:lstStyle/>
          <a:p>
            <a:endParaRPr lang="en-IN"/>
          </a:p>
        </p:txBody>
      </p:sp>
      <p:pic>
        <p:nvPicPr>
          <p:cNvPr id="4" name="Picture 3">
            <a:extLst>
              <a:ext uri="{FF2B5EF4-FFF2-40B4-BE49-F238E27FC236}">
                <a16:creationId xmlns:a16="http://schemas.microsoft.com/office/drawing/2014/main" xmlns="" id="{595BD94D-E3EB-4C94-BA56-201AFE4636CE}"/>
              </a:ext>
            </a:extLst>
          </p:cNvPr>
          <p:cNvPicPr>
            <a:picLocks noChangeAspect="1"/>
          </p:cNvPicPr>
          <p:nvPr/>
        </p:nvPicPr>
        <p:blipFill>
          <a:blip r:embed="rId2">
            <a:extLst>
              <a:ext uri="{28A0092B-C50C-407E-A947-70E740481C1C}">
                <a14:useLocalDpi xmlns="" xmlns:a14="http://schemas.microsoft.com/office/drawing/2010/main" val="0"/>
              </a:ext>
            </a:extLst>
          </a:blip>
          <a:stretch>
            <a:fillRect/>
          </a:stretch>
        </p:blipFill>
        <p:spPr>
          <a:xfrm>
            <a:off x="1" y="0"/>
            <a:ext cx="12193433" cy="6858000"/>
          </a:xfrm>
          <a:prstGeom prst="rect">
            <a:avLst/>
          </a:prstGeom>
        </p:spPr>
      </p:pic>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a:spLocks noChangeArrowheads="1"/>
          </p:cNvSpPr>
          <p:nvPr/>
        </p:nvSpPr>
        <p:spPr bwMode="auto">
          <a:xfrm>
            <a:off x="0" y="1"/>
            <a:ext cx="9144000" cy="7858156"/>
          </a:xfrm>
          <a:prstGeom prst="rect">
            <a:avLst/>
          </a:prstGeom>
          <a:blipFill dpi="0" rotWithShape="1">
            <a:blip r:embed="rId2"/>
            <a:srcRect/>
            <a:stretch>
              <a:fillRect/>
            </a:stretch>
          </a:blipFill>
          <a:ln w="9525">
            <a:noFill/>
            <a:miter lim="800000"/>
            <a:headEnd/>
            <a:tailEnd/>
          </a:ln>
        </p:spPr>
        <p:txBody>
          <a:bodyPr lIns="0" tIns="0" rIns="0" bIns="0"/>
          <a:lstStyle/>
          <a:p>
            <a:endParaRPr lang="en-US"/>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p:txBody>
          <a:bodyPr/>
          <a:lstStyle/>
          <a:p>
            <a:endParaRPr lang="en-IN"/>
          </a:p>
        </p:txBody>
      </p:sp>
      <p:sp>
        <p:nvSpPr>
          <p:cNvPr id="4" name="object 2"/>
          <p:cNvSpPr>
            <a:spLocks noGrp="1" noChangeArrowheads="1"/>
          </p:cNvSpPr>
          <p:nvPr>
            <p:ph type="ctrTitle"/>
          </p:nvPr>
        </p:nvSpPr>
        <p:spPr bwMode="auto">
          <a:xfrm>
            <a:off x="0" y="0"/>
            <a:ext cx="9144000" cy="6858000"/>
          </a:xfrm>
          <a:prstGeom prst="rect">
            <a:avLst/>
          </a:prstGeom>
          <a:blipFill dpi="0" rotWithShape="1">
            <a:blip r:embed="rId2"/>
            <a:srcRect/>
            <a:stretch>
              <a:fillRect/>
            </a:stretch>
          </a:blipFill>
          <a:ln w="9525">
            <a:noFill/>
            <a:miter lim="800000"/>
            <a:headEnd/>
            <a:tailEnd/>
          </a:ln>
        </p:spPr>
        <p:txBody>
          <a:bodyPr lIns="0" tIns="0" rIns="0" bIns="0"/>
          <a:lstStyle/>
          <a:p>
            <a:endParaRPr lang="en-IN"/>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2818" name="Rectangle 2">
            <a:extLst>
              <a:ext uri="{FF2B5EF4-FFF2-40B4-BE49-F238E27FC236}">
                <a16:creationId xmlns:a16="http://schemas.microsoft.com/office/drawing/2014/main" xmlns="" id="{69C29737-F194-468B-97E5-ECF55BE8C75C}"/>
              </a:ext>
            </a:extLst>
          </p:cNvPr>
          <p:cNvSpPr>
            <a:spLocks noGrp="1" noChangeArrowheads="1"/>
          </p:cNvSpPr>
          <p:nvPr>
            <p:ph type="title"/>
          </p:nvPr>
        </p:nvSpPr>
        <p:spPr/>
        <p:txBody>
          <a:bodyPr/>
          <a:lstStyle/>
          <a:p>
            <a:pPr algn="ctr"/>
            <a:r>
              <a:rPr lang="de-DE" altLang="en-US" sz="3600" b="1">
                <a:latin typeface="Arial" panose="020B0604020202020204" pitchFamily="34" charset="0"/>
              </a:rPr>
              <a:t>First steps</a:t>
            </a:r>
            <a:endParaRPr lang="de-DE" altLang="en-US"/>
          </a:p>
        </p:txBody>
      </p:sp>
      <p:sp>
        <p:nvSpPr>
          <p:cNvPr id="162821" name="Rectangle 5">
            <a:extLst>
              <a:ext uri="{FF2B5EF4-FFF2-40B4-BE49-F238E27FC236}">
                <a16:creationId xmlns:a16="http://schemas.microsoft.com/office/drawing/2014/main" xmlns="" id="{66148C61-9643-487B-AD18-BF64E1AA2343}"/>
              </a:ext>
            </a:extLst>
          </p:cNvPr>
          <p:cNvSpPr>
            <a:spLocks noGrp="1" noChangeArrowheads="1"/>
          </p:cNvSpPr>
          <p:nvPr>
            <p:ph type="body" idx="1"/>
          </p:nvPr>
        </p:nvSpPr>
        <p:spPr/>
        <p:txBody>
          <a:bodyPr/>
          <a:lstStyle/>
          <a:p>
            <a:r>
              <a:rPr lang="de-DE" altLang="en-US">
                <a:latin typeface="Arial" panose="020B0604020202020204" pitchFamily="34" charset="0"/>
              </a:rPr>
              <a:t>- Humans named themselves </a:t>
            </a:r>
            <a:br>
              <a:rPr lang="de-DE" altLang="en-US">
                <a:latin typeface="Arial" panose="020B0604020202020204" pitchFamily="34" charset="0"/>
              </a:rPr>
            </a:br>
            <a:r>
              <a:rPr lang="de-DE" altLang="en-US">
                <a:latin typeface="Arial" panose="020B0604020202020204" pitchFamily="34" charset="0"/>
              </a:rPr>
              <a:t>- parts of body</a:t>
            </a:r>
            <a:br>
              <a:rPr lang="de-DE" altLang="en-US">
                <a:latin typeface="Arial" panose="020B0604020202020204" pitchFamily="34" charset="0"/>
              </a:rPr>
            </a:br>
            <a:r>
              <a:rPr lang="de-DE" altLang="en-US">
                <a:latin typeface="Arial" panose="020B0604020202020204" pitchFamily="34" charset="0"/>
              </a:rPr>
              <a:t>- the immediate environment</a:t>
            </a:r>
            <a:endParaRPr lang="de-DE" altLang="en-US" noProof="1">
              <a:latin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162821">
                                            <p:txEl>
                                              <p:pRg st="0" end="0"/>
                                            </p:txEl>
                                          </p:spTgt>
                                        </p:tgtEl>
                                        <p:attrNameLst>
                                          <p:attrName>style.visibility</p:attrName>
                                        </p:attrNameLst>
                                      </p:cBhvr>
                                      <p:to>
                                        <p:strVal val="visible"/>
                                      </p:to>
                                    </p:set>
                                    <p:anim calcmode="lin" valueType="num">
                                      <p:cBhvr additive="base">
                                        <p:cTn id="7" dur="500" fill="hold"/>
                                        <p:tgtEl>
                                          <p:spTgt spid="162821">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62821">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42" name="Rectangle 2">
            <a:extLst>
              <a:ext uri="{FF2B5EF4-FFF2-40B4-BE49-F238E27FC236}">
                <a16:creationId xmlns:a16="http://schemas.microsoft.com/office/drawing/2014/main" xmlns="" id="{619935AD-A255-4D9B-9DA0-9FFC9355B399}"/>
              </a:ext>
            </a:extLst>
          </p:cNvPr>
          <p:cNvSpPr>
            <a:spLocks noGrp="1" noChangeArrowheads="1"/>
          </p:cNvSpPr>
          <p:nvPr>
            <p:ph type="title"/>
          </p:nvPr>
        </p:nvSpPr>
        <p:spPr/>
        <p:txBody>
          <a:bodyPr/>
          <a:lstStyle/>
          <a:p>
            <a:pPr algn="ctr"/>
            <a:r>
              <a:rPr lang="de-DE" altLang="en-US" sz="3600"/>
              <a:t/>
            </a:r>
            <a:br>
              <a:rPr lang="de-DE" altLang="en-US" sz="3600"/>
            </a:br>
            <a:r>
              <a:rPr lang="de-DE" altLang="en-US" sz="3600"/>
              <a:t/>
            </a:r>
            <a:br>
              <a:rPr lang="de-DE" altLang="en-US" sz="3600"/>
            </a:br>
            <a:r>
              <a:rPr lang="de-DE" altLang="en-US" sz="3600">
                <a:latin typeface="Arial" panose="020B0604020202020204" pitchFamily="34" charset="0"/>
              </a:rPr>
              <a:t>Inwards and Outwards</a:t>
            </a:r>
            <a:br>
              <a:rPr lang="de-DE" altLang="en-US" sz="3600">
                <a:latin typeface="Arial" panose="020B0604020202020204" pitchFamily="34" charset="0"/>
              </a:rPr>
            </a:br>
            <a:r>
              <a:rPr lang="de-DE" altLang="en-US" sz="3600">
                <a:latin typeface="Arial" panose="020B0604020202020204" pitchFamily="34" charset="0"/>
              </a:rPr>
              <a:t/>
            </a:r>
            <a:br>
              <a:rPr lang="de-DE" altLang="en-US" sz="3600">
                <a:latin typeface="Arial" panose="020B0604020202020204" pitchFamily="34" charset="0"/>
              </a:rPr>
            </a:br>
            <a:r>
              <a:rPr lang="de-DE" altLang="en-US" sz="3600"/>
              <a:t/>
            </a:r>
            <a:br>
              <a:rPr lang="de-DE" altLang="en-US" sz="3600"/>
            </a:br>
            <a:r>
              <a:rPr lang="de-DE" altLang="en-US" sz="3600"/>
              <a:t/>
            </a:r>
            <a:br>
              <a:rPr lang="de-DE" altLang="en-US" sz="3600"/>
            </a:br>
            <a:r>
              <a:rPr lang="de-DE" altLang="en-US" sz="3600" b="1">
                <a:latin typeface="Arial" panose="020B0604020202020204" pitchFamily="34" charset="0"/>
              </a:rPr>
              <a:t>Inwards and Outwards</a:t>
            </a:r>
          </a:p>
        </p:txBody>
      </p:sp>
      <p:sp>
        <p:nvSpPr>
          <p:cNvPr id="163844" name="Rectangle 4">
            <a:extLst>
              <a:ext uri="{FF2B5EF4-FFF2-40B4-BE49-F238E27FC236}">
                <a16:creationId xmlns:a16="http://schemas.microsoft.com/office/drawing/2014/main" xmlns="" id="{EFDA13EE-597D-472E-9EF3-1BE7D72D20E8}"/>
              </a:ext>
            </a:extLst>
          </p:cNvPr>
          <p:cNvSpPr>
            <a:spLocks noGrp="1" noChangeArrowheads="1"/>
          </p:cNvSpPr>
          <p:nvPr>
            <p:ph type="body" idx="1"/>
          </p:nvPr>
        </p:nvSpPr>
        <p:spPr/>
        <p:txBody>
          <a:bodyPr/>
          <a:lstStyle/>
          <a:p>
            <a:r>
              <a:rPr lang="de-DE" altLang="en-US" sz="2400">
                <a:latin typeface="Arial" panose="020B0604020202020204" pitchFamily="34" charset="0"/>
              </a:rPr>
              <a:t>The human body, and the space surrounding it, presumably formed the basis of further meaning extensions.</a:t>
            </a:r>
            <a:endParaRPr lang="de-DE" altLang="en-US" sz="2400" noProof="1">
              <a:latin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163844">
                                            <p:txEl>
                                              <p:pRg st="0" end="0"/>
                                            </p:txEl>
                                          </p:spTgt>
                                        </p:tgtEl>
                                        <p:attrNameLst>
                                          <p:attrName>style.visibility</p:attrName>
                                        </p:attrNameLst>
                                      </p:cBhvr>
                                      <p:to>
                                        <p:strVal val="visible"/>
                                      </p:to>
                                    </p:set>
                                    <p:anim calcmode="lin" valueType="num">
                                      <p:cBhvr additive="base">
                                        <p:cTn id="7" dur="500" fill="hold"/>
                                        <p:tgtEl>
                                          <p:spTgt spid="16384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63844">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4866" name="Rectangle 2">
            <a:extLst>
              <a:ext uri="{FF2B5EF4-FFF2-40B4-BE49-F238E27FC236}">
                <a16:creationId xmlns:a16="http://schemas.microsoft.com/office/drawing/2014/main" xmlns="" id="{8613D7B6-9143-44C7-8132-9348E4886D25}"/>
              </a:ext>
            </a:extLst>
          </p:cNvPr>
          <p:cNvSpPr>
            <a:spLocks noGrp="1" noChangeArrowheads="1"/>
          </p:cNvSpPr>
          <p:nvPr>
            <p:ph type="title"/>
          </p:nvPr>
        </p:nvSpPr>
        <p:spPr>
          <a:xfrm>
            <a:off x="457200" y="849313"/>
            <a:ext cx="8229600" cy="1139825"/>
          </a:xfrm>
        </p:spPr>
        <p:txBody>
          <a:bodyPr/>
          <a:lstStyle/>
          <a:p>
            <a:pPr algn="ctr"/>
            <a:r>
              <a:rPr lang="de-DE" altLang="en-US" sz="3600" b="1">
                <a:latin typeface="Arial" panose="020B0604020202020204" pitchFamily="34" charset="0"/>
              </a:rPr>
              <a:t>Outwards:</a:t>
            </a:r>
            <a:r>
              <a:rPr lang="de-DE" altLang="en-US" sz="3600"/>
              <a:t> </a:t>
            </a:r>
            <a:br>
              <a:rPr lang="de-DE" altLang="en-US" sz="3600"/>
            </a:br>
            <a:endParaRPr lang="de-DE" altLang="en-US" sz="3600"/>
          </a:p>
        </p:txBody>
      </p:sp>
      <p:sp>
        <p:nvSpPr>
          <p:cNvPr id="164867" name="Rectangle 3">
            <a:extLst>
              <a:ext uri="{FF2B5EF4-FFF2-40B4-BE49-F238E27FC236}">
                <a16:creationId xmlns:a16="http://schemas.microsoft.com/office/drawing/2014/main" xmlns="" id="{23261F01-2025-4F10-B1C9-AD6065D2CD12}"/>
              </a:ext>
            </a:extLst>
          </p:cNvPr>
          <p:cNvSpPr>
            <a:spLocks noGrp="1" noChangeArrowheads="1"/>
          </p:cNvSpPr>
          <p:nvPr>
            <p:ph type="body" idx="1"/>
          </p:nvPr>
        </p:nvSpPr>
        <p:spPr/>
        <p:txBody>
          <a:bodyPr/>
          <a:lstStyle/>
          <a:p>
            <a:r>
              <a:rPr lang="de-DE" altLang="en-US" sz="2400">
                <a:latin typeface="Arial" panose="020B0604020202020204" pitchFamily="34" charset="0"/>
              </a:rPr>
              <a:t>Humans body-parts move outwards to features of environment.</a:t>
            </a:r>
            <a:br>
              <a:rPr lang="de-DE" altLang="en-US" sz="2400">
                <a:latin typeface="Arial" panose="020B0604020202020204" pitchFamily="34" charset="0"/>
              </a:rPr>
            </a:br>
            <a:r>
              <a:rPr lang="de-DE" altLang="en-US" sz="2400">
                <a:latin typeface="Arial" panose="020B0604020202020204" pitchFamily="34" charset="0"/>
              </a:rPr>
              <a:t/>
            </a:r>
            <a:br>
              <a:rPr lang="de-DE" altLang="en-US" sz="2400">
                <a:latin typeface="Arial" panose="020B0604020202020204" pitchFamily="34" charset="0"/>
              </a:rPr>
            </a:br>
            <a:r>
              <a:rPr lang="de-DE" altLang="en-US" sz="2400">
                <a:latin typeface="Arial" panose="020B0604020202020204" pitchFamily="34" charset="0"/>
              </a:rPr>
              <a:t>e.g.Tok Pisin (Papua New Guinea)</a:t>
            </a:r>
            <a:endParaRPr lang="de-DE" altLang="en-US" sz="2400" noProof="1">
              <a:latin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164867">
                                            <p:txEl>
                                              <p:pRg st="0" end="0"/>
                                            </p:txEl>
                                          </p:spTgt>
                                        </p:tgtEl>
                                        <p:attrNameLst>
                                          <p:attrName>style.visibility</p:attrName>
                                        </p:attrNameLst>
                                      </p:cBhvr>
                                      <p:to>
                                        <p:strVal val="visible"/>
                                      </p:to>
                                    </p:set>
                                    <p:anim calcmode="lin" valueType="num">
                                      <p:cBhvr additive="base">
                                        <p:cTn id="7" dur="500" fill="hold"/>
                                        <p:tgtEl>
                                          <p:spTgt spid="164867">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64867">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5893" name="Rectangle 5">
            <a:extLst>
              <a:ext uri="{FF2B5EF4-FFF2-40B4-BE49-F238E27FC236}">
                <a16:creationId xmlns:a16="http://schemas.microsoft.com/office/drawing/2014/main" xmlns="" id="{14F6A8BF-3A48-40E7-B705-6D98184312A6}"/>
              </a:ext>
            </a:extLst>
          </p:cNvPr>
          <p:cNvSpPr>
            <a:spLocks noGrp="1" noChangeArrowheads="1"/>
          </p:cNvSpPr>
          <p:nvPr>
            <p:ph type="title"/>
          </p:nvPr>
        </p:nvSpPr>
        <p:spPr/>
        <p:txBody>
          <a:bodyPr/>
          <a:lstStyle/>
          <a:p>
            <a:endParaRPr lang="en-US" altLang="en-US" noProof="1"/>
          </a:p>
        </p:txBody>
      </p:sp>
      <p:sp>
        <p:nvSpPr>
          <p:cNvPr id="165892" name="Rectangle 4">
            <a:extLst>
              <a:ext uri="{FF2B5EF4-FFF2-40B4-BE49-F238E27FC236}">
                <a16:creationId xmlns:a16="http://schemas.microsoft.com/office/drawing/2014/main" xmlns="" id="{359C1E52-3BE4-4C5F-BFC8-CACE4D708CE2}"/>
              </a:ext>
            </a:extLst>
          </p:cNvPr>
          <p:cNvSpPr>
            <a:spLocks noGrp="1" noChangeArrowheads="1"/>
          </p:cNvSpPr>
          <p:nvPr>
            <p:ph type="body" idx="1"/>
          </p:nvPr>
        </p:nvSpPr>
        <p:spPr/>
        <p:txBody>
          <a:bodyPr/>
          <a:lstStyle/>
          <a:p>
            <a:r>
              <a:rPr lang="de-DE" altLang="en-US" sz="2400">
                <a:latin typeface="Arial" panose="020B0604020202020204" pitchFamily="34" charset="0"/>
              </a:rPr>
              <a:t>het = head</a:t>
            </a:r>
            <a:br>
              <a:rPr lang="de-DE" altLang="en-US" sz="2400">
                <a:latin typeface="Arial" panose="020B0604020202020204" pitchFamily="34" charset="0"/>
              </a:rPr>
            </a:br>
            <a:r>
              <a:rPr lang="de-DE" altLang="en-US" sz="2400">
                <a:latin typeface="Arial" panose="020B0604020202020204" pitchFamily="34" charset="0"/>
              </a:rPr>
              <a:t>het bilong diwai - top of a tree</a:t>
            </a:r>
            <a:br>
              <a:rPr lang="de-DE" altLang="en-US" sz="2400">
                <a:latin typeface="Arial" panose="020B0604020202020204" pitchFamily="34" charset="0"/>
              </a:rPr>
            </a:br>
            <a:r>
              <a:rPr lang="de-DE" altLang="en-US" sz="2400">
                <a:latin typeface="Arial" panose="020B0604020202020204" pitchFamily="34" charset="0"/>
              </a:rPr>
              <a:t/>
            </a:r>
            <a:br>
              <a:rPr lang="de-DE" altLang="en-US" sz="2400">
                <a:latin typeface="Arial" panose="020B0604020202020204" pitchFamily="34" charset="0"/>
              </a:rPr>
            </a:br>
            <a:r>
              <a:rPr lang="de-DE" altLang="en-US" sz="2400">
                <a:latin typeface="Arial" panose="020B0604020202020204" pitchFamily="34" charset="0"/>
              </a:rPr>
              <a:t>han = hand</a:t>
            </a:r>
            <a:br>
              <a:rPr lang="de-DE" altLang="en-US" sz="2400">
                <a:latin typeface="Arial" panose="020B0604020202020204" pitchFamily="34" charset="0"/>
              </a:rPr>
            </a:br>
            <a:r>
              <a:rPr lang="de-DE" altLang="en-US" sz="2400">
                <a:latin typeface="Arial" panose="020B0604020202020204" pitchFamily="34" charset="0"/>
              </a:rPr>
              <a:t>han bilong diwai – branch of a tree</a:t>
            </a:r>
            <a:br>
              <a:rPr lang="de-DE" altLang="en-US" sz="2400">
                <a:latin typeface="Arial" panose="020B0604020202020204" pitchFamily="34" charset="0"/>
              </a:rPr>
            </a:br>
            <a:r>
              <a:rPr lang="de-DE" altLang="en-US" sz="2400">
                <a:latin typeface="Arial" panose="020B0604020202020204" pitchFamily="34" charset="0"/>
              </a:rPr>
              <a:t>han bilong pik – front legs of a pig</a:t>
            </a:r>
            <a:br>
              <a:rPr lang="de-DE" altLang="en-US" sz="2400">
                <a:latin typeface="Arial" panose="020B0604020202020204" pitchFamily="34" charset="0"/>
              </a:rPr>
            </a:br>
            <a:r>
              <a:rPr lang="de-DE" altLang="en-US" sz="2400">
                <a:latin typeface="Arial" panose="020B0604020202020204" pitchFamily="34" charset="0"/>
              </a:rPr>
              <a:t/>
            </a:r>
            <a:br>
              <a:rPr lang="de-DE" altLang="en-US" sz="2400">
                <a:latin typeface="Arial" panose="020B0604020202020204" pitchFamily="34" charset="0"/>
              </a:rPr>
            </a:br>
            <a:r>
              <a:rPr lang="de-DE" altLang="en-US" sz="2400">
                <a:latin typeface="Arial" panose="020B0604020202020204" pitchFamily="34" charset="0"/>
              </a:rPr>
              <a:t>Or even in English: head of state</a:t>
            </a:r>
            <a:r>
              <a:rPr lang="de-DE" altLang="en-US" sz="2400"/>
              <a:t/>
            </a:r>
            <a:br>
              <a:rPr lang="de-DE" altLang="en-US" sz="2400"/>
            </a:br>
            <a:endParaRPr lang="de-DE" altLang="en-US" sz="2400" noProof="1"/>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165892">
                                            <p:txEl>
                                              <p:pRg st="0" end="0"/>
                                            </p:txEl>
                                          </p:spTgt>
                                        </p:tgtEl>
                                        <p:attrNameLst>
                                          <p:attrName>style.visibility</p:attrName>
                                        </p:attrNameLst>
                                      </p:cBhvr>
                                      <p:to>
                                        <p:strVal val="visible"/>
                                      </p:to>
                                    </p:set>
                                    <p:anim calcmode="lin" valueType="num">
                                      <p:cBhvr additive="base">
                                        <p:cTn id="7" dur="500" fill="hold"/>
                                        <p:tgtEl>
                                          <p:spTgt spid="16589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65892">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6914" name="Rectangle 2">
            <a:extLst>
              <a:ext uri="{FF2B5EF4-FFF2-40B4-BE49-F238E27FC236}">
                <a16:creationId xmlns:a16="http://schemas.microsoft.com/office/drawing/2014/main" xmlns="" id="{85A39223-BB02-47F5-AC1A-B099C5495F71}"/>
              </a:ext>
            </a:extLst>
          </p:cNvPr>
          <p:cNvSpPr>
            <a:spLocks noGrp="1" noChangeArrowheads="1"/>
          </p:cNvSpPr>
          <p:nvPr>
            <p:ph type="title"/>
          </p:nvPr>
        </p:nvSpPr>
        <p:spPr>
          <a:xfrm>
            <a:off x="457200" y="849313"/>
            <a:ext cx="8229600" cy="1139825"/>
          </a:xfrm>
        </p:spPr>
        <p:txBody>
          <a:bodyPr/>
          <a:lstStyle/>
          <a:p>
            <a:pPr algn="ctr"/>
            <a:r>
              <a:rPr lang="de-DE" altLang="en-US" sz="3600" b="1">
                <a:latin typeface="Arial" panose="020B0604020202020204" pitchFamily="34" charset="0"/>
              </a:rPr>
              <a:t>Inwards:</a:t>
            </a:r>
            <a:br>
              <a:rPr lang="de-DE" altLang="en-US" sz="3600" b="1">
                <a:latin typeface="Arial" panose="020B0604020202020204" pitchFamily="34" charset="0"/>
              </a:rPr>
            </a:br>
            <a:endParaRPr lang="de-DE" altLang="en-US" sz="3600" b="1">
              <a:latin typeface="Arial" panose="020B0604020202020204" pitchFamily="34" charset="0"/>
            </a:endParaRPr>
          </a:p>
        </p:txBody>
      </p:sp>
      <p:sp>
        <p:nvSpPr>
          <p:cNvPr id="166915" name="Rectangle 3">
            <a:extLst>
              <a:ext uri="{FF2B5EF4-FFF2-40B4-BE49-F238E27FC236}">
                <a16:creationId xmlns:a16="http://schemas.microsoft.com/office/drawing/2014/main" xmlns="" id="{AA7ABFC8-793A-4739-81D8-9EEFEB9E71D0}"/>
              </a:ext>
            </a:extLst>
          </p:cNvPr>
          <p:cNvSpPr>
            <a:spLocks noGrp="1" noChangeArrowheads="1"/>
          </p:cNvSpPr>
          <p:nvPr>
            <p:ph type="body" idx="1"/>
          </p:nvPr>
        </p:nvSpPr>
        <p:spPr/>
        <p:txBody>
          <a:bodyPr/>
          <a:lstStyle/>
          <a:p>
            <a:r>
              <a:rPr lang="de-DE" altLang="en-US" sz="2400">
                <a:latin typeface="Arial" panose="020B0604020202020204" pitchFamily="34" charset="0"/>
              </a:rPr>
              <a:t>Outer behaviour is a regular source for talk about the inner mental self.</a:t>
            </a:r>
            <a:br>
              <a:rPr lang="de-DE" altLang="en-US" sz="2400">
                <a:latin typeface="Arial" panose="020B0604020202020204" pitchFamily="34" charset="0"/>
              </a:rPr>
            </a:br>
            <a:r>
              <a:rPr lang="de-DE" altLang="en-US" sz="2400">
                <a:latin typeface="Arial" panose="020B0604020202020204" pitchFamily="34" charset="0"/>
              </a:rPr>
              <a:t/>
            </a:r>
            <a:br>
              <a:rPr lang="de-DE" altLang="en-US" sz="2400">
                <a:latin typeface="Arial" panose="020B0604020202020204" pitchFamily="34" charset="0"/>
              </a:rPr>
            </a:br>
            <a:r>
              <a:rPr lang="de-DE" altLang="en-US" sz="2400">
                <a:latin typeface="Arial" panose="020B0604020202020204" pitchFamily="34" charset="0"/>
              </a:rPr>
              <a:t>e.g. Physical sight expressions</a:t>
            </a:r>
            <a:br>
              <a:rPr lang="de-DE" altLang="en-US" sz="2400">
                <a:latin typeface="Arial" panose="020B0604020202020204" pitchFamily="34" charset="0"/>
              </a:rPr>
            </a:br>
            <a:r>
              <a:rPr lang="de-DE" altLang="en-US" sz="2400">
                <a:latin typeface="Arial" panose="020B0604020202020204" pitchFamily="34" charset="0"/>
              </a:rPr>
              <a:t/>
            </a:r>
            <a:br>
              <a:rPr lang="de-DE" altLang="en-US" sz="2400">
                <a:latin typeface="Arial" panose="020B0604020202020204" pitchFamily="34" charset="0"/>
              </a:rPr>
            </a:br>
            <a:r>
              <a:rPr lang="de-DE" altLang="en-US" sz="2400">
                <a:latin typeface="Arial" panose="020B0604020202020204" pitchFamily="34" charset="0"/>
              </a:rPr>
              <a:t>I see what Helen means.</a:t>
            </a:r>
            <a:br>
              <a:rPr lang="de-DE" altLang="en-US" sz="2400">
                <a:latin typeface="Arial" panose="020B0604020202020204" pitchFamily="34" charset="0"/>
              </a:rPr>
            </a:br>
            <a:r>
              <a:rPr lang="de-DE" altLang="en-US" sz="2400">
                <a:latin typeface="Arial" panose="020B0604020202020204" pitchFamily="34" charset="0"/>
              </a:rPr>
              <a:t>Peter is still in the dark.</a:t>
            </a:r>
            <a:endParaRPr lang="de-DE" altLang="en-US" sz="2400" noProof="1">
              <a:latin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166915">
                                            <p:txEl>
                                              <p:pRg st="0" end="0"/>
                                            </p:txEl>
                                          </p:spTgt>
                                        </p:tgtEl>
                                        <p:attrNameLst>
                                          <p:attrName>style.visibility</p:attrName>
                                        </p:attrNameLst>
                                      </p:cBhvr>
                                      <p:to>
                                        <p:strVal val="visible"/>
                                      </p:to>
                                    </p:set>
                                    <p:anim calcmode="lin" valueType="num">
                                      <p:cBhvr additive="base">
                                        <p:cTn id="7" dur="500" fill="hold"/>
                                        <p:tgtEl>
                                          <p:spTgt spid="16691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66915">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7938" name="Rectangle 2">
            <a:extLst>
              <a:ext uri="{FF2B5EF4-FFF2-40B4-BE49-F238E27FC236}">
                <a16:creationId xmlns:a16="http://schemas.microsoft.com/office/drawing/2014/main" xmlns="" id="{590F1B9F-F160-44E5-8E36-05B1599387B0}"/>
              </a:ext>
            </a:extLst>
          </p:cNvPr>
          <p:cNvSpPr>
            <a:spLocks noGrp="1" noChangeArrowheads="1"/>
          </p:cNvSpPr>
          <p:nvPr>
            <p:ph type="title"/>
          </p:nvPr>
        </p:nvSpPr>
        <p:spPr>
          <a:xfrm>
            <a:off x="457200" y="1352550"/>
            <a:ext cx="8229600" cy="1139825"/>
          </a:xfrm>
        </p:spPr>
        <p:txBody>
          <a:bodyPr/>
          <a:lstStyle/>
          <a:p>
            <a:pPr algn="ctr"/>
            <a:r>
              <a:rPr lang="de-DE" altLang="en-US" sz="3600" b="1">
                <a:latin typeface="Arial" panose="020B0604020202020204" pitchFamily="34" charset="0"/>
              </a:rPr>
              <a:t>Physical holding - mental grasping:</a:t>
            </a:r>
            <a:r>
              <a:rPr lang="de-DE" altLang="en-US" sz="3600"/>
              <a:t/>
            </a:r>
            <a:br>
              <a:rPr lang="de-DE" altLang="en-US" sz="3600"/>
            </a:br>
            <a:r>
              <a:rPr lang="de-DE" altLang="en-US" sz="3600"/>
              <a:t/>
            </a:r>
            <a:br>
              <a:rPr lang="de-DE" altLang="en-US" sz="3600"/>
            </a:br>
            <a:endParaRPr lang="de-DE" altLang="en-US" sz="3600"/>
          </a:p>
        </p:txBody>
      </p:sp>
      <p:sp>
        <p:nvSpPr>
          <p:cNvPr id="167939" name="Rectangle 3">
            <a:extLst>
              <a:ext uri="{FF2B5EF4-FFF2-40B4-BE49-F238E27FC236}">
                <a16:creationId xmlns:a16="http://schemas.microsoft.com/office/drawing/2014/main" xmlns="" id="{99B0282C-F5CF-4F6C-9D6A-FB6933E591B6}"/>
              </a:ext>
            </a:extLst>
          </p:cNvPr>
          <p:cNvSpPr>
            <a:spLocks noGrp="1" noChangeArrowheads="1"/>
          </p:cNvSpPr>
          <p:nvPr>
            <p:ph type="body" idx="1"/>
          </p:nvPr>
        </p:nvSpPr>
        <p:spPr/>
        <p:txBody>
          <a:bodyPr/>
          <a:lstStyle/>
          <a:p>
            <a:r>
              <a:rPr lang="de-DE" altLang="en-US" sz="2400">
                <a:latin typeface="Arial" panose="020B0604020202020204" pitchFamily="34" charset="0"/>
              </a:rPr>
              <a:t>- Did you grasp what he meant?</a:t>
            </a:r>
            <a:br>
              <a:rPr lang="de-DE" altLang="en-US" sz="2400">
                <a:latin typeface="Arial" panose="020B0604020202020204" pitchFamily="34" charset="0"/>
              </a:rPr>
            </a:br>
            <a:r>
              <a:rPr lang="de-DE" altLang="en-US" sz="2400">
                <a:latin typeface="Arial" panose="020B0604020202020204" pitchFamily="34" charset="0"/>
              </a:rPr>
              <a:t>- Did you get this?</a:t>
            </a:r>
            <a:br>
              <a:rPr lang="de-DE" altLang="en-US" sz="2400">
                <a:latin typeface="Arial" panose="020B0604020202020204" pitchFamily="34" charset="0"/>
              </a:rPr>
            </a:br>
            <a:r>
              <a:rPr lang="de-DE" altLang="en-US" sz="2400">
                <a:latin typeface="Arial" panose="020B0604020202020204" pitchFamily="34" charset="0"/>
              </a:rPr>
              <a:t>- Paul hold on to his point of view.</a:t>
            </a:r>
            <a:endParaRPr lang="de-DE" altLang="en-US" sz="2400" noProof="1">
              <a:latin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167939">
                                            <p:txEl>
                                              <p:pRg st="0" end="0"/>
                                            </p:txEl>
                                          </p:spTgt>
                                        </p:tgtEl>
                                        <p:attrNameLst>
                                          <p:attrName>style.visibility</p:attrName>
                                        </p:attrNameLst>
                                      </p:cBhvr>
                                      <p:to>
                                        <p:strVal val="visible"/>
                                      </p:to>
                                    </p:set>
                                    <p:anim calcmode="lin" valueType="num">
                                      <p:cBhvr additive="base">
                                        <p:cTn id="7" dur="500" fill="hold"/>
                                        <p:tgtEl>
                                          <p:spTgt spid="167939">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67939">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a:extLst>
              <a:ext uri="{FF2B5EF4-FFF2-40B4-BE49-F238E27FC236}">
                <a16:creationId xmlns:a16="http://schemas.microsoft.com/office/drawing/2014/main" xmlns="" id="{19D346E6-3675-4D09-BE9C-8F845EFFE8B1}"/>
              </a:ext>
            </a:extLst>
          </p:cNvPr>
          <p:cNvSpPr>
            <a:spLocks noGrp="1" noChangeArrowheads="1"/>
          </p:cNvSpPr>
          <p:nvPr>
            <p:ph type="title"/>
          </p:nvPr>
        </p:nvSpPr>
        <p:spPr/>
        <p:txBody>
          <a:bodyPr/>
          <a:lstStyle/>
          <a:p>
            <a:pPr algn="ctr"/>
            <a:r>
              <a:rPr lang="de-DE" altLang="en-US" sz="3600" b="1">
                <a:latin typeface="Arial" panose="020B0604020202020204" pitchFamily="34" charset="0"/>
              </a:rPr>
              <a:t>The hunt for Universals</a:t>
            </a:r>
            <a:endParaRPr lang="de-DE" altLang="en-US" sz="3600" b="1" noProof="1">
              <a:latin typeface="Arial" panose="020B0604020202020204" pitchFamily="34" charset="0"/>
            </a:endParaRPr>
          </a:p>
        </p:txBody>
      </p:sp>
      <p:sp>
        <p:nvSpPr>
          <p:cNvPr id="224259" name="Rectangle 3">
            <a:extLst>
              <a:ext uri="{FF2B5EF4-FFF2-40B4-BE49-F238E27FC236}">
                <a16:creationId xmlns:a16="http://schemas.microsoft.com/office/drawing/2014/main" xmlns="" id="{F1D991C5-BEC4-4F7F-9501-E091BB106DFC}"/>
              </a:ext>
            </a:extLst>
          </p:cNvPr>
          <p:cNvSpPr>
            <a:spLocks noGrp="1" noChangeArrowheads="1"/>
          </p:cNvSpPr>
          <p:nvPr>
            <p:ph type="body" idx="1"/>
          </p:nvPr>
        </p:nvSpPr>
        <p:spPr/>
        <p:txBody>
          <a:bodyPr/>
          <a:lstStyle/>
          <a:p>
            <a:r>
              <a:rPr lang="de-DE" altLang="en-US">
                <a:latin typeface="Arial" panose="020B0604020202020204" pitchFamily="34" charset="0"/>
              </a:rPr>
              <a:t>language universals = features which occur in all languages</a:t>
            </a:r>
          </a:p>
          <a:p>
            <a:r>
              <a:rPr lang="de-DE" altLang="en-US">
                <a:latin typeface="Arial" panose="020B0604020202020204" pitchFamily="34" charset="0"/>
              </a:rPr>
              <a:t>any human can learn any language, so something must link all languages together</a:t>
            </a:r>
          </a:p>
          <a:p>
            <a:r>
              <a:rPr lang="de-DE" altLang="en-US">
                <a:latin typeface="Arial" panose="020B0604020202020204" pitchFamily="34" charset="0"/>
              </a:rPr>
              <a:t>a possible list of “narrow“ absolute universals:</a:t>
            </a:r>
            <a:endParaRPr lang="de-DE" altLang="en-US" noProof="1">
              <a:latin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224259">
                                            <p:txEl>
                                              <p:pRg st="0" end="0"/>
                                            </p:txEl>
                                          </p:spTgt>
                                        </p:tgtEl>
                                        <p:attrNameLst>
                                          <p:attrName>style.visibility</p:attrName>
                                        </p:attrNameLst>
                                      </p:cBhvr>
                                      <p:to>
                                        <p:strVal val="visible"/>
                                      </p:to>
                                    </p:set>
                                    <p:anim calcmode="lin" valueType="num">
                                      <p:cBhvr additive="base">
                                        <p:cTn id="7" dur="500" fill="hold"/>
                                        <p:tgtEl>
                                          <p:spTgt spid="224259">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24259">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224259">
                                            <p:txEl>
                                              <p:pRg st="1" end="1"/>
                                            </p:txEl>
                                          </p:spTgt>
                                        </p:tgtEl>
                                        <p:attrNameLst>
                                          <p:attrName>style.visibility</p:attrName>
                                        </p:attrNameLst>
                                      </p:cBhvr>
                                      <p:to>
                                        <p:strVal val="visible"/>
                                      </p:to>
                                    </p:set>
                                    <p:anim calcmode="lin" valueType="num">
                                      <p:cBhvr additive="base">
                                        <p:cTn id="11" dur="500" fill="hold"/>
                                        <p:tgtEl>
                                          <p:spTgt spid="224259">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224259">
                                            <p:txEl>
                                              <p:pRg st="1" end="1"/>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224259">
                                            <p:txEl>
                                              <p:pRg st="2" end="2"/>
                                            </p:txEl>
                                          </p:spTgt>
                                        </p:tgtEl>
                                        <p:attrNameLst>
                                          <p:attrName>style.visibility</p:attrName>
                                        </p:attrNameLst>
                                      </p:cBhvr>
                                      <p:to>
                                        <p:strVal val="visible"/>
                                      </p:to>
                                    </p:set>
                                    <p:anim calcmode="lin" valueType="num">
                                      <p:cBhvr additive="base">
                                        <p:cTn id="15" dur="500" fill="hold"/>
                                        <p:tgtEl>
                                          <p:spTgt spid="224259">
                                            <p:txEl>
                                              <p:pRg st="2" end="2"/>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224259">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82" name="Rectangle 2">
            <a:extLst>
              <a:ext uri="{FF2B5EF4-FFF2-40B4-BE49-F238E27FC236}">
                <a16:creationId xmlns:a16="http://schemas.microsoft.com/office/drawing/2014/main" xmlns="" id="{8E5A0BD6-EB4B-43F2-982B-70E3214FC858}"/>
              </a:ext>
            </a:extLst>
          </p:cNvPr>
          <p:cNvSpPr>
            <a:spLocks noGrp="1" noChangeArrowheads="1"/>
          </p:cNvSpPr>
          <p:nvPr>
            <p:ph type="title"/>
          </p:nvPr>
        </p:nvSpPr>
        <p:spPr/>
        <p:txBody>
          <a:bodyPr/>
          <a:lstStyle/>
          <a:p>
            <a:pPr algn="ctr"/>
            <a:r>
              <a:rPr lang="de-DE" altLang="en-US" sz="3600" b="1">
                <a:latin typeface="Arial" panose="020B0604020202020204" pitchFamily="34" charset="0"/>
              </a:rPr>
              <a:t>All languages</a:t>
            </a:r>
            <a:endParaRPr lang="de-DE" altLang="en-US" sz="3600" b="1" noProof="1">
              <a:latin typeface="Arial" panose="020B0604020202020204" pitchFamily="34" charset="0"/>
            </a:endParaRPr>
          </a:p>
        </p:txBody>
      </p:sp>
      <p:sp>
        <p:nvSpPr>
          <p:cNvPr id="225283" name="Rectangle 3">
            <a:extLst>
              <a:ext uri="{FF2B5EF4-FFF2-40B4-BE49-F238E27FC236}">
                <a16:creationId xmlns:a16="http://schemas.microsoft.com/office/drawing/2014/main" xmlns="" id="{B5FB7C81-CCBD-450C-841A-E70CE6F64517}"/>
              </a:ext>
            </a:extLst>
          </p:cNvPr>
          <p:cNvSpPr>
            <a:spLocks noGrp="1" noChangeArrowheads="1"/>
          </p:cNvSpPr>
          <p:nvPr>
            <p:ph type="body" idx="1"/>
          </p:nvPr>
        </p:nvSpPr>
        <p:spPr/>
        <p:txBody>
          <a:bodyPr/>
          <a:lstStyle/>
          <a:p>
            <a:r>
              <a:rPr lang="de-DE" altLang="en-US">
                <a:latin typeface="Arial" panose="020B0604020202020204" pitchFamily="34" charset="0"/>
              </a:rPr>
              <a:t>1) have consonants and vowels</a:t>
            </a:r>
          </a:p>
          <a:p>
            <a:r>
              <a:rPr lang="de-DE" altLang="en-US">
                <a:latin typeface="Arial" panose="020B0604020202020204" pitchFamily="34" charset="0"/>
              </a:rPr>
              <a:t>2) combine sounds into larger units</a:t>
            </a:r>
          </a:p>
          <a:p>
            <a:r>
              <a:rPr lang="de-DE" altLang="en-US">
                <a:latin typeface="Arial" panose="020B0604020202020204" pitchFamily="34" charset="0"/>
              </a:rPr>
              <a:t>3) have nouns </a:t>
            </a:r>
            <a:r>
              <a:rPr lang="de-DE" altLang="en-US">
                <a:latin typeface="Arial" panose="020B0604020202020204" pitchFamily="34" charset="0"/>
                <a:sym typeface="Wingdings" panose="05000000000000000000" pitchFamily="2" charset="2"/>
              </a:rPr>
              <a:t></a:t>
            </a:r>
            <a:r>
              <a:rPr lang="de-DE" altLang="en-US">
                <a:latin typeface="Arial" panose="020B0604020202020204" pitchFamily="34" charset="0"/>
              </a:rPr>
              <a:t> words for people &amp; objects</a:t>
            </a:r>
          </a:p>
          <a:p>
            <a:r>
              <a:rPr lang="de-DE" altLang="en-US">
                <a:latin typeface="Arial" panose="020B0604020202020204" pitchFamily="34" charset="0"/>
              </a:rPr>
              <a:t>4) have verbs </a:t>
            </a:r>
            <a:r>
              <a:rPr lang="de-DE" altLang="en-US">
                <a:latin typeface="Arial" panose="020B0604020202020204" pitchFamily="34" charset="0"/>
                <a:sym typeface="Wingdings" panose="05000000000000000000" pitchFamily="2" charset="2"/>
              </a:rPr>
              <a:t> words for actions</a:t>
            </a:r>
          </a:p>
          <a:p>
            <a:r>
              <a:rPr lang="de-DE" altLang="en-US">
                <a:latin typeface="Arial" panose="020B0604020202020204" pitchFamily="34" charset="0"/>
                <a:sym typeface="Wingdings" panose="05000000000000000000" pitchFamily="2" charset="2"/>
              </a:rPr>
              <a:t>5) can combine words</a:t>
            </a:r>
            <a:endParaRPr lang="de-DE" altLang="en-US" noProof="1">
              <a:latin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225283">
                                            <p:txEl>
                                              <p:pRg st="0" end="0"/>
                                            </p:txEl>
                                          </p:spTgt>
                                        </p:tgtEl>
                                        <p:attrNameLst>
                                          <p:attrName>style.visibility</p:attrName>
                                        </p:attrNameLst>
                                      </p:cBhvr>
                                      <p:to>
                                        <p:strVal val="visible"/>
                                      </p:to>
                                    </p:set>
                                    <p:anim calcmode="lin" valueType="num">
                                      <p:cBhvr additive="base">
                                        <p:cTn id="7" dur="500" fill="hold"/>
                                        <p:tgtEl>
                                          <p:spTgt spid="22528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25283">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225283">
                                            <p:txEl>
                                              <p:pRg st="1" end="1"/>
                                            </p:txEl>
                                          </p:spTgt>
                                        </p:tgtEl>
                                        <p:attrNameLst>
                                          <p:attrName>style.visibility</p:attrName>
                                        </p:attrNameLst>
                                      </p:cBhvr>
                                      <p:to>
                                        <p:strVal val="visible"/>
                                      </p:to>
                                    </p:set>
                                    <p:anim calcmode="lin" valueType="num">
                                      <p:cBhvr additive="base">
                                        <p:cTn id="11" dur="500" fill="hold"/>
                                        <p:tgtEl>
                                          <p:spTgt spid="225283">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225283">
                                            <p:txEl>
                                              <p:pRg st="1" end="1"/>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225283">
                                            <p:txEl>
                                              <p:pRg st="2" end="2"/>
                                            </p:txEl>
                                          </p:spTgt>
                                        </p:tgtEl>
                                        <p:attrNameLst>
                                          <p:attrName>style.visibility</p:attrName>
                                        </p:attrNameLst>
                                      </p:cBhvr>
                                      <p:to>
                                        <p:strVal val="visible"/>
                                      </p:to>
                                    </p:set>
                                    <p:anim calcmode="lin" valueType="num">
                                      <p:cBhvr additive="base">
                                        <p:cTn id="15" dur="500" fill="hold"/>
                                        <p:tgtEl>
                                          <p:spTgt spid="225283">
                                            <p:txEl>
                                              <p:pRg st="2" end="2"/>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225283">
                                            <p:txEl>
                                              <p:pRg st="2" end="2"/>
                                            </p:txEl>
                                          </p:spTgt>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225283">
                                            <p:txEl>
                                              <p:pRg st="3" end="3"/>
                                            </p:txEl>
                                          </p:spTgt>
                                        </p:tgtEl>
                                        <p:attrNameLst>
                                          <p:attrName>style.visibility</p:attrName>
                                        </p:attrNameLst>
                                      </p:cBhvr>
                                      <p:to>
                                        <p:strVal val="visible"/>
                                      </p:to>
                                    </p:set>
                                    <p:anim calcmode="lin" valueType="num">
                                      <p:cBhvr additive="base">
                                        <p:cTn id="19" dur="500" fill="hold"/>
                                        <p:tgtEl>
                                          <p:spTgt spid="225283">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25283">
                                            <p:txEl>
                                              <p:pRg st="3" end="3"/>
                                            </p:txEl>
                                          </p:spTgt>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225283">
                                            <p:txEl>
                                              <p:pRg st="4" end="4"/>
                                            </p:txEl>
                                          </p:spTgt>
                                        </p:tgtEl>
                                        <p:attrNameLst>
                                          <p:attrName>style.visibility</p:attrName>
                                        </p:attrNameLst>
                                      </p:cBhvr>
                                      <p:to>
                                        <p:strVal val="visible"/>
                                      </p:to>
                                    </p:set>
                                    <p:anim calcmode="lin" valueType="num">
                                      <p:cBhvr additive="base">
                                        <p:cTn id="23" dur="500" fill="hold"/>
                                        <p:tgtEl>
                                          <p:spTgt spid="225283">
                                            <p:txEl>
                                              <p:pRg st="4" end="4"/>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22528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download (2).jpg"/>
          <p:cNvPicPr>
            <a:picLocks noChangeAspect="1"/>
          </p:cNvPicPr>
          <p:nvPr/>
        </p:nvPicPr>
        <p:blipFill>
          <a:blip r:embed="rId2">
            <a:lum bright="70000" contrast="-70000"/>
          </a:blip>
          <a:stretch>
            <a:fillRect/>
          </a:stretch>
        </p:blipFill>
        <p:spPr>
          <a:xfrm>
            <a:off x="1" y="1"/>
            <a:ext cx="9144000" cy="6858000"/>
          </a:xfrm>
          <a:prstGeom prst="rect">
            <a:avLst/>
          </a:prstGeom>
        </p:spPr>
      </p:pic>
      <p:sp>
        <p:nvSpPr>
          <p:cNvPr id="8" name="Rectangle 7">
            <a:extLst>
              <a:ext uri="{FF2B5EF4-FFF2-40B4-BE49-F238E27FC236}">
                <a16:creationId xmlns:a16="http://schemas.microsoft.com/office/drawing/2014/main" xmlns="" id="{92C574E4-F06E-48A6-82DA-4BC980B99E0C}"/>
              </a:ext>
            </a:extLst>
          </p:cNvPr>
          <p:cNvSpPr/>
          <p:nvPr/>
        </p:nvSpPr>
        <p:spPr>
          <a:xfrm>
            <a:off x="1044184" y="1549659"/>
            <a:ext cx="7055495" cy="5078313"/>
          </a:xfrm>
          <a:prstGeom prst="rect">
            <a:avLst/>
          </a:prstGeom>
        </p:spPr>
        <p:txBody>
          <a:bodyPr wrap="square">
            <a:spAutoFit/>
          </a:bodyPr>
          <a:lstStyle/>
          <a:p>
            <a:pPr algn="just"/>
            <a:r>
              <a:rPr lang="en-US" sz="2000" b="1" i="0" dirty="0">
                <a:solidFill>
                  <a:srgbClr val="415A93"/>
                </a:solidFill>
                <a:effectLst/>
                <a:latin typeface="Open Sans"/>
              </a:rPr>
              <a:t>The broad objectives of the ‘</a:t>
            </a:r>
            <a:r>
              <a:rPr lang="en-US" sz="2000" b="1" i="0" dirty="0" err="1">
                <a:solidFill>
                  <a:srgbClr val="415A93"/>
                </a:solidFill>
                <a:effectLst/>
                <a:latin typeface="Open Sans"/>
              </a:rPr>
              <a:t>Ek</a:t>
            </a:r>
            <a:r>
              <a:rPr lang="en-US" sz="2000" b="1" i="0" dirty="0">
                <a:solidFill>
                  <a:srgbClr val="415A93"/>
                </a:solidFill>
                <a:effectLst/>
                <a:latin typeface="Open Sans"/>
              </a:rPr>
              <a:t> Bharat </a:t>
            </a:r>
            <a:r>
              <a:rPr lang="en-US" sz="2000" b="1" i="0" dirty="0" err="1">
                <a:solidFill>
                  <a:srgbClr val="415A93"/>
                </a:solidFill>
                <a:effectLst/>
                <a:latin typeface="Open Sans"/>
              </a:rPr>
              <a:t>Shreshtha</a:t>
            </a:r>
            <a:r>
              <a:rPr lang="en-US" sz="2000" b="1" i="0" dirty="0">
                <a:solidFill>
                  <a:srgbClr val="415A93"/>
                </a:solidFill>
                <a:effectLst/>
                <a:latin typeface="Open Sans"/>
              </a:rPr>
              <a:t> Bharat’ initiative are as follows:</a:t>
            </a:r>
          </a:p>
          <a:p>
            <a:pPr algn="just"/>
            <a:r>
              <a:rPr lang="en-US" sz="2000" b="1" dirty="0">
                <a:solidFill>
                  <a:srgbClr val="00B050"/>
                </a:solidFill>
              </a:rPr>
              <a:t>CELEBRATE </a:t>
            </a:r>
            <a:r>
              <a:rPr lang="en-US" sz="2000" dirty="0"/>
              <a:t>the Unity in Diversity of our Nation and to maintain and strengthen the fabric of traditionally existing emotional bonds between the people of our Country.</a:t>
            </a:r>
          </a:p>
          <a:p>
            <a:pPr algn="just"/>
            <a:r>
              <a:rPr lang="en-US" sz="2000" b="1" dirty="0">
                <a:solidFill>
                  <a:schemeClr val="accent4">
                    <a:lumMod val="75000"/>
                  </a:schemeClr>
                </a:solidFill>
              </a:rPr>
              <a:t>PROMOTE </a:t>
            </a:r>
            <a:r>
              <a:rPr lang="en-US" sz="2000" dirty="0"/>
              <a:t>the spirit of national integration through a deep and structured engagement between all Indian States and Union Territories through a year-long planned engagement between States.</a:t>
            </a:r>
          </a:p>
          <a:p>
            <a:pPr algn="just"/>
            <a:r>
              <a:rPr lang="en-US" sz="2000" b="1" dirty="0">
                <a:solidFill>
                  <a:srgbClr val="7030A0"/>
                </a:solidFill>
              </a:rPr>
              <a:t>SHOWCASE </a:t>
            </a:r>
            <a:r>
              <a:rPr lang="en-US" sz="2000" dirty="0"/>
              <a:t>the rich heritage and culture, customs and traditions of either State for enabling people to understand and appreciate the diversity that is India, thus fostering a sense of common identity.</a:t>
            </a:r>
          </a:p>
          <a:p>
            <a:pPr algn="just"/>
            <a:r>
              <a:rPr lang="en-US" sz="2000" b="1" dirty="0">
                <a:solidFill>
                  <a:srgbClr val="FFC000"/>
                </a:solidFill>
              </a:rPr>
              <a:t>ESTABLISH </a:t>
            </a:r>
            <a:r>
              <a:rPr lang="en-US" sz="2000" dirty="0"/>
              <a:t>long-term engagements.</a:t>
            </a:r>
          </a:p>
          <a:p>
            <a:pPr algn="just"/>
            <a:r>
              <a:rPr lang="en-US" sz="2000" b="1" dirty="0">
                <a:solidFill>
                  <a:schemeClr val="accent5">
                    <a:lumMod val="50000"/>
                  </a:schemeClr>
                </a:solidFill>
              </a:rPr>
              <a:t>CREATE </a:t>
            </a:r>
            <a:r>
              <a:rPr lang="en-US" sz="2000" dirty="0"/>
              <a:t>an environment which promotes learning between States by sharing best practices and experiences.</a:t>
            </a:r>
          </a:p>
          <a:p>
            <a:endParaRPr lang="hi-IN" dirty="0"/>
          </a:p>
        </p:txBody>
      </p:sp>
      <p:sp>
        <p:nvSpPr>
          <p:cNvPr id="4" name="Title 1">
            <a:extLst>
              <a:ext uri="{FF2B5EF4-FFF2-40B4-BE49-F238E27FC236}">
                <a16:creationId xmlns:a16="http://schemas.microsoft.com/office/drawing/2014/main" xmlns="" id="{395567CA-54AC-C144-8EAC-25FEE98D35C7}"/>
              </a:ext>
            </a:extLst>
          </p:cNvPr>
          <p:cNvSpPr>
            <a:spLocks noGrp="1"/>
          </p:cNvSpPr>
          <p:nvPr/>
        </p:nvSpPr>
        <p:spPr>
          <a:xfrm>
            <a:off x="1044185" y="406659"/>
            <a:ext cx="7055495" cy="1143000"/>
          </a:xfrm>
          <a:prstGeom prst="rect">
            <a:avLst/>
          </a:prstGeom>
        </p:spPr>
        <p:txBody>
          <a:bodyPr vert="horz" lIns="91440" tIns="45720" rIns="91440" bIns="45720" rtlCol="0" anchor="ctr">
            <a:normAutofit fontScale="90000" lnSpcReduction="2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IN" b="1" dirty="0">
                <a:ln>
                  <a:solidFill>
                    <a:srgbClr val="00B0F0"/>
                  </a:solidFill>
                </a:ln>
                <a:solidFill>
                  <a:srgbClr val="0070C0"/>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a:t>
            </a:r>
            <a:r>
              <a:rPr lang="en-IN" b="1" dirty="0">
                <a:ln>
                  <a:solidFill>
                    <a:srgbClr val="FF0000"/>
                  </a:solidFill>
                </a:ln>
                <a:solidFill>
                  <a:srgbClr val="FF0000"/>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EK BHARAT </a:t>
            </a:r>
            <a:r>
              <a:rPr lang="en-IN" b="1" dirty="0">
                <a:ln>
                  <a:solidFill>
                    <a:schemeClr val="bg1"/>
                  </a:solidFill>
                </a:ln>
                <a:solidFill>
                  <a:srgbClr val="FFFF00"/>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SHRESHTHA</a:t>
            </a:r>
            <a:r>
              <a:rPr lang="en-IN" b="1" dirty="0">
                <a:ln>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ln>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 </a:t>
            </a:r>
            <a:r>
              <a:rPr lang="en-IN" b="1" dirty="0">
                <a:ln>
                  <a:solidFill>
                    <a:srgbClr val="00B050"/>
                  </a:solidFill>
                </a:ln>
                <a:solidFill>
                  <a:srgbClr val="00B050"/>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BHARAT</a:t>
            </a:r>
            <a:r>
              <a:rPr lang="en-IN" b="1" dirty="0">
                <a:ln>
                  <a:solidFill>
                    <a:srgbClr val="00B0F0"/>
                  </a:solidFill>
                </a:ln>
                <a:solidFill>
                  <a:schemeClr val="accent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a:t>
            </a:r>
            <a:endParaRPr lang="en-IN" dirty="0">
              <a:ln>
                <a:solidFill>
                  <a:srgbClr val="00B0F0"/>
                </a:solidFill>
              </a:ln>
              <a:solidFill>
                <a:schemeClr val="accent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endParaRPr>
          </a:p>
        </p:txBody>
      </p:sp>
    </p:spTree>
    <p:extLst>
      <p:ext uri="{BB962C8B-B14F-4D97-AF65-F5344CB8AC3E}">
        <p14:creationId xmlns="" xmlns:p14="http://schemas.microsoft.com/office/powerpoint/2010/main" val="4076209413"/>
      </p:ext>
    </p:extLst>
  </p:cSld>
  <p:clrMapOvr>
    <a:masterClrMapping/>
  </p:clrMapOvr>
  <mc:AlternateContent xmlns:mc="http://schemas.openxmlformats.org/markup-compatibility/2006">
    <mc:Choice xmlns="" xmlns:p14="http://schemas.microsoft.com/office/powerpoint/2010/main" Requires="p14">
      <p:transition spd="slow" p14:dur="1500" advClick="0" advTm="12000">
        <p:fade/>
      </p:transition>
    </mc:Choice>
    <mc:Fallback>
      <p:transition spd="slow" advClick="0" advTm="12000">
        <p:fade/>
      </p:transition>
    </mc:Fallback>
  </mc:AlternateContent>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6306" name="Rectangle 2">
            <a:extLst>
              <a:ext uri="{FF2B5EF4-FFF2-40B4-BE49-F238E27FC236}">
                <a16:creationId xmlns:a16="http://schemas.microsoft.com/office/drawing/2014/main" xmlns="" id="{0288E466-BF88-4DF9-A047-73ECAC0DA3BE}"/>
              </a:ext>
            </a:extLst>
          </p:cNvPr>
          <p:cNvSpPr>
            <a:spLocks noGrp="1" noChangeArrowheads="1"/>
          </p:cNvSpPr>
          <p:nvPr>
            <p:ph type="title"/>
          </p:nvPr>
        </p:nvSpPr>
        <p:spPr/>
        <p:txBody>
          <a:bodyPr/>
          <a:lstStyle/>
          <a:p>
            <a:pPr algn="ctr"/>
            <a:r>
              <a:rPr lang="de-DE" altLang="en-US" sz="3600" b="1">
                <a:latin typeface="Arial" panose="020B0604020202020204" pitchFamily="34" charset="0"/>
              </a:rPr>
              <a:t>All languages</a:t>
            </a:r>
            <a:endParaRPr lang="de-DE" altLang="en-US" sz="3600" b="1" noProof="1">
              <a:latin typeface="Arial" panose="020B0604020202020204" pitchFamily="34" charset="0"/>
            </a:endParaRPr>
          </a:p>
        </p:txBody>
      </p:sp>
      <p:sp>
        <p:nvSpPr>
          <p:cNvPr id="226307" name="Rectangle 3">
            <a:extLst>
              <a:ext uri="{FF2B5EF4-FFF2-40B4-BE49-F238E27FC236}">
                <a16:creationId xmlns:a16="http://schemas.microsoft.com/office/drawing/2014/main" xmlns="" id="{8BDD8C2C-BA02-4670-8A72-F58FFEC2DF98}"/>
              </a:ext>
            </a:extLst>
          </p:cNvPr>
          <p:cNvSpPr>
            <a:spLocks noGrp="1" noChangeArrowheads="1"/>
          </p:cNvSpPr>
          <p:nvPr>
            <p:ph type="body" idx="1"/>
          </p:nvPr>
        </p:nvSpPr>
        <p:spPr/>
        <p:txBody>
          <a:bodyPr/>
          <a:lstStyle/>
          <a:p>
            <a:r>
              <a:rPr lang="de-DE" altLang="en-US">
                <a:latin typeface="Arial" panose="020B0604020202020204" pitchFamily="34" charset="0"/>
              </a:rPr>
              <a:t>6) can say who did that to who</a:t>
            </a:r>
          </a:p>
          <a:p>
            <a:r>
              <a:rPr lang="de-DE" altLang="en-US">
                <a:latin typeface="Arial" panose="020B0604020202020204" pitchFamily="34" charset="0"/>
              </a:rPr>
              <a:t>7) can negate utterances</a:t>
            </a:r>
          </a:p>
          <a:p>
            <a:r>
              <a:rPr lang="de-DE" altLang="en-US">
                <a:latin typeface="Arial" panose="020B0604020202020204" pitchFamily="34" charset="0"/>
              </a:rPr>
              <a:t>8) can ask questions</a:t>
            </a:r>
          </a:p>
          <a:p>
            <a:r>
              <a:rPr lang="de-DE" altLang="en-US">
                <a:latin typeface="Arial" panose="020B0604020202020204" pitchFamily="34" charset="0"/>
              </a:rPr>
              <a:t>9) involve structure-dependance</a:t>
            </a:r>
          </a:p>
          <a:p>
            <a:r>
              <a:rPr lang="de-DE" altLang="en-US">
                <a:latin typeface="Arial" panose="020B0604020202020204" pitchFamily="34" charset="0"/>
              </a:rPr>
              <a:t>10) involve recursions</a:t>
            </a:r>
            <a:endParaRPr lang="de-DE" altLang="en-US" noProof="1">
              <a:latin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226307">
                                            <p:txEl>
                                              <p:pRg st="0" end="0"/>
                                            </p:txEl>
                                          </p:spTgt>
                                        </p:tgtEl>
                                        <p:attrNameLst>
                                          <p:attrName>style.visibility</p:attrName>
                                        </p:attrNameLst>
                                      </p:cBhvr>
                                      <p:to>
                                        <p:strVal val="visible"/>
                                      </p:to>
                                    </p:set>
                                    <p:anim calcmode="lin" valueType="num">
                                      <p:cBhvr additive="base">
                                        <p:cTn id="7" dur="500" fill="hold"/>
                                        <p:tgtEl>
                                          <p:spTgt spid="226307">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26307">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226307">
                                            <p:txEl>
                                              <p:pRg st="1" end="1"/>
                                            </p:txEl>
                                          </p:spTgt>
                                        </p:tgtEl>
                                        <p:attrNameLst>
                                          <p:attrName>style.visibility</p:attrName>
                                        </p:attrNameLst>
                                      </p:cBhvr>
                                      <p:to>
                                        <p:strVal val="visible"/>
                                      </p:to>
                                    </p:set>
                                    <p:anim calcmode="lin" valueType="num">
                                      <p:cBhvr additive="base">
                                        <p:cTn id="11" dur="500" fill="hold"/>
                                        <p:tgtEl>
                                          <p:spTgt spid="226307">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226307">
                                            <p:txEl>
                                              <p:pRg st="1" end="1"/>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226307">
                                            <p:txEl>
                                              <p:pRg st="2" end="2"/>
                                            </p:txEl>
                                          </p:spTgt>
                                        </p:tgtEl>
                                        <p:attrNameLst>
                                          <p:attrName>style.visibility</p:attrName>
                                        </p:attrNameLst>
                                      </p:cBhvr>
                                      <p:to>
                                        <p:strVal val="visible"/>
                                      </p:to>
                                    </p:set>
                                    <p:anim calcmode="lin" valueType="num">
                                      <p:cBhvr additive="base">
                                        <p:cTn id="15" dur="500" fill="hold"/>
                                        <p:tgtEl>
                                          <p:spTgt spid="226307">
                                            <p:txEl>
                                              <p:pRg st="2" end="2"/>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226307">
                                            <p:txEl>
                                              <p:pRg st="2" end="2"/>
                                            </p:txEl>
                                          </p:spTgt>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226307">
                                            <p:txEl>
                                              <p:pRg st="3" end="3"/>
                                            </p:txEl>
                                          </p:spTgt>
                                        </p:tgtEl>
                                        <p:attrNameLst>
                                          <p:attrName>style.visibility</p:attrName>
                                        </p:attrNameLst>
                                      </p:cBhvr>
                                      <p:to>
                                        <p:strVal val="visible"/>
                                      </p:to>
                                    </p:set>
                                    <p:anim calcmode="lin" valueType="num">
                                      <p:cBhvr additive="base">
                                        <p:cTn id="19" dur="500" fill="hold"/>
                                        <p:tgtEl>
                                          <p:spTgt spid="226307">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26307">
                                            <p:txEl>
                                              <p:pRg st="3" end="3"/>
                                            </p:txEl>
                                          </p:spTgt>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226307">
                                            <p:txEl>
                                              <p:pRg st="4" end="4"/>
                                            </p:txEl>
                                          </p:spTgt>
                                        </p:tgtEl>
                                        <p:attrNameLst>
                                          <p:attrName>style.visibility</p:attrName>
                                        </p:attrNameLst>
                                      </p:cBhvr>
                                      <p:to>
                                        <p:strVal val="visible"/>
                                      </p:to>
                                    </p:set>
                                    <p:anim calcmode="lin" valueType="num">
                                      <p:cBhvr additive="base">
                                        <p:cTn id="23" dur="500" fill="hold"/>
                                        <p:tgtEl>
                                          <p:spTgt spid="226307">
                                            <p:txEl>
                                              <p:pRg st="4" end="4"/>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226307">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9378" name="Rectangle 2">
            <a:extLst>
              <a:ext uri="{FF2B5EF4-FFF2-40B4-BE49-F238E27FC236}">
                <a16:creationId xmlns:a16="http://schemas.microsoft.com/office/drawing/2014/main" xmlns="" id="{8506B89B-462D-4966-BE19-D322C18F7BEA}"/>
              </a:ext>
            </a:extLst>
          </p:cNvPr>
          <p:cNvSpPr>
            <a:spLocks noGrp="1" noChangeArrowheads="1"/>
          </p:cNvSpPr>
          <p:nvPr>
            <p:ph type="title"/>
          </p:nvPr>
        </p:nvSpPr>
        <p:spPr/>
        <p:txBody>
          <a:bodyPr/>
          <a:lstStyle/>
          <a:p>
            <a:pPr algn="ctr"/>
            <a:r>
              <a:rPr lang="de-DE" altLang="en-US" sz="3600" b="1">
                <a:latin typeface="Arial" panose="020B0604020202020204" pitchFamily="34" charset="0"/>
              </a:rPr>
              <a:t>Constraints</a:t>
            </a:r>
            <a:endParaRPr lang="de-DE" altLang="en-US" sz="3600" b="1" noProof="1">
              <a:latin typeface="Arial" panose="020B0604020202020204" pitchFamily="34" charset="0"/>
            </a:endParaRPr>
          </a:p>
        </p:txBody>
      </p:sp>
      <p:sp>
        <p:nvSpPr>
          <p:cNvPr id="229379" name="Rectangle 3">
            <a:extLst>
              <a:ext uri="{FF2B5EF4-FFF2-40B4-BE49-F238E27FC236}">
                <a16:creationId xmlns:a16="http://schemas.microsoft.com/office/drawing/2014/main" xmlns="" id="{77477F54-2D51-4FF5-90CC-CEC0ED1A881E}"/>
              </a:ext>
            </a:extLst>
          </p:cNvPr>
          <p:cNvSpPr>
            <a:spLocks noGrp="1" noChangeArrowheads="1"/>
          </p:cNvSpPr>
          <p:nvPr>
            <p:ph type="body" idx="1"/>
          </p:nvPr>
        </p:nvSpPr>
        <p:spPr/>
        <p:txBody>
          <a:bodyPr/>
          <a:lstStyle/>
          <a:p>
            <a:r>
              <a:rPr lang="de-DE" altLang="en-US">
                <a:latin typeface="Arial" panose="020B0604020202020204" pitchFamily="34" charset="0"/>
              </a:rPr>
              <a:t>language must have constraints which prevent it from flying apart in different directions</a:t>
            </a:r>
          </a:p>
          <a:p>
            <a:r>
              <a:rPr lang="de-DE" altLang="en-US">
                <a:latin typeface="Arial" panose="020B0604020202020204" pitchFamily="34" charset="0"/>
              </a:rPr>
              <a:t>constraints are hard to find </a:t>
            </a:r>
            <a:r>
              <a:rPr lang="de-DE" altLang="en-US">
                <a:latin typeface="Arial" panose="020B0604020202020204" pitchFamily="34" charset="0"/>
                <a:sym typeface="Wingdings" panose="05000000000000000000" pitchFamily="2" charset="2"/>
              </a:rPr>
              <a:t> promising approach is the search for constraining links</a:t>
            </a:r>
          </a:p>
          <a:p>
            <a:r>
              <a:rPr lang="de-DE" altLang="en-US">
                <a:latin typeface="Arial" panose="020B0604020202020204" pitchFamily="34" charset="0"/>
                <a:sym typeface="Wingdings" panose="05000000000000000000" pitchFamily="2" charset="2"/>
              </a:rPr>
              <a:t>language constructions are often linked tp one another in implicational chains</a:t>
            </a:r>
          </a:p>
          <a:p>
            <a:r>
              <a:rPr lang="de-DE" altLang="en-US">
                <a:latin typeface="Arial" panose="020B0604020202020204" pitchFamily="34" charset="0"/>
                <a:sym typeface="Wingdings" panose="05000000000000000000" pitchFamily="2" charset="2"/>
              </a:rPr>
              <a:t>Noam Chomsky‘s ‘paramter setting‘                   best known implicational theory </a:t>
            </a:r>
            <a:endParaRPr lang="de-DE" altLang="en-US" noProof="1">
              <a:latin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229379">
                                            <p:txEl>
                                              <p:pRg st="0" end="0"/>
                                            </p:txEl>
                                          </p:spTgt>
                                        </p:tgtEl>
                                        <p:attrNameLst>
                                          <p:attrName>style.visibility</p:attrName>
                                        </p:attrNameLst>
                                      </p:cBhvr>
                                      <p:to>
                                        <p:strVal val="visible"/>
                                      </p:to>
                                    </p:set>
                                    <p:anim calcmode="lin" valueType="num">
                                      <p:cBhvr additive="base">
                                        <p:cTn id="7" dur="500" fill="hold"/>
                                        <p:tgtEl>
                                          <p:spTgt spid="229379">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29379">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229379">
                                            <p:txEl>
                                              <p:pRg st="1" end="1"/>
                                            </p:txEl>
                                          </p:spTgt>
                                        </p:tgtEl>
                                        <p:attrNameLst>
                                          <p:attrName>style.visibility</p:attrName>
                                        </p:attrNameLst>
                                      </p:cBhvr>
                                      <p:to>
                                        <p:strVal val="visible"/>
                                      </p:to>
                                    </p:set>
                                    <p:anim calcmode="lin" valueType="num">
                                      <p:cBhvr additive="base">
                                        <p:cTn id="11" dur="500" fill="hold"/>
                                        <p:tgtEl>
                                          <p:spTgt spid="229379">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229379">
                                            <p:txEl>
                                              <p:pRg st="1" end="1"/>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229379">
                                            <p:txEl>
                                              <p:pRg st="2" end="2"/>
                                            </p:txEl>
                                          </p:spTgt>
                                        </p:tgtEl>
                                        <p:attrNameLst>
                                          <p:attrName>style.visibility</p:attrName>
                                        </p:attrNameLst>
                                      </p:cBhvr>
                                      <p:to>
                                        <p:strVal val="visible"/>
                                      </p:to>
                                    </p:set>
                                    <p:anim calcmode="lin" valueType="num">
                                      <p:cBhvr additive="base">
                                        <p:cTn id="15" dur="500" fill="hold"/>
                                        <p:tgtEl>
                                          <p:spTgt spid="229379">
                                            <p:txEl>
                                              <p:pRg st="2" end="2"/>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229379">
                                            <p:txEl>
                                              <p:pRg st="2" end="2"/>
                                            </p:txEl>
                                          </p:spTgt>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229379">
                                            <p:txEl>
                                              <p:pRg st="3" end="3"/>
                                            </p:txEl>
                                          </p:spTgt>
                                        </p:tgtEl>
                                        <p:attrNameLst>
                                          <p:attrName>style.visibility</p:attrName>
                                        </p:attrNameLst>
                                      </p:cBhvr>
                                      <p:to>
                                        <p:strVal val="visible"/>
                                      </p:to>
                                    </p:set>
                                    <p:anim calcmode="lin" valueType="num">
                                      <p:cBhvr additive="base">
                                        <p:cTn id="19" dur="500" fill="hold"/>
                                        <p:tgtEl>
                                          <p:spTgt spid="229379">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29379">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0403" name="Rectangle 3">
            <a:extLst>
              <a:ext uri="{FF2B5EF4-FFF2-40B4-BE49-F238E27FC236}">
                <a16:creationId xmlns:a16="http://schemas.microsoft.com/office/drawing/2014/main" xmlns="" id="{29B861B5-8770-4FD6-8F2E-06B3AB829D10}"/>
              </a:ext>
            </a:extLst>
          </p:cNvPr>
          <p:cNvSpPr>
            <a:spLocks noGrp="1" noChangeArrowheads="1"/>
          </p:cNvSpPr>
          <p:nvPr>
            <p:ph type="body" idx="1"/>
          </p:nvPr>
        </p:nvSpPr>
        <p:spPr/>
        <p:txBody>
          <a:bodyPr/>
          <a:lstStyle/>
          <a:p>
            <a:pPr>
              <a:buFont typeface="Wingdings" panose="05000000000000000000" pitchFamily="2" charset="2"/>
              <a:buNone/>
            </a:pPr>
            <a:r>
              <a:rPr lang="de-DE" altLang="en-US">
                <a:latin typeface="Arial" panose="020B0604020202020204" pitchFamily="34" charset="0"/>
              </a:rPr>
              <a:t>Chomsky‘s parameter setting</a:t>
            </a:r>
          </a:p>
          <a:p>
            <a:r>
              <a:rPr lang="de-DE" altLang="en-US">
                <a:latin typeface="Arial" panose="020B0604020202020204" pitchFamily="34" charset="0"/>
              </a:rPr>
              <a:t>children have an inbuilt knowledge of some basic language principles</a:t>
            </a:r>
          </a:p>
          <a:p>
            <a:r>
              <a:rPr lang="de-DE" altLang="en-US">
                <a:latin typeface="Arial" panose="020B0604020202020204" pitchFamily="34" charset="0"/>
              </a:rPr>
              <a:t>in addition they are </a:t>
            </a:r>
            <a:r>
              <a:rPr lang="de-DE" altLang="en-US" u="sng">
                <a:latin typeface="Arial" panose="020B0604020202020204" pitchFamily="34" charset="0"/>
              </a:rPr>
              <a:t>instinctively</a:t>
            </a:r>
            <a:r>
              <a:rPr lang="de-DE" altLang="en-US">
                <a:latin typeface="Arial" panose="020B0604020202020204" pitchFamily="34" charset="0"/>
              </a:rPr>
              <a:t> aware of some key ‘either/or‘ options</a:t>
            </a:r>
          </a:p>
          <a:p>
            <a:r>
              <a:rPr lang="de-DE" altLang="en-US">
                <a:latin typeface="Arial" panose="020B0604020202020204" pitchFamily="34" charset="0"/>
              </a:rPr>
              <a:t>they need to find out which options their own language selects</a:t>
            </a:r>
          </a:p>
          <a:p>
            <a:r>
              <a:rPr lang="de-DE" altLang="en-US">
                <a:latin typeface="Arial" panose="020B0604020202020204" pitchFamily="34" charset="0"/>
              </a:rPr>
              <a:t>the extra information follows automatically </a:t>
            </a:r>
            <a:endParaRPr lang="de-DE" altLang="en-US" noProof="1">
              <a:latin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230403">
                                            <p:txEl>
                                              <p:pRg st="0" end="0"/>
                                            </p:txEl>
                                          </p:spTgt>
                                        </p:tgtEl>
                                        <p:attrNameLst>
                                          <p:attrName>style.visibility</p:attrName>
                                        </p:attrNameLst>
                                      </p:cBhvr>
                                      <p:to>
                                        <p:strVal val="visible"/>
                                      </p:to>
                                    </p:set>
                                    <p:anim calcmode="lin" valueType="num">
                                      <p:cBhvr additive="base">
                                        <p:cTn id="7" dur="500" fill="hold"/>
                                        <p:tgtEl>
                                          <p:spTgt spid="23040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30403">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230403">
                                            <p:txEl>
                                              <p:pRg st="1" end="1"/>
                                            </p:txEl>
                                          </p:spTgt>
                                        </p:tgtEl>
                                        <p:attrNameLst>
                                          <p:attrName>style.visibility</p:attrName>
                                        </p:attrNameLst>
                                      </p:cBhvr>
                                      <p:to>
                                        <p:strVal val="visible"/>
                                      </p:to>
                                    </p:set>
                                    <p:anim calcmode="lin" valueType="num">
                                      <p:cBhvr additive="base">
                                        <p:cTn id="11" dur="500" fill="hold"/>
                                        <p:tgtEl>
                                          <p:spTgt spid="230403">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230403">
                                            <p:txEl>
                                              <p:pRg st="1" end="1"/>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230403">
                                            <p:txEl>
                                              <p:pRg st="2" end="2"/>
                                            </p:txEl>
                                          </p:spTgt>
                                        </p:tgtEl>
                                        <p:attrNameLst>
                                          <p:attrName>style.visibility</p:attrName>
                                        </p:attrNameLst>
                                      </p:cBhvr>
                                      <p:to>
                                        <p:strVal val="visible"/>
                                      </p:to>
                                    </p:set>
                                    <p:anim calcmode="lin" valueType="num">
                                      <p:cBhvr additive="base">
                                        <p:cTn id="15" dur="500" fill="hold"/>
                                        <p:tgtEl>
                                          <p:spTgt spid="230403">
                                            <p:txEl>
                                              <p:pRg st="2" end="2"/>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230403">
                                            <p:txEl>
                                              <p:pRg st="2" end="2"/>
                                            </p:txEl>
                                          </p:spTgt>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230403">
                                            <p:txEl>
                                              <p:pRg st="3" end="3"/>
                                            </p:txEl>
                                          </p:spTgt>
                                        </p:tgtEl>
                                        <p:attrNameLst>
                                          <p:attrName>style.visibility</p:attrName>
                                        </p:attrNameLst>
                                      </p:cBhvr>
                                      <p:to>
                                        <p:strVal val="visible"/>
                                      </p:to>
                                    </p:set>
                                    <p:anim calcmode="lin" valueType="num">
                                      <p:cBhvr additive="base">
                                        <p:cTn id="19" dur="500" fill="hold"/>
                                        <p:tgtEl>
                                          <p:spTgt spid="230403">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30403">
                                            <p:txEl>
                                              <p:pRg st="3" end="3"/>
                                            </p:txEl>
                                          </p:spTgt>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230403">
                                            <p:txEl>
                                              <p:pRg st="4" end="4"/>
                                            </p:txEl>
                                          </p:spTgt>
                                        </p:tgtEl>
                                        <p:attrNameLst>
                                          <p:attrName>style.visibility</p:attrName>
                                        </p:attrNameLst>
                                      </p:cBhvr>
                                      <p:to>
                                        <p:strVal val="visible"/>
                                      </p:to>
                                    </p:set>
                                    <p:anim calcmode="lin" valueType="num">
                                      <p:cBhvr additive="base">
                                        <p:cTn id="23" dur="500" fill="hold"/>
                                        <p:tgtEl>
                                          <p:spTgt spid="230403">
                                            <p:txEl>
                                              <p:pRg st="4" end="4"/>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23040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0770" name="Rectangle 2">
            <a:extLst>
              <a:ext uri="{FF2B5EF4-FFF2-40B4-BE49-F238E27FC236}">
                <a16:creationId xmlns:a16="http://schemas.microsoft.com/office/drawing/2014/main" xmlns="" id="{7E77184D-EF55-49F5-A13D-E83026E7B566}"/>
              </a:ext>
            </a:extLst>
          </p:cNvPr>
          <p:cNvSpPr>
            <a:spLocks noGrp="1" noChangeArrowheads="1"/>
          </p:cNvSpPr>
          <p:nvPr>
            <p:ph type="title"/>
          </p:nvPr>
        </p:nvSpPr>
        <p:spPr>
          <a:xfrm>
            <a:off x="457200" y="1773238"/>
            <a:ext cx="8229600" cy="228600"/>
          </a:xfrm>
        </p:spPr>
        <p:txBody>
          <a:bodyPr/>
          <a:lstStyle/>
          <a:p>
            <a:pPr algn="ctr"/>
            <a:r>
              <a:rPr lang="en-GB" altLang="en-US" sz="3600" b="1">
                <a:latin typeface="Arial" panose="020B0604020202020204" pitchFamily="34" charset="0"/>
              </a:rPr>
              <a:t>Summary</a:t>
            </a:r>
            <a:r>
              <a:rPr lang="en-GB" altLang="en-US" sz="3600" b="1">
                <a:latin typeface="Arial" panose="020B0604020202020204" pitchFamily="34" charset="0"/>
                <a:cs typeface="Times New Roman" panose="02020603050405020304" pitchFamily="18" charset="0"/>
              </a:rPr>
              <a:t/>
            </a:r>
            <a:br>
              <a:rPr lang="en-GB" altLang="en-US" sz="3600" b="1">
                <a:latin typeface="Arial" panose="020B0604020202020204" pitchFamily="34" charset="0"/>
                <a:cs typeface="Times New Roman" panose="02020603050405020304" pitchFamily="18" charset="0"/>
              </a:rPr>
            </a:br>
            <a:endParaRPr lang="en-GB" altLang="en-US" sz="3600" b="1">
              <a:latin typeface="Arial" panose="020B0604020202020204" pitchFamily="34" charset="0"/>
              <a:cs typeface="Times New Roman" panose="02020603050405020304" pitchFamily="18" charset="0"/>
            </a:endParaRPr>
          </a:p>
        </p:txBody>
      </p:sp>
      <p:sp>
        <p:nvSpPr>
          <p:cNvPr id="160771" name="Rectangle 3">
            <a:extLst>
              <a:ext uri="{FF2B5EF4-FFF2-40B4-BE49-F238E27FC236}">
                <a16:creationId xmlns:a16="http://schemas.microsoft.com/office/drawing/2014/main" xmlns="" id="{78F4F6EA-8B7F-4247-8DE0-83E8173B3AB8}"/>
              </a:ext>
            </a:extLst>
          </p:cNvPr>
          <p:cNvSpPr>
            <a:spLocks noGrp="1" noChangeArrowheads="1"/>
          </p:cNvSpPr>
          <p:nvPr>
            <p:ph type="body" idx="1"/>
          </p:nvPr>
        </p:nvSpPr>
        <p:spPr>
          <a:xfrm>
            <a:off x="685800" y="1495425"/>
            <a:ext cx="7772400" cy="5029200"/>
          </a:xfrm>
        </p:spPr>
        <p:txBody>
          <a:bodyPr/>
          <a:lstStyle/>
          <a:p>
            <a:r>
              <a:rPr lang="en-GB" altLang="en-US" sz="1800">
                <a:latin typeface="Arial" panose="020B0604020202020204" pitchFamily="34" charset="0"/>
              </a:rPr>
              <a:t>Language began when words were combined.</a:t>
            </a:r>
          </a:p>
          <a:p>
            <a:r>
              <a:rPr lang="en-GB" altLang="en-US" sz="1800">
                <a:latin typeface="Arial" panose="020B0604020202020204" pitchFamily="34" charset="0"/>
              </a:rPr>
              <a:t>There are several theories on how grammar could have arisen:</a:t>
            </a:r>
          </a:p>
          <a:p>
            <a:pPr>
              <a:buFont typeface="Wingdings" panose="05000000000000000000" pitchFamily="2" charset="2"/>
              <a:buNone/>
            </a:pPr>
            <a:r>
              <a:rPr lang="de-DE" altLang="en-US" sz="1800">
                <a:latin typeface="Arial" panose="020B0604020202020204" pitchFamily="34" charset="0"/>
              </a:rPr>
              <a:t>	</a:t>
            </a:r>
            <a:r>
              <a:rPr lang="en-GB" altLang="en-US" sz="1800">
                <a:latin typeface="Arial" panose="020B0604020202020204" pitchFamily="34" charset="0"/>
              </a:rPr>
              <a:t>-out of ‘build-ups’: putting individual words together,</a:t>
            </a:r>
            <a:endParaRPr lang="de-DE" altLang="en-US" sz="1800">
              <a:latin typeface="Arial" panose="020B0604020202020204" pitchFamily="34" charset="0"/>
              <a:cs typeface="Times New Roman" panose="02020603050405020304" pitchFamily="18" charset="0"/>
            </a:endParaRPr>
          </a:p>
          <a:p>
            <a:pPr>
              <a:buFont typeface="Wingdings" panose="05000000000000000000" pitchFamily="2" charset="2"/>
              <a:buNone/>
            </a:pPr>
            <a:r>
              <a:rPr lang="de-DE" altLang="en-US" sz="1800">
                <a:latin typeface="Arial" panose="020B0604020202020204" pitchFamily="34" charset="0"/>
              </a:rPr>
              <a:t>	</a:t>
            </a:r>
            <a:r>
              <a:rPr lang="en-GB" altLang="en-US" sz="1800">
                <a:latin typeface="Arial" panose="020B0604020202020204" pitchFamily="34" charset="0"/>
              </a:rPr>
              <a:t>-out of ‘re-analyses’ of combined nouns.</a:t>
            </a:r>
            <a:endParaRPr lang="de-DE" altLang="en-US" sz="1800">
              <a:latin typeface="Arial" panose="020B0604020202020204" pitchFamily="34" charset="0"/>
              <a:cs typeface="Times New Roman" panose="02020603050405020304" pitchFamily="18" charset="0"/>
            </a:endParaRPr>
          </a:p>
          <a:p>
            <a:r>
              <a:rPr lang="de-DE" altLang="en-US" sz="1800">
                <a:latin typeface="Arial" panose="020B0604020202020204" pitchFamily="34" charset="0"/>
              </a:rPr>
              <a:t>At </a:t>
            </a:r>
            <a:r>
              <a:rPr lang="en-GB" altLang="en-US" sz="1800">
                <a:latin typeface="Arial" panose="020B0604020202020204" pitchFamily="34" charset="0"/>
              </a:rPr>
              <a:t>first many word combinations were possibly repetitive and inconsistent.</a:t>
            </a:r>
          </a:p>
          <a:p>
            <a:r>
              <a:rPr lang="en-GB" altLang="en-US" sz="1800">
                <a:latin typeface="Arial" panose="020B0604020202020204" pitchFamily="34" charset="0"/>
              </a:rPr>
              <a:t>The examples of the chimp and the child Vincent show how rules may have became fixed: optional orders became strong preferences which </a:t>
            </a:r>
            <a:r>
              <a:rPr lang="de-DE" altLang="en-US" sz="1800">
                <a:latin typeface="Arial" panose="020B0604020202020204" pitchFamily="34" charset="0"/>
              </a:rPr>
              <a:t>later </a:t>
            </a:r>
            <a:r>
              <a:rPr lang="en-GB" altLang="en-US" sz="1800">
                <a:latin typeface="Arial" panose="020B0604020202020204" pitchFamily="34" charset="0"/>
              </a:rPr>
              <a:t>became rules.</a:t>
            </a:r>
          </a:p>
          <a:p>
            <a:r>
              <a:rPr lang="en-GB" altLang="en-US" sz="1800">
                <a:latin typeface="Arial" panose="020B0604020202020204" pitchFamily="34" charset="0"/>
              </a:rPr>
              <a:t>The original preferences were probably on pre-linguistic ‘mind-sets’</a:t>
            </a:r>
            <a:r>
              <a:rPr lang="de-DE" altLang="en-US" sz="1800">
                <a:latin typeface="Arial" panose="020B0604020202020204" pitchFamily="34" charset="0"/>
              </a:rPr>
              <a:t> =&gt; </a:t>
            </a:r>
            <a:r>
              <a:rPr lang="en-GB" altLang="en-US" sz="1800">
                <a:latin typeface="Arial" panose="020B0604020202020204" pitchFamily="34" charset="0"/>
              </a:rPr>
              <a:t>explain</a:t>
            </a:r>
            <a:r>
              <a:rPr lang="de-DE" altLang="en-US" sz="1800">
                <a:latin typeface="Arial" panose="020B0604020202020204" pitchFamily="34" charset="0"/>
              </a:rPr>
              <a:t>s</a:t>
            </a:r>
            <a:r>
              <a:rPr lang="en-GB" altLang="en-US" sz="1800">
                <a:latin typeface="Arial" panose="020B0604020202020204" pitchFamily="34" charset="0"/>
              </a:rPr>
              <a:t> why so many languages show similarities</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160771">
                                            <p:txEl>
                                              <p:pRg st="0" end="0"/>
                                            </p:txEl>
                                          </p:spTgt>
                                        </p:tgtEl>
                                        <p:attrNameLst>
                                          <p:attrName>style.visibility</p:attrName>
                                        </p:attrNameLst>
                                      </p:cBhvr>
                                      <p:to>
                                        <p:strVal val="visible"/>
                                      </p:to>
                                    </p:set>
                                    <p:anim calcmode="lin" valueType="num">
                                      <p:cBhvr additive="base">
                                        <p:cTn id="7" dur="500" fill="hold"/>
                                        <p:tgtEl>
                                          <p:spTgt spid="160771">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60771">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160771">
                                            <p:txEl>
                                              <p:pRg st="1" end="1"/>
                                            </p:txEl>
                                          </p:spTgt>
                                        </p:tgtEl>
                                        <p:attrNameLst>
                                          <p:attrName>style.visibility</p:attrName>
                                        </p:attrNameLst>
                                      </p:cBhvr>
                                      <p:to>
                                        <p:strVal val="visible"/>
                                      </p:to>
                                    </p:set>
                                    <p:anim calcmode="lin" valueType="num">
                                      <p:cBhvr additive="base">
                                        <p:cTn id="11" dur="500" fill="hold"/>
                                        <p:tgtEl>
                                          <p:spTgt spid="160771">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160771">
                                            <p:txEl>
                                              <p:pRg st="1" end="1"/>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160771">
                                            <p:txEl>
                                              <p:pRg st="2" end="2"/>
                                            </p:txEl>
                                          </p:spTgt>
                                        </p:tgtEl>
                                        <p:attrNameLst>
                                          <p:attrName>style.visibility</p:attrName>
                                        </p:attrNameLst>
                                      </p:cBhvr>
                                      <p:to>
                                        <p:strVal val="visible"/>
                                      </p:to>
                                    </p:set>
                                    <p:anim calcmode="lin" valueType="num">
                                      <p:cBhvr additive="base">
                                        <p:cTn id="15" dur="500" fill="hold"/>
                                        <p:tgtEl>
                                          <p:spTgt spid="160771">
                                            <p:txEl>
                                              <p:pRg st="2" end="2"/>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160771">
                                            <p:txEl>
                                              <p:pRg st="2" end="2"/>
                                            </p:txEl>
                                          </p:spTgt>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160771">
                                            <p:txEl>
                                              <p:pRg st="3" end="3"/>
                                            </p:txEl>
                                          </p:spTgt>
                                        </p:tgtEl>
                                        <p:attrNameLst>
                                          <p:attrName>style.visibility</p:attrName>
                                        </p:attrNameLst>
                                      </p:cBhvr>
                                      <p:to>
                                        <p:strVal val="visible"/>
                                      </p:to>
                                    </p:set>
                                    <p:anim calcmode="lin" valueType="num">
                                      <p:cBhvr additive="base">
                                        <p:cTn id="19" dur="500" fill="hold"/>
                                        <p:tgtEl>
                                          <p:spTgt spid="160771">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60771">
                                            <p:txEl>
                                              <p:pRg st="3" end="3"/>
                                            </p:txEl>
                                          </p:spTgt>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160771">
                                            <p:txEl>
                                              <p:pRg st="4" end="4"/>
                                            </p:txEl>
                                          </p:spTgt>
                                        </p:tgtEl>
                                        <p:attrNameLst>
                                          <p:attrName>style.visibility</p:attrName>
                                        </p:attrNameLst>
                                      </p:cBhvr>
                                      <p:to>
                                        <p:strVal val="visible"/>
                                      </p:to>
                                    </p:set>
                                    <p:anim calcmode="lin" valueType="num">
                                      <p:cBhvr additive="base">
                                        <p:cTn id="23" dur="500" fill="hold"/>
                                        <p:tgtEl>
                                          <p:spTgt spid="160771">
                                            <p:txEl>
                                              <p:pRg st="4" end="4"/>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160771">
                                            <p:txEl>
                                              <p:pRg st="4" end="4"/>
                                            </p:txEl>
                                          </p:spTgt>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160771">
                                            <p:txEl>
                                              <p:pRg st="5" end="5"/>
                                            </p:txEl>
                                          </p:spTgt>
                                        </p:tgtEl>
                                        <p:attrNameLst>
                                          <p:attrName>style.visibility</p:attrName>
                                        </p:attrNameLst>
                                      </p:cBhvr>
                                      <p:to>
                                        <p:strVal val="visible"/>
                                      </p:to>
                                    </p:set>
                                    <p:anim calcmode="lin" valueType="num">
                                      <p:cBhvr additive="base">
                                        <p:cTn id="27" dur="500" fill="hold"/>
                                        <p:tgtEl>
                                          <p:spTgt spid="160771">
                                            <p:txEl>
                                              <p:pRg st="5" end="5"/>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160771">
                                            <p:txEl>
                                              <p:pRg st="5" end="5"/>
                                            </p:txEl>
                                          </p:spTgt>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160771">
                                            <p:txEl>
                                              <p:pRg st="6" end="6"/>
                                            </p:txEl>
                                          </p:spTgt>
                                        </p:tgtEl>
                                        <p:attrNameLst>
                                          <p:attrName>style.visibility</p:attrName>
                                        </p:attrNameLst>
                                      </p:cBhvr>
                                      <p:to>
                                        <p:strVal val="visible"/>
                                      </p:to>
                                    </p:set>
                                    <p:anim calcmode="lin" valueType="num">
                                      <p:cBhvr additive="base">
                                        <p:cTn id="31" dur="500" fill="hold"/>
                                        <p:tgtEl>
                                          <p:spTgt spid="160771">
                                            <p:txEl>
                                              <p:pRg st="6" end="6"/>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160771">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xmlns="" id="{63918E7A-F213-4943-B86D-37BDEF2350FF}"/>
              </a:ext>
            </a:extLst>
          </p:cNvPr>
          <p:cNvSpPr/>
          <p:nvPr/>
        </p:nvSpPr>
        <p:spPr>
          <a:xfrm>
            <a:off x="1115616" y="2204864"/>
            <a:ext cx="7136120" cy="1754326"/>
          </a:xfrm>
          <a:prstGeom prst="rect">
            <a:avLst/>
          </a:prstGeom>
          <a:noFill/>
        </p:spPr>
        <p:txBody>
          <a:bodyPr wrap="none" lIns="91440" tIns="45720" rIns="91440" bIns="45720">
            <a:spAutoFit/>
          </a:bodyPr>
          <a:lstStyle/>
          <a:p>
            <a:pPr algn="ctr"/>
            <a:r>
              <a:rPr lang="en-US" sz="5400" b="1" cap="none" spc="0" dirty="0">
                <a:ln w="12700">
                  <a:solidFill>
                    <a:schemeClr val="accent1"/>
                  </a:solidFill>
                  <a:prstDash val="solid"/>
                </a:ln>
                <a:solidFill>
                  <a:srgbClr val="FF0000"/>
                </a:solidFill>
                <a:effectLst>
                  <a:outerShdw dist="38100" dir="2640000" algn="bl" rotWithShape="0">
                    <a:schemeClr val="accent1"/>
                  </a:outerShdw>
                </a:effectLst>
              </a:rPr>
              <a:t>THANKS A LOT FOR </a:t>
            </a:r>
          </a:p>
          <a:p>
            <a:pPr algn="ctr"/>
            <a:r>
              <a:rPr lang="en-US" sz="5400" b="1" cap="none" spc="0" dirty="0">
                <a:ln w="12700">
                  <a:solidFill>
                    <a:schemeClr val="accent1"/>
                  </a:solidFill>
                  <a:prstDash val="solid"/>
                </a:ln>
                <a:solidFill>
                  <a:srgbClr val="FF0000"/>
                </a:solidFill>
                <a:effectLst>
                  <a:outerShdw dist="38100" dir="2640000" algn="bl" rotWithShape="0">
                    <a:schemeClr val="accent1"/>
                  </a:outerShdw>
                </a:effectLst>
              </a:rPr>
              <a:t>PATIENT LISTENING</a:t>
            </a:r>
          </a:p>
        </p:txBody>
      </p:sp>
    </p:spTree>
    <p:extLst>
      <p:ext uri="{BB962C8B-B14F-4D97-AF65-F5344CB8AC3E}">
        <p14:creationId xmlns:p14="http://schemas.microsoft.com/office/powerpoint/2010/main" xmlns="" val="344640040"/>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500034" y="3270250"/>
            <a:ext cx="8286808" cy="2209800"/>
          </a:xfrm>
        </p:spPr>
        <p:txBody>
          <a:bodyPr/>
          <a:lstStyle/>
          <a:p>
            <a:r>
              <a:rPr lang="bn-BD" sz="4000" dirty="0" smtClean="0">
                <a:latin typeface="Bernard MT Condensed" pitchFamily="18" charset="0"/>
              </a:rPr>
              <a:t>NEHRU YUVA KENDRA SANGATHAN, TRIPURA</a:t>
            </a:r>
            <a:endParaRPr lang="en-IN" sz="4000" dirty="0">
              <a:latin typeface="Bernard MT Condensed" pitchFamily="18" charset="0"/>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Content Placeholder 6" descr="download (1).jpg"/>
          <p:cNvPicPr>
            <a:picLocks noGrp="1" noChangeAspect="1"/>
          </p:cNvPicPr>
          <p:nvPr>
            <p:ph idx="1"/>
          </p:nvPr>
        </p:nvPicPr>
        <p:blipFill>
          <a:blip r:embed="rId2">
            <a:lum bright="70000" contrast="-70000"/>
          </a:blip>
          <a:stretch>
            <a:fillRect/>
          </a:stretch>
        </p:blipFill>
        <p:spPr>
          <a:xfrm>
            <a:off x="1" y="0"/>
            <a:ext cx="9144000" cy="6858000"/>
          </a:xfrm>
        </p:spPr>
      </p:pic>
      <p:sp>
        <p:nvSpPr>
          <p:cNvPr id="9" name="Title 1">
            <a:extLst>
              <a:ext uri="{FF2B5EF4-FFF2-40B4-BE49-F238E27FC236}">
                <a16:creationId xmlns:a16="http://schemas.microsoft.com/office/drawing/2014/main" xmlns="" id="{E71CA2AE-F857-4961-AFC3-A0E00A17E380}"/>
              </a:ext>
            </a:extLst>
          </p:cNvPr>
          <p:cNvSpPr>
            <a:spLocks noGrp="1"/>
          </p:cNvSpPr>
          <p:nvPr/>
        </p:nvSpPr>
        <p:spPr>
          <a:xfrm>
            <a:off x="1044185" y="406659"/>
            <a:ext cx="7055495" cy="1143000"/>
          </a:xfrm>
          <a:prstGeom prst="rect">
            <a:avLst/>
          </a:prstGeom>
        </p:spPr>
        <p:txBody>
          <a:bodyPr vert="horz" lIns="91440" tIns="45720" rIns="91440" bIns="45720" rtlCol="0" anchor="ctr">
            <a:normAutofit fontScale="9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IN" b="1" dirty="0">
                <a:ln>
                  <a:solidFill>
                    <a:srgbClr val="00B0F0"/>
                  </a:solidFill>
                </a:ln>
                <a:solidFill>
                  <a:srgbClr val="0070C0"/>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a:t>
            </a:r>
            <a:r>
              <a:rPr lang="en-IN" sz="3100" b="1" dirty="0">
                <a:ln>
                  <a:solidFill>
                    <a:srgbClr val="FF0000"/>
                  </a:solidFill>
                </a:ln>
                <a:solidFill>
                  <a:srgbClr val="FF0000"/>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EK BHARAT </a:t>
            </a:r>
            <a:r>
              <a:rPr lang="en-IN" sz="3100" b="1" dirty="0">
                <a:ln>
                  <a:solidFill>
                    <a:schemeClr val="bg1"/>
                  </a:solidFill>
                </a:ln>
                <a:solidFill>
                  <a:schemeClr val="bg1">
                    <a:lumMod val="85000"/>
                  </a:schemeClr>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SHRESHTHA</a:t>
            </a:r>
            <a:r>
              <a:rPr lang="en-IN" sz="3100" b="1" dirty="0">
                <a:ln>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ln>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 </a:t>
            </a:r>
            <a:r>
              <a:rPr lang="en-IN" sz="3100" b="1" dirty="0">
                <a:ln>
                  <a:solidFill>
                    <a:srgbClr val="00B050"/>
                  </a:solidFill>
                </a:ln>
                <a:solidFill>
                  <a:srgbClr val="00B050"/>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BHARAT</a:t>
            </a:r>
            <a:r>
              <a:rPr lang="en-IN" b="1" dirty="0">
                <a:ln>
                  <a:solidFill>
                    <a:srgbClr val="00B0F0"/>
                  </a:solidFill>
                </a:ln>
                <a:solidFill>
                  <a:schemeClr val="accent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a:t>
            </a:r>
            <a:endParaRPr lang="en-IN" dirty="0">
              <a:ln>
                <a:solidFill>
                  <a:srgbClr val="00B0F0"/>
                </a:solidFill>
              </a:ln>
              <a:solidFill>
                <a:schemeClr val="accent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endParaRPr>
          </a:p>
        </p:txBody>
      </p:sp>
      <p:sp>
        <p:nvSpPr>
          <p:cNvPr id="13" name="Rectangle 12">
            <a:extLst>
              <a:ext uri="{FF2B5EF4-FFF2-40B4-BE49-F238E27FC236}">
                <a16:creationId xmlns:a16="http://schemas.microsoft.com/office/drawing/2014/main" xmlns="" id="{666C052D-9967-4E39-A0CA-506061AFE21B}"/>
              </a:ext>
            </a:extLst>
          </p:cNvPr>
          <p:cNvSpPr/>
          <p:nvPr/>
        </p:nvSpPr>
        <p:spPr>
          <a:xfrm>
            <a:off x="1428727" y="1956319"/>
            <a:ext cx="6738459" cy="4216539"/>
          </a:xfrm>
          <a:prstGeom prst="rect">
            <a:avLst/>
          </a:prstGeom>
        </p:spPr>
        <p:txBody>
          <a:bodyPr wrap="square">
            <a:spAutoFit/>
          </a:bodyPr>
          <a:lstStyle/>
          <a:p>
            <a:pPr algn="just"/>
            <a:r>
              <a:rPr lang="en-US" sz="2800" b="0" i="0" dirty="0">
                <a:solidFill>
                  <a:srgbClr val="4D4D4D"/>
                </a:solidFill>
                <a:effectLst/>
                <a:latin typeface="Open Sans"/>
              </a:rPr>
              <a:t>	</a:t>
            </a:r>
            <a:r>
              <a:rPr lang="en-US" b="1" i="0" dirty="0">
                <a:solidFill>
                  <a:srgbClr val="4D4D4D"/>
                </a:solidFill>
                <a:effectLst/>
                <a:latin typeface="Open Sans"/>
              </a:rPr>
              <a:t>The initiative ‘</a:t>
            </a:r>
            <a:r>
              <a:rPr lang="en-US" b="1" i="0" dirty="0" err="1">
                <a:solidFill>
                  <a:srgbClr val="FF0000"/>
                </a:solidFill>
                <a:effectLst/>
                <a:latin typeface="Open Sans"/>
              </a:rPr>
              <a:t>Ek</a:t>
            </a:r>
            <a:r>
              <a:rPr lang="en-US" b="1" i="0" dirty="0">
                <a:solidFill>
                  <a:srgbClr val="FF0000"/>
                </a:solidFill>
                <a:effectLst/>
                <a:latin typeface="Open Sans"/>
              </a:rPr>
              <a:t> Bharat </a:t>
            </a:r>
            <a:r>
              <a:rPr lang="en-US" b="1" i="0" dirty="0" err="1">
                <a:solidFill>
                  <a:srgbClr val="FFFF00"/>
                </a:solidFill>
                <a:effectLst/>
                <a:latin typeface="Open Sans"/>
              </a:rPr>
              <a:t>Shreshtha</a:t>
            </a:r>
            <a:r>
              <a:rPr lang="en-US" b="1" i="0" dirty="0">
                <a:solidFill>
                  <a:srgbClr val="4D4D4D"/>
                </a:solidFill>
                <a:effectLst/>
                <a:latin typeface="Open Sans"/>
              </a:rPr>
              <a:t> </a:t>
            </a:r>
            <a:r>
              <a:rPr lang="en-US" b="1" i="0" dirty="0">
                <a:solidFill>
                  <a:srgbClr val="00B050"/>
                </a:solidFill>
                <a:effectLst/>
                <a:latin typeface="Open Sans"/>
              </a:rPr>
              <a:t>Bharat</a:t>
            </a:r>
            <a:r>
              <a:rPr lang="en-US" b="1" i="0" dirty="0">
                <a:solidFill>
                  <a:srgbClr val="4D4D4D"/>
                </a:solidFill>
                <a:effectLst/>
                <a:latin typeface="Open Sans"/>
              </a:rPr>
              <a:t>’ was announced by Hon'ble Prime Minister on 31st October, 2015 on the occasion of the 140th birth anniversary of Sardar Vallabhbhai Patel. Through this innovative measure, the knowledge of the culture, traditions and practices of different states &amp; UTs will lead to an enhanced understanding and bonding between the states, thereby strengthening the unity and integrity of India.</a:t>
            </a:r>
            <a:endParaRPr lang="hi-IN" b="1" dirty="0"/>
          </a:p>
        </p:txBody>
      </p:sp>
    </p:spTree>
    <p:extLst>
      <p:ext uri="{BB962C8B-B14F-4D97-AF65-F5344CB8AC3E}">
        <p14:creationId xmlns="" xmlns:p14="http://schemas.microsoft.com/office/powerpoint/2010/main" val="2805988"/>
      </p:ext>
    </p:extLst>
  </p:cSld>
  <p:clrMapOvr>
    <a:masterClrMapping/>
  </p:clrMapOvr>
  <mc:AlternateContent xmlns:mc="http://schemas.openxmlformats.org/markup-compatibility/2006">
    <mc:Choice xmlns="" xmlns:p14="http://schemas.microsoft.com/office/powerpoint/2010/main" Requires="p14">
      <p:transition spd="slow" p14:dur="1500" advClick="0" advTm="12000">
        <p:fade/>
      </p:transition>
    </mc:Choice>
    <mc:Fallback>
      <p:transition spd="slow" advClick="0" advTm="12000">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73" name="Rectangle 25">
            <a:extLst>
              <a:ext uri="{FF2B5EF4-FFF2-40B4-BE49-F238E27FC236}">
                <a16:creationId xmlns:a16="http://schemas.microsoft.com/office/drawing/2014/main" xmlns="" id="{53721853-1BA3-4609-BDEA-2F3032ECB650}"/>
              </a:ext>
            </a:extLst>
          </p:cNvPr>
          <p:cNvSpPr>
            <a:spLocks noGrp="1" noChangeArrowheads="1"/>
          </p:cNvSpPr>
          <p:nvPr>
            <p:ph type="ctrTitle"/>
          </p:nvPr>
        </p:nvSpPr>
        <p:spPr>
          <a:xfrm>
            <a:off x="212036" y="476250"/>
            <a:ext cx="8752578" cy="2376488"/>
          </a:xfrm>
        </p:spPr>
        <p:txBody>
          <a:bodyPr/>
          <a:lstStyle/>
          <a:p>
            <a:r>
              <a:rPr lang="en-GB" altLang="en-US" sz="2000" dirty="0">
                <a:latin typeface="Arial" panose="020B0604020202020204" pitchFamily="34" charset="0"/>
              </a:rPr>
              <a:t>		 </a:t>
            </a:r>
            <a:br>
              <a:rPr lang="en-GB" altLang="en-US" sz="2000" dirty="0">
                <a:latin typeface="Arial" panose="020B0604020202020204" pitchFamily="34" charset="0"/>
              </a:rPr>
            </a:br>
            <a:r>
              <a:rPr lang="en-GB" altLang="en-US" sz="2000" dirty="0">
                <a:latin typeface="Arial" panose="020B0604020202020204" pitchFamily="34" charset="0"/>
              </a:rPr>
              <a:t/>
            </a:r>
            <a:br>
              <a:rPr lang="en-GB" altLang="en-US" sz="2000" dirty="0">
                <a:latin typeface="Arial" panose="020B0604020202020204" pitchFamily="34" charset="0"/>
              </a:rPr>
            </a:br>
            <a:r>
              <a:rPr lang="en-GB" altLang="en-US" sz="4800" b="1" dirty="0">
                <a:latin typeface="Arial" panose="020B0604020202020204" pitchFamily="34" charset="0"/>
              </a:rPr>
              <a:t>The evolution of language</a:t>
            </a:r>
            <a:r>
              <a:rPr lang="en-GB" altLang="en-US" sz="1800" b="1" dirty="0">
                <a:latin typeface="Arial Unicode MS" panose="020B0604020202020204" pitchFamily="34" charset="-128"/>
              </a:rPr>
              <a:t>     </a:t>
            </a:r>
            <a:endParaRPr lang="en-GB" altLang="en-US" sz="2000" dirty="0">
              <a:latin typeface="Arial Unicode MS" panose="020B0604020202020204" pitchFamily="34" charset="-128"/>
            </a:endParaRPr>
          </a:p>
        </p:txBody>
      </p:sp>
      <p:sp>
        <p:nvSpPr>
          <p:cNvPr id="2076" name="Rectangle 28">
            <a:extLst>
              <a:ext uri="{FF2B5EF4-FFF2-40B4-BE49-F238E27FC236}">
                <a16:creationId xmlns:a16="http://schemas.microsoft.com/office/drawing/2014/main" xmlns="" id="{E06FDBAD-CA97-4DB9-9ED8-C5153A26109F}"/>
              </a:ext>
            </a:extLst>
          </p:cNvPr>
          <p:cNvSpPr>
            <a:spLocks noChangeArrowheads="1"/>
          </p:cNvSpPr>
          <p:nvPr/>
        </p:nvSpPr>
        <p:spPr bwMode="auto">
          <a:xfrm>
            <a:off x="827088" y="3500438"/>
            <a:ext cx="7772400" cy="288131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0" tIns="0" rIns="0" bIns="0" anchor="b"/>
          <a:lstStyle>
            <a:lvl1pPr algn="l">
              <a:defRPr sz="4400">
                <a:solidFill>
                  <a:schemeClr val="tx2"/>
                </a:solidFill>
                <a:latin typeface="Garamond" panose="02020404030301010803" pitchFamily="18" charset="0"/>
              </a:defRPr>
            </a:lvl1pPr>
            <a:lvl2pPr algn="l">
              <a:defRPr sz="4400">
                <a:solidFill>
                  <a:schemeClr val="tx2"/>
                </a:solidFill>
                <a:latin typeface="Garamond" panose="02020404030301010803" pitchFamily="18" charset="0"/>
              </a:defRPr>
            </a:lvl2pPr>
            <a:lvl3pPr algn="l">
              <a:defRPr sz="4400">
                <a:solidFill>
                  <a:schemeClr val="tx2"/>
                </a:solidFill>
                <a:latin typeface="Garamond" panose="02020404030301010803" pitchFamily="18" charset="0"/>
              </a:defRPr>
            </a:lvl3pPr>
            <a:lvl4pPr algn="l">
              <a:defRPr sz="4400">
                <a:solidFill>
                  <a:schemeClr val="tx2"/>
                </a:solidFill>
                <a:latin typeface="Garamond" panose="02020404030301010803" pitchFamily="18" charset="0"/>
              </a:defRPr>
            </a:lvl4pPr>
            <a:lvl5pPr algn="l">
              <a:defRPr sz="4400">
                <a:solidFill>
                  <a:schemeClr val="tx2"/>
                </a:solidFill>
                <a:latin typeface="Garamond" panose="02020404030301010803" pitchFamily="18" charset="0"/>
              </a:defRPr>
            </a:lvl5pPr>
            <a:lvl6pPr marL="457200" fontAlgn="base">
              <a:spcBef>
                <a:spcPct val="0"/>
              </a:spcBef>
              <a:spcAft>
                <a:spcPct val="0"/>
              </a:spcAft>
              <a:defRPr sz="4400">
                <a:solidFill>
                  <a:schemeClr val="tx2"/>
                </a:solidFill>
                <a:latin typeface="Garamond" panose="02020404030301010803" pitchFamily="18" charset="0"/>
              </a:defRPr>
            </a:lvl6pPr>
            <a:lvl7pPr marL="914400" fontAlgn="base">
              <a:spcBef>
                <a:spcPct val="0"/>
              </a:spcBef>
              <a:spcAft>
                <a:spcPct val="0"/>
              </a:spcAft>
              <a:defRPr sz="4400">
                <a:solidFill>
                  <a:schemeClr val="tx2"/>
                </a:solidFill>
                <a:latin typeface="Garamond" panose="02020404030301010803" pitchFamily="18" charset="0"/>
              </a:defRPr>
            </a:lvl7pPr>
            <a:lvl8pPr marL="1371600" fontAlgn="base">
              <a:spcBef>
                <a:spcPct val="0"/>
              </a:spcBef>
              <a:spcAft>
                <a:spcPct val="0"/>
              </a:spcAft>
              <a:defRPr sz="4400">
                <a:solidFill>
                  <a:schemeClr val="tx2"/>
                </a:solidFill>
                <a:latin typeface="Garamond" panose="02020404030301010803" pitchFamily="18" charset="0"/>
              </a:defRPr>
            </a:lvl8pPr>
            <a:lvl9pPr marL="1828800" fontAlgn="base">
              <a:spcBef>
                <a:spcPct val="0"/>
              </a:spcBef>
              <a:spcAft>
                <a:spcPct val="0"/>
              </a:spcAft>
              <a:defRPr sz="4400">
                <a:solidFill>
                  <a:schemeClr val="tx2"/>
                </a:solidFill>
                <a:latin typeface="Garamond" panose="02020404030301010803" pitchFamily="18" charset="0"/>
              </a:defRPr>
            </a:lvl9pPr>
          </a:lstStyle>
          <a:p>
            <a:pPr eaLnBrk="1" hangingPunct="1"/>
            <a:r>
              <a:rPr lang="en-US" altLang="en-US" sz="2400" dirty="0">
                <a:latin typeface="Arial Unicode MS" panose="020B0604020202020204" pitchFamily="34" charset="-128"/>
              </a:rPr>
              <a:t>Dr </a:t>
            </a:r>
            <a:r>
              <a:rPr lang="en-US" altLang="en-US" sz="2400" dirty="0" err="1">
                <a:latin typeface="Arial Unicode MS" panose="020B0604020202020204" pitchFamily="34" charset="-128"/>
              </a:rPr>
              <a:t>Baburam</a:t>
            </a:r>
            <a:r>
              <a:rPr lang="en-US" altLang="en-US" sz="2400" dirty="0">
                <a:latin typeface="Arial Unicode MS" panose="020B0604020202020204" pitchFamily="34" charset="-128"/>
              </a:rPr>
              <a:t> Swami</a:t>
            </a:r>
            <a:r>
              <a:rPr lang="en-GB" altLang="en-US" sz="2400" dirty="0">
                <a:latin typeface="Arial Unicode MS" panose="020B0604020202020204" pitchFamily="34" charset="-128"/>
              </a:rPr>
              <a:t/>
            </a:r>
            <a:br>
              <a:rPr lang="en-GB" altLang="en-US" sz="2400" dirty="0">
                <a:latin typeface="Arial Unicode MS" panose="020B0604020202020204" pitchFamily="34" charset="-128"/>
              </a:rPr>
            </a:br>
            <a:r>
              <a:rPr lang="en-US" altLang="en-US" sz="2400" dirty="0">
                <a:latin typeface="Arial Unicode MS" panose="020B0604020202020204" pitchFamily="34" charset="-128"/>
              </a:rPr>
              <a:t>Assistant Professor</a:t>
            </a:r>
          </a:p>
          <a:p>
            <a:pPr eaLnBrk="1" hangingPunct="1"/>
            <a:r>
              <a:rPr lang="en-US" altLang="en-US" sz="2400" dirty="0">
                <a:latin typeface="Arial Unicode MS" panose="020B0604020202020204" pitchFamily="34" charset="-128"/>
              </a:rPr>
              <a:t>MBB College</a:t>
            </a:r>
          </a:p>
          <a:p>
            <a:pPr eaLnBrk="1" hangingPunct="1"/>
            <a:r>
              <a:rPr lang="en-US" altLang="en-US" sz="2400" dirty="0" err="1">
                <a:latin typeface="Arial Unicode MS" panose="020B0604020202020204" pitchFamily="34" charset="-128"/>
              </a:rPr>
              <a:t>Agartala</a:t>
            </a:r>
            <a:endParaRPr lang="en-US" altLang="en-US" sz="2400" dirty="0">
              <a:latin typeface="Arial Unicode MS" panose="020B0604020202020204" pitchFamily="34" charset="-128"/>
            </a:endParaRPr>
          </a:p>
          <a:p>
            <a:pPr eaLnBrk="1" hangingPunct="1"/>
            <a:r>
              <a:rPr lang="en-US" altLang="en-US" sz="2400" dirty="0">
                <a:latin typeface="Arial Unicode MS" panose="020B0604020202020204" pitchFamily="34" charset="-128"/>
              </a:rPr>
              <a:t>West Tripura</a:t>
            </a:r>
          </a:p>
          <a:p>
            <a:pPr eaLnBrk="1" hangingPunct="1"/>
            <a:endParaRPr lang="en-US" altLang="en-US" sz="2400" dirty="0">
              <a:latin typeface="Arial Unicode MS" panose="020B0604020202020204" pitchFamily="34" charset="-128"/>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4" fill="hold" nodeType="withEffect">
                                  <p:stCondLst>
                                    <p:cond delay="0"/>
                                  </p:stCondLst>
                                  <p:childTnLst>
                                    <p:set>
                                      <p:cBhvr>
                                        <p:cTn id="6" dur="1" fill="hold">
                                          <p:stCondLst>
                                            <p:cond delay="0"/>
                                          </p:stCondLst>
                                        </p:cTn>
                                        <p:tgtEl>
                                          <p:spTgt spid="2076">
                                            <p:txEl>
                                              <p:pRg st="0" end="0"/>
                                            </p:txEl>
                                          </p:spTgt>
                                        </p:tgtEl>
                                        <p:attrNameLst>
                                          <p:attrName>style.visibility</p:attrName>
                                        </p:attrNameLst>
                                      </p:cBhvr>
                                      <p:to>
                                        <p:strVal val="visible"/>
                                      </p:to>
                                    </p:set>
                                    <p:anim calcmode="lin" valueType="num">
                                      <p:cBhvr additive="base">
                                        <p:cTn id="7" dur="500" fill="hold"/>
                                        <p:tgtEl>
                                          <p:spTgt spid="207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076">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2076">
                                            <p:txEl>
                                              <p:pRg st="1" end="1"/>
                                            </p:txEl>
                                          </p:spTgt>
                                        </p:tgtEl>
                                        <p:attrNameLst>
                                          <p:attrName>style.visibility</p:attrName>
                                        </p:attrNameLst>
                                      </p:cBhvr>
                                      <p:to>
                                        <p:strVal val="visible"/>
                                      </p:to>
                                    </p:set>
                                    <p:anim calcmode="lin" valueType="num">
                                      <p:cBhvr additive="base">
                                        <p:cTn id="11" dur="500" fill="hold"/>
                                        <p:tgtEl>
                                          <p:spTgt spid="2076">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2076">
                                            <p:txEl>
                                              <p:pRg st="1" end="1"/>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2076">
                                            <p:txEl>
                                              <p:pRg st="2" end="2"/>
                                            </p:txEl>
                                          </p:spTgt>
                                        </p:tgtEl>
                                        <p:attrNameLst>
                                          <p:attrName>style.visibility</p:attrName>
                                        </p:attrNameLst>
                                      </p:cBhvr>
                                      <p:to>
                                        <p:strVal val="visible"/>
                                      </p:to>
                                    </p:set>
                                    <p:anim calcmode="lin" valueType="num">
                                      <p:cBhvr additive="base">
                                        <p:cTn id="15" dur="500" fill="hold"/>
                                        <p:tgtEl>
                                          <p:spTgt spid="2076">
                                            <p:txEl>
                                              <p:pRg st="2" end="2"/>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2076">
                                            <p:txEl>
                                              <p:pRg st="2" end="2"/>
                                            </p:txEl>
                                          </p:spTgt>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2076">
                                            <p:txEl>
                                              <p:pRg st="3" end="3"/>
                                            </p:txEl>
                                          </p:spTgt>
                                        </p:tgtEl>
                                        <p:attrNameLst>
                                          <p:attrName>style.visibility</p:attrName>
                                        </p:attrNameLst>
                                      </p:cBhvr>
                                      <p:to>
                                        <p:strVal val="visible"/>
                                      </p:to>
                                    </p:set>
                                    <p:anim calcmode="lin" valueType="num">
                                      <p:cBhvr additive="base">
                                        <p:cTn id="19" dur="500" fill="hold"/>
                                        <p:tgtEl>
                                          <p:spTgt spid="2076">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076">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Doing Subaltern Linguistics – We Mountains"/>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251520" y="692696"/>
            <a:ext cx="8712968" cy="5400600"/>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293841331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2996" name="Rectangle 4">
            <a:extLst>
              <a:ext uri="{FF2B5EF4-FFF2-40B4-BE49-F238E27FC236}">
                <a16:creationId xmlns:a16="http://schemas.microsoft.com/office/drawing/2014/main" xmlns="" id="{71361734-AB34-43E9-A90D-A48550A9170A}"/>
              </a:ext>
            </a:extLst>
          </p:cNvPr>
          <p:cNvSpPr>
            <a:spLocks noGrp="1" noChangeArrowheads="1"/>
          </p:cNvSpPr>
          <p:nvPr>
            <p:ph type="ctrTitle"/>
          </p:nvPr>
        </p:nvSpPr>
        <p:spPr>
          <a:xfrm>
            <a:off x="685800" y="685800"/>
            <a:ext cx="7772400" cy="366936"/>
          </a:xfrm>
        </p:spPr>
        <p:txBody>
          <a:bodyPr/>
          <a:lstStyle/>
          <a:p>
            <a:pPr algn="ctr"/>
            <a:r>
              <a:rPr lang="en-US" altLang="en-US" b="1" dirty="0">
                <a:latin typeface="Arial" panose="020B0604020202020204" pitchFamily="34" charset="0"/>
              </a:rPr>
              <a:t>THE STUDY OF LANGUAGE</a:t>
            </a:r>
          </a:p>
        </p:txBody>
      </p:sp>
      <p:pic>
        <p:nvPicPr>
          <p:cNvPr id="3074" name="Picture 2" descr="Introduction to Language | Boundless Psychology"/>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1296752" y="1052736"/>
            <a:ext cx="6550496" cy="5715000"/>
          </a:xfrm>
          <a:prstGeom prst="rect">
            <a:avLst/>
          </a:prstGeom>
          <a:noFill/>
          <a:extLst>
            <a:ext uri="{909E8E84-426E-40DD-AFC4-6F175D3DCCD1}">
              <a14:hiddenFill xmlns:a14="http://schemas.microsoft.com/office/drawing/2010/main" xmlns="">
                <a:solidFill>
                  <a:srgbClr val="FFFFFF"/>
                </a:solidFill>
              </a14:hiddenFill>
            </a:ext>
          </a:extLst>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Ebene">
  <a:themeElements>
    <a:clrScheme name="Ebene 8">
      <a:dk1>
        <a:srgbClr val="000000"/>
      </a:dk1>
      <a:lt1>
        <a:srgbClr val="FFFFFF"/>
      </a:lt1>
      <a:dk2>
        <a:srgbClr val="999900"/>
      </a:dk2>
      <a:lt2>
        <a:srgbClr val="666600"/>
      </a:lt2>
      <a:accent1>
        <a:srgbClr val="99CC00"/>
      </a:accent1>
      <a:accent2>
        <a:srgbClr val="CCCC66"/>
      </a:accent2>
      <a:accent3>
        <a:srgbClr val="FFFFFF"/>
      </a:accent3>
      <a:accent4>
        <a:srgbClr val="000000"/>
      </a:accent4>
      <a:accent5>
        <a:srgbClr val="CAE2AA"/>
      </a:accent5>
      <a:accent6>
        <a:srgbClr val="B9B95C"/>
      </a:accent6>
      <a:hlink>
        <a:srgbClr val="FFCC00"/>
      </a:hlink>
      <a:folHlink>
        <a:srgbClr val="CC9900"/>
      </a:folHlink>
    </a:clrScheme>
    <a:fontScheme name="Ebene">
      <a:majorFont>
        <a:latin typeface="Garamond"/>
        <a:ea typeface=""/>
        <a:cs typeface=""/>
      </a:majorFont>
      <a:minorFont>
        <a:latin typeface="Verdana"/>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GB" altLang="en-US" sz="2400" b="0" i="0" u="none" strike="noStrike" cap="none" normalizeH="0" baseline="0" smtClean="0">
            <a:ln>
              <a:noFill/>
            </a:ln>
            <a:solidFill>
              <a:schemeClr val="tx1"/>
            </a:solidFill>
            <a:effectLst/>
            <a:latin typeface="Times New Roman" panose="02020603050405020304"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GB" altLang="en-US" sz="2400" b="0" i="0" u="none" strike="noStrike" cap="none" normalizeH="0" baseline="0" smtClean="0">
            <a:ln>
              <a:noFill/>
            </a:ln>
            <a:solidFill>
              <a:schemeClr val="tx1"/>
            </a:solidFill>
            <a:effectLst/>
            <a:latin typeface="Times New Roman" panose="02020603050405020304" pitchFamily="18" charset="0"/>
          </a:defRPr>
        </a:defPPr>
      </a:lstStyle>
    </a:lnDef>
  </a:objectDefaults>
  <a:extraClrSchemeLst>
    <a:extraClrScheme>
      <a:clrScheme name="Ebene 1">
        <a:dk1>
          <a:srgbClr val="006699"/>
        </a:dk1>
        <a:lt1>
          <a:srgbClr val="FFFFFF"/>
        </a:lt1>
        <a:dk2>
          <a:srgbClr val="000000"/>
        </a:dk2>
        <a:lt2>
          <a:srgbClr val="99FF99"/>
        </a:lt2>
        <a:accent1>
          <a:srgbClr val="00CC99"/>
        </a:accent1>
        <a:accent2>
          <a:srgbClr val="009999"/>
        </a:accent2>
        <a:accent3>
          <a:srgbClr val="AAAAAA"/>
        </a:accent3>
        <a:accent4>
          <a:srgbClr val="DADADA"/>
        </a:accent4>
        <a:accent5>
          <a:srgbClr val="AAE2CA"/>
        </a:accent5>
        <a:accent6>
          <a:srgbClr val="008A8A"/>
        </a:accent6>
        <a:hlink>
          <a:srgbClr val="0066FF"/>
        </a:hlink>
        <a:folHlink>
          <a:srgbClr val="989CBA"/>
        </a:folHlink>
      </a:clrScheme>
      <a:clrMap bg1="dk2" tx1="lt1" bg2="dk1" tx2="lt2" accent1="accent1" accent2="accent2" accent3="accent3" accent4="accent4" accent5="accent5" accent6="accent6" hlink="hlink" folHlink="folHlink"/>
    </a:extraClrScheme>
    <a:extraClrScheme>
      <a:clrScheme name="Ebene 2">
        <a:dk1>
          <a:srgbClr val="808000"/>
        </a:dk1>
        <a:lt1>
          <a:srgbClr val="FFFFFF"/>
        </a:lt1>
        <a:dk2>
          <a:srgbClr val="5C271E"/>
        </a:dk2>
        <a:lt2>
          <a:srgbClr val="FFDD89"/>
        </a:lt2>
        <a:accent1>
          <a:srgbClr val="CC6600"/>
        </a:accent1>
        <a:accent2>
          <a:srgbClr val="CC9900"/>
        </a:accent2>
        <a:accent3>
          <a:srgbClr val="B5ACAB"/>
        </a:accent3>
        <a:accent4>
          <a:srgbClr val="DADADA"/>
        </a:accent4>
        <a:accent5>
          <a:srgbClr val="E2B8AA"/>
        </a:accent5>
        <a:accent6>
          <a:srgbClr val="B98A00"/>
        </a:accent6>
        <a:hlink>
          <a:srgbClr val="669900"/>
        </a:hlink>
        <a:folHlink>
          <a:srgbClr val="A3A274"/>
        </a:folHlink>
      </a:clrScheme>
      <a:clrMap bg1="dk2" tx1="lt1" bg2="dk1" tx2="lt2" accent1="accent1" accent2="accent2" accent3="accent3" accent4="accent4" accent5="accent5" accent6="accent6" hlink="hlink" folHlink="folHlink"/>
    </a:extraClrScheme>
    <a:extraClrScheme>
      <a:clrScheme name="Ebene 3">
        <a:dk1>
          <a:srgbClr val="763B00"/>
        </a:dk1>
        <a:lt1>
          <a:srgbClr val="FFFFFF"/>
        </a:lt1>
        <a:dk2>
          <a:srgbClr val="330000"/>
        </a:dk2>
        <a:lt2>
          <a:srgbClr val="CC9900"/>
        </a:lt2>
        <a:accent1>
          <a:srgbClr val="FFCC00"/>
        </a:accent1>
        <a:accent2>
          <a:srgbClr val="CC3300"/>
        </a:accent2>
        <a:accent3>
          <a:srgbClr val="ADAAAA"/>
        </a:accent3>
        <a:accent4>
          <a:srgbClr val="DADADA"/>
        </a:accent4>
        <a:accent5>
          <a:srgbClr val="FFE2AA"/>
        </a:accent5>
        <a:accent6>
          <a:srgbClr val="B92D00"/>
        </a:accent6>
        <a:hlink>
          <a:srgbClr val="666699"/>
        </a:hlink>
        <a:folHlink>
          <a:srgbClr val="999966"/>
        </a:folHlink>
      </a:clrScheme>
      <a:clrMap bg1="dk2" tx1="lt1" bg2="dk1" tx2="lt2" accent1="accent1" accent2="accent2" accent3="accent3" accent4="accent4" accent5="accent5" accent6="accent6" hlink="hlink" folHlink="folHlink"/>
    </a:extraClrScheme>
    <a:extraClrScheme>
      <a:clrScheme name="Ebene 4">
        <a:dk1>
          <a:srgbClr val="6D3696"/>
        </a:dk1>
        <a:lt1>
          <a:srgbClr val="FFFFFF"/>
        </a:lt1>
        <a:dk2>
          <a:srgbClr val="51255D"/>
        </a:dk2>
        <a:lt2>
          <a:srgbClr val="FFFFCC"/>
        </a:lt2>
        <a:accent1>
          <a:srgbClr val="666699"/>
        </a:accent1>
        <a:accent2>
          <a:srgbClr val="800080"/>
        </a:accent2>
        <a:accent3>
          <a:srgbClr val="B3ACB6"/>
        </a:accent3>
        <a:accent4>
          <a:srgbClr val="DADADA"/>
        </a:accent4>
        <a:accent5>
          <a:srgbClr val="B8B8CA"/>
        </a:accent5>
        <a:accent6>
          <a:srgbClr val="730073"/>
        </a:accent6>
        <a:hlink>
          <a:srgbClr val="CCCC00"/>
        </a:hlink>
        <a:folHlink>
          <a:srgbClr val="A3A274"/>
        </a:folHlink>
      </a:clrScheme>
      <a:clrMap bg1="dk2" tx1="lt1" bg2="dk1" tx2="lt2" accent1="accent1" accent2="accent2" accent3="accent3" accent4="accent4" accent5="accent5" accent6="accent6" hlink="hlink" folHlink="folHlink"/>
    </a:extraClrScheme>
    <a:extraClrScheme>
      <a:clrScheme name="Ebene 5">
        <a:dk1>
          <a:srgbClr val="CC6600"/>
        </a:dk1>
        <a:lt1>
          <a:srgbClr val="FFFFFF"/>
        </a:lt1>
        <a:dk2>
          <a:srgbClr val="4A553B"/>
        </a:dk2>
        <a:lt2>
          <a:srgbClr val="FFBF1F"/>
        </a:lt2>
        <a:accent1>
          <a:srgbClr val="FFCC00"/>
        </a:accent1>
        <a:accent2>
          <a:srgbClr val="CC9900"/>
        </a:accent2>
        <a:accent3>
          <a:srgbClr val="B1B4AF"/>
        </a:accent3>
        <a:accent4>
          <a:srgbClr val="DADADA"/>
        </a:accent4>
        <a:accent5>
          <a:srgbClr val="FFE2AA"/>
        </a:accent5>
        <a:accent6>
          <a:srgbClr val="B98A00"/>
        </a:accent6>
        <a:hlink>
          <a:srgbClr val="669900"/>
        </a:hlink>
        <a:folHlink>
          <a:srgbClr val="A3A274"/>
        </a:folHlink>
      </a:clrScheme>
      <a:clrMap bg1="dk2" tx1="lt1" bg2="dk1" tx2="lt2" accent1="accent1" accent2="accent2" accent3="accent3" accent4="accent4" accent5="accent5" accent6="accent6" hlink="hlink" folHlink="folHlink"/>
    </a:extraClrScheme>
    <a:extraClrScheme>
      <a:clrScheme name="Ebene 6">
        <a:dk1>
          <a:srgbClr val="000000"/>
        </a:dk1>
        <a:lt1>
          <a:srgbClr val="FFFFFF"/>
        </a:lt1>
        <a:dk2>
          <a:srgbClr val="666699"/>
        </a:dk2>
        <a:lt2>
          <a:srgbClr val="FFCC00"/>
        </a:lt2>
        <a:accent1>
          <a:srgbClr val="FF9900"/>
        </a:accent1>
        <a:accent2>
          <a:srgbClr val="FF0000"/>
        </a:accent2>
        <a:accent3>
          <a:srgbClr val="FFFFFF"/>
        </a:accent3>
        <a:accent4>
          <a:srgbClr val="000000"/>
        </a:accent4>
        <a:accent5>
          <a:srgbClr val="FFCAAA"/>
        </a:accent5>
        <a:accent6>
          <a:srgbClr val="E70000"/>
        </a:accent6>
        <a:hlink>
          <a:srgbClr val="666699"/>
        </a:hlink>
        <a:folHlink>
          <a:srgbClr val="999966"/>
        </a:folHlink>
      </a:clrScheme>
      <a:clrMap bg1="lt1" tx1="dk1" bg2="lt2" tx2="dk2" accent1="accent1" accent2="accent2" accent3="accent3" accent4="accent4" accent5="accent5" accent6="accent6" hlink="hlink" folHlink="folHlink"/>
    </a:extraClrScheme>
    <a:extraClrScheme>
      <a:clrScheme name="Ebene 7">
        <a:dk1>
          <a:srgbClr val="000000"/>
        </a:dk1>
        <a:lt1>
          <a:srgbClr val="FFFFFF"/>
        </a:lt1>
        <a:dk2>
          <a:srgbClr val="CC3300"/>
        </a:dk2>
        <a:lt2>
          <a:srgbClr val="663300"/>
        </a:lt2>
        <a:accent1>
          <a:srgbClr val="FFCC00"/>
        </a:accent1>
        <a:accent2>
          <a:srgbClr val="CC6600"/>
        </a:accent2>
        <a:accent3>
          <a:srgbClr val="FFFFFF"/>
        </a:accent3>
        <a:accent4>
          <a:srgbClr val="000000"/>
        </a:accent4>
        <a:accent5>
          <a:srgbClr val="FFE2AA"/>
        </a:accent5>
        <a:accent6>
          <a:srgbClr val="B95C00"/>
        </a:accent6>
        <a:hlink>
          <a:srgbClr val="CC9900"/>
        </a:hlink>
        <a:folHlink>
          <a:srgbClr val="996633"/>
        </a:folHlink>
      </a:clrScheme>
      <a:clrMap bg1="lt1" tx1="dk1" bg2="lt2" tx2="dk2" accent1="accent1" accent2="accent2" accent3="accent3" accent4="accent4" accent5="accent5" accent6="accent6" hlink="hlink" folHlink="folHlink"/>
    </a:extraClrScheme>
    <a:extraClrScheme>
      <a:clrScheme name="Ebene 8">
        <a:dk1>
          <a:srgbClr val="000000"/>
        </a:dk1>
        <a:lt1>
          <a:srgbClr val="FFFFFF"/>
        </a:lt1>
        <a:dk2>
          <a:srgbClr val="999900"/>
        </a:dk2>
        <a:lt2>
          <a:srgbClr val="666600"/>
        </a:lt2>
        <a:accent1>
          <a:srgbClr val="99CC00"/>
        </a:accent1>
        <a:accent2>
          <a:srgbClr val="CCCC66"/>
        </a:accent2>
        <a:accent3>
          <a:srgbClr val="FFFFFF"/>
        </a:accent3>
        <a:accent4>
          <a:srgbClr val="000000"/>
        </a:accent4>
        <a:accent5>
          <a:srgbClr val="CAE2AA"/>
        </a:accent5>
        <a:accent6>
          <a:srgbClr val="B9B95C"/>
        </a:accent6>
        <a:hlink>
          <a:srgbClr val="FFCC00"/>
        </a:hlink>
        <a:folHlink>
          <a:srgbClr val="CC990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296</TotalTime>
  <Words>1455</Words>
  <Application>Microsoft Office PowerPoint</Application>
  <PresentationFormat>On-screen Show (4:3)</PresentationFormat>
  <Paragraphs>214</Paragraphs>
  <Slides>55</Slides>
  <Notes>1</Notes>
  <HiddenSlides>0</HiddenSlides>
  <MMClips>0</MMClips>
  <ScaleCrop>false</ScaleCrop>
  <HeadingPairs>
    <vt:vector size="4" baseType="variant">
      <vt:variant>
        <vt:lpstr>Theme</vt:lpstr>
      </vt:variant>
      <vt:variant>
        <vt:i4>1</vt:i4>
      </vt:variant>
      <vt:variant>
        <vt:lpstr>Slide Titles</vt:lpstr>
      </vt:variant>
      <vt:variant>
        <vt:i4>55</vt:i4>
      </vt:variant>
    </vt:vector>
  </HeadingPairs>
  <TitlesOfParts>
    <vt:vector size="56" baseType="lpstr">
      <vt:lpstr>Ebene</vt:lpstr>
      <vt:lpstr>Slide 1</vt:lpstr>
      <vt:lpstr>Slide 2</vt:lpstr>
      <vt:lpstr>Slide 3</vt:lpstr>
      <vt:lpstr>Slide 4</vt:lpstr>
      <vt:lpstr>Slide 5</vt:lpstr>
      <vt:lpstr>Slide 6</vt:lpstr>
      <vt:lpstr>     The evolution of language     </vt:lpstr>
      <vt:lpstr>Slide 8</vt:lpstr>
      <vt:lpstr>THE STUDY OF LANGUAGE</vt:lpstr>
      <vt:lpstr>WHAT IS LINGUISTICS</vt:lpstr>
      <vt:lpstr>Linguistics continued…</vt:lpstr>
      <vt:lpstr>Slide 12</vt:lpstr>
      <vt:lpstr>Curiosities about language</vt:lpstr>
      <vt:lpstr>CURIOSITY</vt:lpstr>
      <vt:lpstr>PARTS OF SPEECH  </vt:lpstr>
      <vt:lpstr>Sir William Jones statement</vt:lpstr>
      <vt:lpstr>PARTS OF LINGUISTICS</vt:lpstr>
      <vt:lpstr>Slide 18</vt:lpstr>
      <vt:lpstr>Slide 19</vt:lpstr>
      <vt:lpstr>Slide 20</vt:lpstr>
      <vt:lpstr>The Principle of Natural Selection</vt:lpstr>
      <vt:lpstr>How did Language emerge?</vt:lpstr>
      <vt:lpstr>The development of Language</vt:lpstr>
      <vt:lpstr>The development of Language</vt:lpstr>
      <vt:lpstr>The search for the missing link</vt:lpstr>
      <vt:lpstr>Basic requirements for human language</vt:lpstr>
      <vt:lpstr>Slide 27</vt:lpstr>
      <vt:lpstr>The emergence of rules</vt:lpstr>
      <vt:lpstr>How could grammar have arisen in the evolution of language?</vt:lpstr>
      <vt:lpstr> </vt:lpstr>
      <vt:lpstr>The combination of words as a requirement for the emergence of grammar </vt:lpstr>
      <vt:lpstr>The build-up route </vt:lpstr>
      <vt:lpstr>The re-analysis route </vt:lpstr>
      <vt:lpstr>Consistent ordering of words </vt:lpstr>
      <vt:lpstr>3. Human mind set</vt:lpstr>
      <vt:lpstr>Preferences and pre-linguistic rules  </vt:lpstr>
      <vt:lpstr>THE EVOLUTION OF LANGUAGE</vt:lpstr>
      <vt:lpstr>Slide 38</vt:lpstr>
      <vt:lpstr>Slide 39</vt:lpstr>
      <vt:lpstr>Slide 40</vt:lpstr>
      <vt:lpstr>Slide 41</vt:lpstr>
      <vt:lpstr>First steps</vt:lpstr>
      <vt:lpstr>  Inwards and Outwards    Inwards and Outwards</vt:lpstr>
      <vt:lpstr>Outwards:  </vt:lpstr>
      <vt:lpstr>Slide 45</vt:lpstr>
      <vt:lpstr>Inwards: </vt:lpstr>
      <vt:lpstr>Physical holding - mental grasping:  </vt:lpstr>
      <vt:lpstr>The hunt for Universals</vt:lpstr>
      <vt:lpstr>All languages</vt:lpstr>
      <vt:lpstr>All languages</vt:lpstr>
      <vt:lpstr>Constraints</vt:lpstr>
      <vt:lpstr>Slide 52</vt:lpstr>
      <vt:lpstr>Summary </vt:lpstr>
      <vt:lpstr>Slide 54</vt:lpstr>
      <vt:lpstr>Slide 55</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ppp</dc:title>
  <dc:creator>robert plant</dc:creator>
  <cp:lastModifiedBy>NYKS</cp:lastModifiedBy>
  <cp:revision>117</cp:revision>
  <dcterms:created xsi:type="dcterms:W3CDTF">2006-02-05T15:57:32Z</dcterms:created>
  <dcterms:modified xsi:type="dcterms:W3CDTF">2021-02-11T23:31:15Z</dcterms:modified>
</cp:coreProperties>
</file>