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14" r:id="rId1"/>
  </p:sldMasterIdLst>
  <p:notesMasterIdLst>
    <p:notesMasterId r:id="rId28"/>
  </p:notesMasterIdLst>
  <p:sldIdLst>
    <p:sldId id="340" r:id="rId2"/>
    <p:sldId id="341" r:id="rId3"/>
    <p:sldId id="324" r:id="rId4"/>
    <p:sldId id="337" r:id="rId5"/>
    <p:sldId id="325" r:id="rId6"/>
    <p:sldId id="326" r:id="rId7"/>
    <p:sldId id="327" r:id="rId8"/>
    <p:sldId id="328" r:id="rId9"/>
    <p:sldId id="329" r:id="rId10"/>
    <p:sldId id="330" r:id="rId11"/>
    <p:sldId id="331" r:id="rId12"/>
    <p:sldId id="332" r:id="rId13"/>
    <p:sldId id="333" r:id="rId14"/>
    <p:sldId id="334" r:id="rId15"/>
    <p:sldId id="335" r:id="rId16"/>
    <p:sldId id="336" r:id="rId17"/>
    <p:sldId id="342" r:id="rId18"/>
    <p:sldId id="343" r:id="rId19"/>
    <p:sldId id="349" r:id="rId20"/>
    <p:sldId id="344" r:id="rId21"/>
    <p:sldId id="339" r:id="rId22"/>
    <p:sldId id="345" r:id="rId23"/>
    <p:sldId id="347" r:id="rId24"/>
    <p:sldId id="312" r:id="rId25"/>
    <p:sldId id="348" r:id="rId26"/>
    <p:sldId id="338" r:id="rId27"/>
  </p:sldIdLst>
  <p:sldSz cx="10058400" cy="7772400"/>
  <p:notesSz cx="10058400" cy="7772400"/>
  <p:defaultTextStyle>
    <a:defPPr>
      <a:defRPr lang="en-US"/>
    </a:defPPr>
    <a:lvl1pPr marL="0" algn="l" defTabSz="914294" rtl="0" eaLnBrk="1" latinLnBrk="0" hangingPunct="1">
      <a:defRPr sz="1800" kern="1200">
        <a:solidFill>
          <a:schemeClr val="tx1"/>
        </a:solidFill>
        <a:latin typeface="+mn-lt"/>
        <a:ea typeface="+mn-ea"/>
        <a:cs typeface="+mn-cs"/>
      </a:defRPr>
    </a:lvl1pPr>
    <a:lvl2pPr marL="457146" algn="l" defTabSz="914294" rtl="0" eaLnBrk="1" latinLnBrk="0" hangingPunct="1">
      <a:defRPr sz="1800" kern="1200">
        <a:solidFill>
          <a:schemeClr val="tx1"/>
        </a:solidFill>
        <a:latin typeface="+mn-lt"/>
        <a:ea typeface="+mn-ea"/>
        <a:cs typeface="+mn-cs"/>
      </a:defRPr>
    </a:lvl2pPr>
    <a:lvl3pPr marL="914294" algn="l" defTabSz="914294" rtl="0" eaLnBrk="1" latinLnBrk="0" hangingPunct="1">
      <a:defRPr sz="1800" kern="1200">
        <a:solidFill>
          <a:schemeClr val="tx1"/>
        </a:solidFill>
        <a:latin typeface="+mn-lt"/>
        <a:ea typeface="+mn-ea"/>
        <a:cs typeface="+mn-cs"/>
      </a:defRPr>
    </a:lvl3pPr>
    <a:lvl4pPr marL="1371440" algn="l" defTabSz="914294" rtl="0" eaLnBrk="1" latinLnBrk="0" hangingPunct="1">
      <a:defRPr sz="1800" kern="1200">
        <a:solidFill>
          <a:schemeClr val="tx1"/>
        </a:solidFill>
        <a:latin typeface="+mn-lt"/>
        <a:ea typeface="+mn-ea"/>
        <a:cs typeface="+mn-cs"/>
      </a:defRPr>
    </a:lvl4pPr>
    <a:lvl5pPr marL="1828586" algn="l" defTabSz="914294" rtl="0" eaLnBrk="1" latinLnBrk="0" hangingPunct="1">
      <a:defRPr sz="1800" kern="1200">
        <a:solidFill>
          <a:schemeClr val="tx1"/>
        </a:solidFill>
        <a:latin typeface="+mn-lt"/>
        <a:ea typeface="+mn-ea"/>
        <a:cs typeface="+mn-cs"/>
      </a:defRPr>
    </a:lvl5pPr>
    <a:lvl6pPr marL="2285732" algn="l" defTabSz="914294" rtl="0" eaLnBrk="1" latinLnBrk="0" hangingPunct="1">
      <a:defRPr sz="1800" kern="1200">
        <a:solidFill>
          <a:schemeClr val="tx1"/>
        </a:solidFill>
        <a:latin typeface="+mn-lt"/>
        <a:ea typeface="+mn-ea"/>
        <a:cs typeface="+mn-cs"/>
      </a:defRPr>
    </a:lvl6pPr>
    <a:lvl7pPr marL="2742880" algn="l" defTabSz="914294" rtl="0" eaLnBrk="1" latinLnBrk="0" hangingPunct="1">
      <a:defRPr sz="1800" kern="1200">
        <a:solidFill>
          <a:schemeClr val="tx1"/>
        </a:solidFill>
        <a:latin typeface="+mn-lt"/>
        <a:ea typeface="+mn-ea"/>
        <a:cs typeface="+mn-cs"/>
      </a:defRPr>
    </a:lvl7pPr>
    <a:lvl8pPr marL="3200026" algn="l" defTabSz="914294" rtl="0" eaLnBrk="1" latinLnBrk="0" hangingPunct="1">
      <a:defRPr sz="1800" kern="1200">
        <a:solidFill>
          <a:schemeClr val="tx1"/>
        </a:solidFill>
        <a:latin typeface="+mn-lt"/>
        <a:ea typeface="+mn-ea"/>
        <a:cs typeface="+mn-cs"/>
      </a:defRPr>
    </a:lvl8pPr>
    <a:lvl9pPr marL="3657172" algn="l" defTabSz="914294"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0" d="100"/>
          <a:sy n="60" d="100"/>
        </p:scale>
        <p:origin x="-612" y="-8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697538" y="0"/>
            <a:ext cx="4359275" cy="388938"/>
          </a:xfrm>
          <a:prstGeom prst="rect">
            <a:avLst/>
          </a:prstGeom>
        </p:spPr>
        <p:txBody>
          <a:bodyPr vert="horz" lIns="91440" tIns="45720" rIns="91440" bIns="45720" rtlCol="0"/>
          <a:lstStyle>
            <a:lvl1pPr algn="r">
              <a:defRPr sz="1200"/>
            </a:lvl1pPr>
          </a:lstStyle>
          <a:p>
            <a:fld id="{B16C732B-46FC-409D-9EEC-D82702BF2ACB}" type="datetimeFigureOut">
              <a:rPr lang="en-US" smtClean="0"/>
              <a:t>12/8/2020</a:t>
            </a:fld>
            <a:endParaRPr lang="en-US"/>
          </a:p>
        </p:txBody>
      </p:sp>
      <p:sp>
        <p:nvSpPr>
          <p:cNvPr id="4" name="Slide Image Placeholder 3"/>
          <p:cNvSpPr>
            <a:spLocks noGrp="1" noRot="1" noChangeAspect="1"/>
          </p:cNvSpPr>
          <p:nvPr>
            <p:ph type="sldImg" idx="2"/>
          </p:nvPr>
        </p:nvSpPr>
        <p:spPr>
          <a:xfrm>
            <a:off x="3143250" y="582613"/>
            <a:ext cx="3771900" cy="29146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06475" y="3692525"/>
            <a:ext cx="8045450" cy="34972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7381875"/>
            <a:ext cx="4359275" cy="3889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697538" y="7381875"/>
            <a:ext cx="4359275" cy="388938"/>
          </a:xfrm>
          <a:prstGeom prst="rect">
            <a:avLst/>
          </a:prstGeom>
        </p:spPr>
        <p:txBody>
          <a:bodyPr vert="horz" lIns="91440" tIns="45720" rIns="91440" bIns="45720" rtlCol="0" anchor="b"/>
          <a:lstStyle>
            <a:lvl1pPr algn="r">
              <a:defRPr sz="1200"/>
            </a:lvl1pPr>
          </a:lstStyle>
          <a:p>
            <a:fld id="{E2D9754B-0CC3-4FC4-9D2C-B773EFA49C95}"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294" rtl="0" eaLnBrk="1" latinLnBrk="0" hangingPunct="1">
      <a:defRPr sz="1200" kern="1200">
        <a:solidFill>
          <a:schemeClr val="tx1"/>
        </a:solidFill>
        <a:latin typeface="+mn-lt"/>
        <a:ea typeface="+mn-ea"/>
        <a:cs typeface="+mn-cs"/>
      </a:defRPr>
    </a:lvl1pPr>
    <a:lvl2pPr marL="457146" algn="l" defTabSz="914294" rtl="0" eaLnBrk="1" latinLnBrk="0" hangingPunct="1">
      <a:defRPr sz="1200" kern="1200">
        <a:solidFill>
          <a:schemeClr val="tx1"/>
        </a:solidFill>
        <a:latin typeface="+mn-lt"/>
        <a:ea typeface="+mn-ea"/>
        <a:cs typeface="+mn-cs"/>
      </a:defRPr>
    </a:lvl2pPr>
    <a:lvl3pPr marL="914294" algn="l" defTabSz="914294" rtl="0" eaLnBrk="1" latinLnBrk="0" hangingPunct="1">
      <a:defRPr sz="1200" kern="1200">
        <a:solidFill>
          <a:schemeClr val="tx1"/>
        </a:solidFill>
        <a:latin typeface="+mn-lt"/>
        <a:ea typeface="+mn-ea"/>
        <a:cs typeface="+mn-cs"/>
      </a:defRPr>
    </a:lvl3pPr>
    <a:lvl4pPr marL="1371440" algn="l" defTabSz="914294" rtl="0" eaLnBrk="1" latinLnBrk="0" hangingPunct="1">
      <a:defRPr sz="1200" kern="1200">
        <a:solidFill>
          <a:schemeClr val="tx1"/>
        </a:solidFill>
        <a:latin typeface="+mn-lt"/>
        <a:ea typeface="+mn-ea"/>
        <a:cs typeface="+mn-cs"/>
      </a:defRPr>
    </a:lvl4pPr>
    <a:lvl5pPr marL="1828586" algn="l" defTabSz="914294" rtl="0" eaLnBrk="1" latinLnBrk="0" hangingPunct="1">
      <a:defRPr sz="1200" kern="1200">
        <a:solidFill>
          <a:schemeClr val="tx1"/>
        </a:solidFill>
        <a:latin typeface="+mn-lt"/>
        <a:ea typeface="+mn-ea"/>
        <a:cs typeface="+mn-cs"/>
      </a:defRPr>
    </a:lvl5pPr>
    <a:lvl6pPr marL="2285732" algn="l" defTabSz="914294" rtl="0" eaLnBrk="1" latinLnBrk="0" hangingPunct="1">
      <a:defRPr sz="1200" kern="1200">
        <a:solidFill>
          <a:schemeClr val="tx1"/>
        </a:solidFill>
        <a:latin typeface="+mn-lt"/>
        <a:ea typeface="+mn-ea"/>
        <a:cs typeface="+mn-cs"/>
      </a:defRPr>
    </a:lvl6pPr>
    <a:lvl7pPr marL="2742880" algn="l" defTabSz="914294" rtl="0" eaLnBrk="1" latinLnBrk="0" hangingPunct="1">
      <a:defRPr sz="1200" kern="1200">
        <a:solidFill>
          <a:schemeClr val="tx1"/>
        </a:solidFill>
        <a:latin typeface="+mn-lt"/>
        <a:ea typeface="+mn-ea"/>
        <a:cs typeface="+mn-cs"/>
      </a:defRPr>
    </a:lvl7pPr>
    <a:lvl8pPr marL="3200026" algn="l" defTabSz="914294" rtl="0" eaLnBrk="1" latinLnBrk="0" hangingPunct="1">
      <a:defRPr sz="1200" kern="1200">
        <a:solidFill>
          <a:schemeClr val="tx1"/>
        </a:solidFill>
        <a:latin typeface="+mn-lt"/>
        <a:ea typeface="+mn-ea"/>
        <a:cs typeface="+mn-cs"/>
      </a:defRPr>
    </a:lvl8pPr>
    <a:lvl9pPr marL="3657172" algn="l" defTabSz="91429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0EBFD3FC-671F-4115-BC0B-0F1924F01E4C}" type="slidenum">
              <a:rPr lang="en-US" altLang="en-US" smtClean="0">
                <a:latin typeface="Arial" charset="0"/>
              </a:rPr>
              <a:pPr/>
              <a:t>3</a:t>
            </a:fld>
            <a:endParaRPr lang="en-US" altLang="en-US" smtClean="0">
              <a:latin typeface="Arial" charset="0"/>
            </a:endParaRPr>
          </a:p>
        </p:txBody>
      </p:sp>
      <p:sp>
        <p:nvSpPr>
          <p:cNvPr id="40963" name="Rectangle 2"/>
          <p:cNvSpPr>
            <a:spLocks noChangeArrowheads="1" noTextEdit="1"/>
          </p:cNvSpPr>
          <p:nvPr>
            <p:ph type="sldImg"/>
          </p:nvPr>
        </p:nvSpPr>
        <p:spPr>
          <a:xfrm>
            <a:off x="3143250" y="582613"/>
            <a:ext cx="3771900" cy="2914650"/>
          </a:xfrm>
          <a:ln/>
        </p:spPr>
      </p:sp>
      <p:sp>
        <p:nvSpPr>
          <p:cNvPr id="40964"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18482B75-8F35-43D4-A2CF-E20CF1C07E2C}" type="slidenum">
              <a:rPr lang="en-US" altLang="en-US" smtClean="0">
                <a:latin typeface="Arial" charset="0"/>
              </a:rPr>
              <a:pPr/>
              <a:t>14</a:t>
            </a:fld>
            <a:endParaRPr lang="en-US" altLang="en-US" smtClean="0">
              <a:latin typeface="Arial" charset="0"/>
            </a:endParaRPr>
          </a:p>
        </p:txBody>
      </p:sp>
      <p:sp>
        <p:nvSpPr>
          <p:cNvPr id="53251" name="Rectangle 2"/>
          <p:cNvSpPr>
            <a:spLocks noChangeArrowheads="1" noTextEdit="1"/>
          </p:cNvSpPr>
          <p:nvPr>
            <p:ph type="sldImg"/>
          </p:nvPr>
        </p:nvSpPr>
        <p:spPr>
          <a:xfrm>
            <a:off x="3143250" y="582613"/>
            <a:ext cx="3771900" cy="2914650"/>
          </a:xfrm>
          <a:ln/>
        </p:spPr>
      </p:sp>
      <p:sp>
        <p:nvSpPr>
          <p:cNvPr id="53252"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10D98D06-4410-4C97-98D9-BC27277356FE}" type="slidenum">
              <a:rPr lang="en-US" altLang="en-US" smtClean="0">
                <a:latin typeface="Arial" charset="0"/>
              </a:rPr>
              <a:pPr/>
              <a:t>15</a:t>
            </a:fld>
            <a:endParaRPr lang="en-US" altLang="en-US" smtClean="0">
              <a:latin typeface="Arial" charset="0"/>
            </a:endParaRPr>
          </a:p>
        </p:txBody>
      </p:sp>
      <p:sp>
        <p:nvSpPr>
          <p:cNvPr id="55299" name="Rectangle 2"/>
          <p:cNvSpPr>
            <a:spLocks noChangeArrowheads="1" noTextEdit="1"/>
          </p:cNvSpPr>
          <p:nvPr>
            <p:ph type="sldImg"/>
          </p:nvPr>
        </p:nvSpPr>
        <p:spPr>
          <a:xfrm>
            <a:off x="3143250" y="582613"/>
            <a:ext cx="3771900" cy="2914650"/>
          </a:xfrm>
          <a:ln/>
        </p:spPr>
      </p:sp>
      <p:sp>
        <p:nvSpPr>
          <p:cNvPr id="55300"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107902E5-5E12-40FE-9602-AE2C79002DC2}" type="slidenum">
              <a:rPr lang="en-US" altLang="en-US" smtClean="0">
                <a:latin typeface="Arial" charset="0"/>
              </a:rPr>
              <a:pPr/>
              <a:t>16</a:t>
            </a:fld>
            <a:endParaRPr lang="en-US" altLang="en-US" smtClean="0">
              <a:latin typeface="Arial" charset="0"/>
            </a:endParaRPr>
          </a:p>
        </p:txBody>
      </p:sp>
      <p:sp>
        <p:nvSpPr>
          <p:cNvPr id="56323" name="Rectangle 2"/>
          <p:cNvSpPr>
            <a:spLocks noChangeArrowheads="1" noTextEdit="1"/>
          </p:cNvSpPr>
          <p:nvPr>
            <p:ph type="sldImg"/>
          </p:nvPr>
        </p:nvSpPr>
        <p:spPr>
          <a:xfrm>
            <a:off x="3143250" y="582613"/>
            <a:ext cx="3771900" cy="2914650"/>
          </a:xfrm>
          <a:ln/>
        </p:spPr>
      </p:sp>
      <p:sp>
        <p:nvSpPr>
          <p:cNvPr id="56324"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FC86261D-1A92-45FE-B2EF-189A5F4B5070}" type="slidenum">
              <a:rPr lang="en-US" altLang="en-US" smtClean="0">
                <a:latin typeface="Arial" charset="0"/>
              </a:rPr>
              <a:pPr/>
              <a:t>5</a:t>
            </a:fld>
            <a:endParaRPr lang="en-US" altLang="en-US" smtClean="0">
              <a:latin typeface="Arial" charset="0"/>
            </a:endParaRPr>
          </a:p>
        </p:txBody>
      </p:sp>
      <p:sp>
        <p:nvSpPr>
          <p:cNvPr id="41987" name="Rectangle 2"/>
          <p:cNvSpPr>
            <a:spLocks noChangeArrowheads="1" noTextEdit="1"/>
          </p:cNvSpPr>
          <p:nvPr>
            <p:ph type="sldImg"/>
          </p:nvPr>
        </p:nvSpPr>
        <p:spPr>
          <a:xfrm>
            <a:off x="3143250" y="582613"/>
            <a:ext cx="3771900" cy="2914650"/>
          </a:xfrm>
          <a:ln/>
        </p:spPr>
      </p:sp>
      <p:sp>
        <p:nvSpPr>
          <p:cNvPr id="41988"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1CB47B1D-DCEE-45D5-854F-0E93FC8BD8A7}" type="slidenum">
              <a:rPr lang="en-US" altLang="en-US" smtClean="0">
                <a:latin typeface="Arial" charset="0"/>
              </a:rPr>
              <a:pPr/>
              <a:t>6</a:t>
            </a:fld>
            <a:endParaRPr lang="en-US" altLang="en-US" smtClean="0">
              <a:latin typeface="Arial" charset="0"/>
            </a:endParaRPr>
          </a:p>
        </p:txBody>
      </p:sp>
      <p:sp>
        <p:nvSpPr>
          <p:cNvPr id="43011" name="Rectangle 2"/>
          <p:cNvSpPr>
            <a:spLocks noChangeArrowheads="1" noTextEdit="1"/>
          </p:cNvSpPr>
          <p:nvPr>
            <p:ph type="sldImg"/>
          </p:nvPr>
        </p:nvSpPr>
        <p:spPr>
          <a:xfrm>
            <a:off x="3143250" y="582613"/>
            <a:ext cx="3771900" cy="2914650"/>
          </a:xfrm>
          <a:ln/>
        </p:spPr>
      </p:sp>
      <p:sp>
        <p:nvSpPr>
          <p:cNvPr id="43012"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46493D9B-66B8-45A0-A8B7-5D1C986FB99B}" type="slidenum">
              <a:rPr lang="en-US" altLang="en-US" smtClean="0">
                <a:latin typeface="Arial" charset="0"/>
              </a:rPr>
              <a:pPr/>
              <a:t>7</a:t>
            </a:fld>
            <a:endParaRPr lang="en-US" altLang="en-US" smtClean="0">
              <a:latin typeface="Arial" charset="0"/>
            </a:endParaRPr>
          </a:p>
        </p:txBody>
      </p:sp>
      <p:sp>
        <p:nvSpPr>
          <p:cNvPr id="44035" name="Rectangle 2"/>
          <p:cNvSpPr>
            <a:spLocks noChangeArrowheads="1" noTextEdit="1"/>
          </p:cNvSpPr>
          <p:nvPr>
            <p:ph type="sldImg"/>
          </p:nvPr>
        </p:nvSpPr>
        <p:spPr>
          <a:xfrm>
            <a:off x="3143250" y="582613"/>
            <a:ext cx="3771900" cy="2914650"/>
          </a:xfrm>
          <a:ln/>
        </p:spPr>
      </p:sp>
      <p:sp>
        <p:nvSpPr>
          <p:cNvPr id="44036"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83E72837-9636-43E5-A8C1-AE210E8C0DDE}" type="slidenum">
              <a:rPr lang="en-US" altLang="en-US" smtClean="0">
                <a:latin typeface="Arial" charset="0"/>
              </a:rPr>
              <a:pPr/>
              <a:t>8</a:t>
            </a:fld>
            <a:endParaRPr lang="en-US" altLang="en-US" smtClean="0">
              <a:latin typeface="Arial" charset="0"/>
            </a:endParaRPr>
          </a:p>
        </p:txBody>
      </p:sp>
      <p:sp>
        <p:nvSpPr>
          <p:cNvPr id="45059" name="Rectangle 2"/>
          <p:cNvSpPr>
            <a:spLocks noChangeArrowheads="1" noTextEdit="1"/>
          </p:cNvSpPr>
          <p:nvPr>
            <p:ph type="sldImg"/>
          </p:nvPr>
        </p:nvSpPr>
        <p:spPr>
          <a:xfrm>
            <a:off x="3143250" y="582613"/>
            <a:ext cx="3771900" cy="2914650"/>
          </a:xfrm>
          <a:ln/>
        </p:spPr>
      </p:sp>
      <p:sp>
        <p:nvSpPr>
          <p:cNvPr id="45060"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F31444A-89DF-411C-9B70-D0DC77564BF6}" type="slidenum">
              <a:rPr lang="en-US" altLang="en-US" smtClean="0">
                <a:latin typeface="Arial" charset="0"/>
              </a:rPr>
              <a:pPr/>
              <a:t>9</a:t>
            </a:fld>
            <a:endParaRPr lang="en-US" altLang="en-US" smtClean="0">
              <a:latin typeface="Arial" charset="0"/>
            </a:endParaRPr>
          </a:p>
        </p:txBody>
      </p:sp>
      <p:sp>
        <p:nvSpPr>
          <p:cNvPr id="46083" name="Rectangle 2"/>
          <p:cNvSpPr>
            <a:spLocks noChangeArrowheads="1" noTextEdit="1"/>
          </p:cNvSpPr>
          <p:nvPr>
            <p:ph type="sldImg"/>
          </p:nvPr>
        </p:nvSpPr>
        <p:spPr>
          <a:xfrm>
            <a:off x="3143250" y="582613"/>
            <a:ext cx="3771900" cy="2914650"/>
          </a:xfrm>
          <a:ln/>
        </p:spPr>
      </p:sp>
      <p:sp>
        <p:nvSpPr>
          <p:cNvPr id="46084"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A86C2189-47F8-476F-BD23-1EF41D2CAD22}" type="slidenum">
              <a:rPr lang="en-US" altLang="en-US" smtClean="0">
                <a:latin typeface="Arial" charset="0"/>
              </a:rPr>
              <a:pPr/>
              <a:t>10</a:t>
            </a:fld>
            <a:endParaRPr lang="en-US" altLang="en-US" smtClean="0">
              <a:latin typeface="Arial" charset="0"/>
            </a:endParaRPr>
          </a:p>
        </p:txBody>
      </p:sp>
      <p:sp>
        <p:nvSpPr>
          <p:cNvPr id="48131" name="Rectangle 2"/>
          <p:cNvSpPr>
            <a:spLocks noChangeArrowheads="1" noTextEdit="1"/>
          </p:cNvSpPr>
          <p:nvPr>
            <p:ph type="sldImg"/>
          </p:nvPr>
        </p:nvSpPr>
        <p:spPr>
          <a:xfrm>
            <a:off x="3143250" y="582613"/>
            <a:ext cx="3771900" cy="2914650"/>
          </a:xfrm>
          <a:ln/>
        </p:spPr>
      </p:sp>
      <p:sp>
        <p:nvSpPr>
          <p:cNvPr id="48132"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848DECB1-DD41-4A12-B8A3-2C1E2785D43C}" type="slidenum">
              <a:rPr lang="en-US" altLang="en-US" smtClean="0">
                <a:latin typeface="Arial" charset="0"/>
              </a:rPr>
              <a:pPr/>
              <a:t>12</a:t>
            </a:fld>
            <a:endParaRPr lang="en-US" altLang="en-US" smtClean="0">
              <a:latin typeface="Arial" charset="0"/>
            </a:endParaRPr>
          </a:p>
        </p:txBody>
      </p:sp>
      <p:sp>
        <p:nvSpPr>
          <p:cNvPr id="51203" name="Rectangle 2"/>
          <p:cNvSpPr>
            <a:spLocks noChangeArrowheads="1" noTextEdit="1"/>
          </p:cNvSpPr>
          <p:nvPr>
            <p:ph type="sldImg"/>
          </p:nvPr>
        </p:nvSpPr>
        <p:spPr>
          <a:xfrm>
            <a:off x="3143250" y="582613"/>
            <a:ext cx="3771900" cy="2914650"/>
          </a:xfrm>
          <a:ln/>
        </p:spPr>
      </p:sp>
      <p:sp>
        <p:nvSpPr>
          <p:cNvPr id="51204"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40165FC3-D68B-4363-B053-D3DAF43D6444}" type="slidenum">
              <a:rPr lang="en-US" altLang="en-US" smtClean="0">
                <a:latin typeface="Arial" charset="0"/>
              </a:rPr>
              <a:pPr/>
              <a:t>13</a:t>
            </a:fld>
            <a:endParaRPr lang="en-US" altLang="en-US" smtClean="0">
              <a:latin typeface="Arial" charset="0"/>
            </a:endParaRPr>
          </a:p>
        </p:txBody>
      </p:sp>
      <p:sp>
        <p:nvSpPr>
          <p:cNvPr id="52227" name="Rectangle 2"/>
          <p:cNvSpPr>
            <a:spLocks noChangeArrowheads="1" noTextEdit="1"/>
          </p:cNvSpPr>
          <p:nvPr>
            <p:ph type="sldImg"/>
          </p:nvPr>
        </p:nvSpPr>
        <p:spPr>
          <a:xfrm>
            <a:off x="3143250" y="582613"/>
            <a:ext cx="3771900" cy="2914650"/>
          </a:xfrm>
          <a:ln/>
        </p:spPr>
      </p:sp>
      <p:sp>
        <p:nvSpPr>
          <p:cNvPr id="52228" name="Rectangle 3"/>
          <p:cNvSpPr>
            <a:spLocks noGrp="1" noChangeArrowheads="1"/>
          </p:cNvSpPr>
          <p:nvPr>
            <p:ph type="body" idx="1"/>
          </p:nvPr>
        </p:nvSpPr>
        <p:spPr>
          <a:noFill/>
          <a:ln/>
        </p:spPr>
        <p:txBody>
          <a:bodyPr/>
          <a:lstStyle/>
          <a:p>
            <a:pPr eaLnBrk="1" hangingPunct="1"/>
            <a:endParaRPr lang="en-US" altLang="en-US"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86740" y="1554480"/>
            <a:ext cx="8636813" cy="2072640"/>
          </a:xfrm>
          <a:ln>
            <a:noFill/>
          </a:ln>
        </p:spPr>
        <p:txBody>
          <a:bodyPr vert="horz" tIns="0" rIns="20376"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62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86740" y="3659007"/>
            <a:ext cx="8640166" cy="1986280"/>
          </a:xfrm>
        </p:spPr>
        <p:txBody>
          <a:bodyPr lIns="0" rIns="20376"/>
          <a:lstStyle>
            <a:lvl1pPr marL="0" marR="50941" indent="0" algn="r">
              <a:buNone/>
              <a:defRPr>
                <a:solidFill>
                  <a:schemeClr val="tx1"/>
                </a:solidFill>
              </a:defRPr>
            </a:lvl1pPr>
            <a:lvl2pPr marL="509412" indent="0" algn="ctr">
              <a:buNone/>
            </a:lvl2pPr>
            <a:lvl3pPr marL="1018824" indent="0" algn="ctr">
              <a:buNone/>
            </a:lvl3pPr>
            <a:lvl4pPr marL="1528237" indent="0" algn="ctr">
              <a:buNone/>
            </a:lvl4pPr>
            <a:lvl5pPr marL="2037649" indent="0" algn="ctr">
              <a:buNone/>
            </a:lvl5pPr>
            <a:lvl6pPr marL="2547061" indent="0" algn="ctr">
              <a:buNone/>
            </a:lvl6pPr>
            <a:lvl7pPr marL="3056473" indent="0" algn="ctr">
              <a:buNone/>
            </a:lvl7pPr>
            <a:lvl8pPr marL="3565886" indent="0" algn="ctr">
              <a:buNone/>
            </a:lvl8pPr>
            <a:lvl9pPr marL="4075298"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12/8/2020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2340" y="1036322"/>
            <a:ext cx="2263140" cy="590666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1036322"/>
            <a:ext cx="6621780" cy="590666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83387" y="1492301"/>
            <a:ext cx="8549640" cy="1544117"/>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62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83387" y="3065286"/>
            <a:ext cx="8549640" cy="1711007"/>
          </a:xfrm>
        </p:spPr>
        <p:txBody>
          <a:bodyPr lIns="50941" rIns="50941" anchor="t"/>
          <a:lstStyle>
            <a:lvl1pPr marL="0" indent="0">
              <a:buNone/>
              <a:defRPr sz="2500">
                <a:solidFill>
                  <a:schemeClr val="tx1"/>
                </a:solidFill>
              </a:defRPr>
            </a:lvl1pPr>
            <a:lvl2pPr>
              <a:buNone/>
              <a:defRPr sz="2000">
                <a:solidFill>
                  <a:schemeClr val="tx1">
                    <a:tint val="75000"/>
                  </a:schemeClr>
                </a:solidFill>
              </a:defRPr>
            </a:lvl2pPr>
            <a:lvl3pPr>
              <a:buNone/>
              <a:defRPr sz="1800">
                <a:solidFill>
                  <a:schemeClr val="tx1">
                    <a:tint val="75000"/>
                  </a:schemeClr>
                </a:solidFill>
              </a:defRPr>
            </a:lvl3pPr>
            <a:lvl4pPr>
              <a:buNone/>
              <a:defRPr sz="1600">
                <a:solidFill>
                  <a:schemeClr val="tx1">
                    <a:tint val="75000"/>
                  </a:schemeClr>
                </a:solidFill>
              </a:defRPr>
            </a:lvl4pPr>
            <a:lvl5pPr>
              <a:buNone/>
              <a:defRPr sz="16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797966"/>
            <a:ext cx="9052560" cy="12954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502920" y="2176096"/>
            <a:ext cx="4442460" cy="5026152"/>
          </a:xfrm>
        </p:spPr>
        <p:txBody>
          <a:bodyPr/>
          <a:lstStyle>
            <a:lvl1pPr>
              <a:defRPr sz="2900"/>
            </a:lvl1pPr>
            <a:lvl2pPr>
              <a:defRPr sz="27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113020" y="2176096"/>
            <a:ext cx="4442460" cy="5026152"/>
          </a:xfrm>
        </p:spPr>
        <p:txBody>
          <a:bodyPr/>
          <a:lstStyle>
            <a:lvl1pPr>
              <a:defRPr sz="2900"/>
            </a:lvl1pPr>
            <a:lvl2pPr>
              <a:defRPr sz="27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797966"/>
            <a:ext cx="9052560" cy="1295400"/>
          </a:xfrm>
        </p:spPr>
        <p:txBody>
          <a:bodyPr tIns="50941"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02920" y="2102614"/>
            <a:ext cx="4444207" cy="747266"/>
          </a:xfrm>
        </p:spPr>
        <p:txBody>
          <a:bodyPr lIns="50941" tIns="0" rIns="50941" bIns="0" anchor="ctr">
            <a:noAutofit/>
          </a:bodyPr>
          <a:lstStyle>
            <a:lvl1pPr marL="0" indent="0">
              <a:buNone/>
              <a:defRPr sz="2700" b="1" cap="none" baseline="0">
                <a:solidFill>
                  <a:schemeClr val="tx2"/>
                </a:solidFill>
                <a:effectLst/>
              </a:defRPr>
            </a:lvl1pPr>
            <a:lvl2pPr>
              <a:buNone/>
              <a:defRPr sz="2200" b="1"/>
            </a:lvl2pPr>
            <a:lvl3pPr>
              <a:buNone/>
              <a:defRPr sz="2000" b="1"/>
            </a:lvl3pPr>
            <a:lvl4pPr>
              <a:buNone/>
              <a:defRPr sz="1800" b="1"/>
            </a:lvl4pPr>
            <a:lvl5pPr>
              <a:buNone/>
              <a:defRPr sz="18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109528" y="2107725"/>
            <a:ext cx="4445953" cy="742155"/>
          </a:xfrm>
        </p:spPr>
        <p:txBody>
          <a:bodyPr lIns="50941" tIns="0" rIns="50941" bIns="0" anchor="ctr"/>
          <a:lstStyle>
            <a:lvl1pPr marL="0" indent="0">
              <a:buNone/>
              <a:defRPr sz="2700" b="1" cap="none" baseline="0">
                <a:solidFill>
                  <a:schemeClr val="tx2"/>
                </a:solidFill>
                <a:effectLst/>
              </a:defRPr>
            </a:lvl1pPr>
            <a:lvl2pPr>
              <a:buNone/>
              <a:defRPr sz="2200" b="1"/>
            </a:lvl2pPr>
            <a:lvl3pPr>
              <a:buNone/>
              <a:defRPr sz="2000" b="1"/>
            </a:lvl3pPr>
            <a:lvl4pPr>
              <a:buNone/>
              <a:defRPr sz="1800" b="1"/>
            </a:lvl4pPr>
            <a:lvl5pPr>
              <a:buNone/>
              <a:defRPr sz="18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502920" y="2849880"/>
            <a:ext cx="4444207" cy="4358483"/>
          </a:xfrm>
        </p:spPr>
        <p:txBody>
          <a:bodyPr tIns="0"/>
          <a:lstStyle>
            <a:lvl1pPr>
              <a:defRPr sz="25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109528" y="2849880"/>
            <a:ext cx="4445953" cy="4358483"/>
          </a:xfrm>
        </p:spPr>
        <p:txBody>
          <a:bodyPr tIns="0"/>
          <a:lstStyle>
            <a:lvl1pPr>
              <a:defRPr sz="25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2920" y="797966"/>
            <a:ext cx="9136380" cy="1295400"/>
          </a:xfrm>
        </p:spPr>
        <p:txBody>
          <a:bodyPr vert="horz" tIns="50941"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4380" y="582932"/>
            <a:ext cx="3017520" cy="1316990"/>
          </a:xfrm>
        </p:spPr>
        <p:txBody>
          <a:bodyPr lIns="0" anchor="b">
            <a:noAutofit/>
          </a:bodyPr>
          <a:lstStyle>
            <a:lvl1pPr algn="l" rtl="0">
              <a:spcBef>
                <a:spcPct val="0"/>
              </a:spcBef>
              <a:buNone/>
              <a:defRPr sz="29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754380" y="1899920"/>
            <a:ext cx="3017520" cy="5181600"/>
          </a:xfrm>
        </p:spPr>
        <p:txBody>
          <a:bodyPr lIns="20376" rIns="20376"/>
          <a:lstStyle>
            <a:lvl1pPr marL="0" indent="0" algn="l">
              <a:buNone/>
              <a:defRPr sz="1600"/>
            </a:lvl1pPr>
            <a:lvl2pPr indent="0" algn="l">
              <a:buNone/>
              <a:defRPr sz="1300"/>
            </a:lvl2pPr>
            <a:lvl3pPr indent="0" algn="l">
              <a:buNone/>
              <a:defRPr sz="1100"/>
            </a:lvl3pPr>
            <a:lvl4pPr indent="0" algn="l">
              <a:buNone/>
              <a:defRPr sz="1000"/>
            </a:lvl4pPr>
            <a:lvl5pPr indent="0" algn="l">
              <a:buNone/>
              <a:defRPr sz="10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932555" y="1899920"/>
            <a:ext cx="5622925" cy="5181600"/>
          </a:xfrm>
        </p:spPr>
        <p:txBody>
          <a:bodyPr tIns="0"/>
          <a:lstStyle>
            <a:lvl1pPr>
              <a:defRPr sz="3100"/>
            </a:lvl1pPr>
            <a:lvl2pPr>
              <a:defRPr sz="2900"/>
            </a:lvl2pPr>
            <a:lvl3pPr>
              <a:defRPr sz="2700"/>
            </a:lvl3pPr>
            <a:lvl4pPr>
              <a:defRPr sz="22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482328" y="1255821"/>
            <a:ext cx="5783580" cy="466344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101882" tIns="50941" rIns="101882" bIns="50941" rtlCol="0" anchor="ctr"/>
          <a:lstStyle/>
          <a:p>
            <a:pPr algn="ctr" eaLnBrk="1" latinLnBrk="0" hangingPunct="1"/>
            <a:endParaRPr kumimoji="0" lang="en-US"/>
          </a:p>
        </p:txBody>
      </p:sp>
      <p:sp>
        <p:nvSpPr>
          <p:cNvPr id="12" name="Right Triangle 11"/>
          <p:cNvSpPr/>
          <p:nvPr/>
        </p:nvSpPr>
        <p:spPr>
          <a:xfrm rot="420000" flipV="1">
            <a:off x="8804547" y="6074405"/>
            <a:ext cx="170993" cy="176174"/>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101882" tIns="50941" rIns="101882" bIns="50941" rtlCol="0" anchor="ctr"/>
          <a:lstStyle/>
          <a:p>
            <a:pPr algn="ctr" eaLnBrk="1" latinLnBrk="0" hangingPunct="1"/>
            <a:endParaRPr kumimoji="0" lang="en-US"/>
          </a:p>
        </p:txBody>
      </p:sp>
      <p:sp>
        <p:nvSpPr>
          <p:cNvPr id="2" name="Title 1"/>
          <p:cNvSpPr>
            <a:spLocks noGrp="1"/>
          </p:cNvSpPr>
          <p:nvPr>
            <p:ph type="title"/>
          </p:nvPr>
        </p:nvSpPr>
        <p:spPr>
          <a:xfrm>
            <a:off x="670560" y="1333929"/>
            <a:ext cx="2434133" cy="1793637"/>
          </a:xfrm>
        </p:spPr>
        <p:txBody>
          <a:bodyPr vert="horz" lIns="50941" tIns="50941" rIns="50941" bIns="50941" anchor="b"/>
          <a:lstStyle>
            <a:lvl1pPr algn="l">
              <a:buNone/>
              <a:defRPr sz="22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70560" y="3205956"/>
            <a:ext cx="2430780" cy="2469896"/>
          </a:xfrm>
        </p:spPr>
        <p:txBody>
          <a:bodyPr lIns="71318" rIns="50941" bIns="50941" anchor="t"/>
          <a:lstStyle>
            <a:lvl1pPr marL="0" indent="0" algn="l">
              <a:spcBef>
                <a:spcPts val="279"/>
              </a:spcBef>
              <a:buFontTx/>
              <a:buNone/>
              <a:defRPr sz="1400"/>
            </a:lvl1pPr>
            <a:lvl2pPr>
              <a:defRPr sz="1300"/>
            </a:lvl2pPr>
            <a:lvl3pPr>
              <a:defRPr sz="1100"/>
            </a:lvl3pPr>
            <a:lvl4pPr>
              <a:defRPr sz="1000"/>
            </a:lvl4pPr>
            <a:lvl5pPr>
              <a:defRPr sz="10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884920" y="7203864"/>
            <a:ext cx="670560" cy="413808"/>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834372" y="1359453"/>
            <a:ext cx="5079492" cy="4456176"/>
          </a:xfrm>
          <a:prstGeom prst="rect">
            <a:avLst/>
          </a:prstGeom>
          <a:solidFill>
            <a:schemeClr val="bg2"/>
          </a:solidFill>
          <a:ln w="3000" cap="rnd">
            <a:solidFill>
              <a:srgbClr val="C0C0C0"/>
            </a:solidFill>
            <a:round/>
          </a:ln>
          <a:effectLst/>
        </p:spPr>
        <p:txBody>
          <a:bodyPr/>
          <a:lstStyle>
            <a:lvl1pPr marL="0" indent="0">
              <a:buNone/>
              <a:defRPr sz="3600"/>
            </a:lvl1pPr>
          </a:lstStyle>
          <a:p>
            <a:r>
              <a:rPr kumimoji="0" lang="en-US" smtClean="0"/>
              <a:t>Click icon to add picture</a:t>
            </a:r>
            <a:endParaRPr kumimoji="0" lang="en-US" dirty="0"/>
          </a:p>
        </p:txBody>
      </p:sp>
      <p:sp>
        <p:nvSpPr>
          <p:cNvPr id="10" name="Freeform 9"/>
          <p:cNvSpPr>
            <a:spLocks/>
          </p:cNvSpPr>
          <p:nvPr/>
        </p:nvSpPr>
        <p:spPr bwMode="auto">
          <a:xfrm flipV="1">
            <a:off x="-10478" y="6592147"/>
            <a:ext cx="10079355" cy="118025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101882" tIns="50941" rIns="101882" bIns="50941"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819650" y="7049136"/>
            <a:ext cx="5238750" cy="72326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101882" tIns="50941" rIns="101882" bIns="50941"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0478" y="-8096"/>
            <a:ext cx="10079355" cy="118025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101882" tIns="50941" rIns="101882" bIns="50941"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819650" y="-8096"/>
            <a:ext cx="5238750" cy="72326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101882" tIns="50941" rIns="101882" bIns="50941"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502920" y="797966"/>
            <a:ext cx="9052560" cy="1295400"/>
          </a:xfrm>
          <a:prstGeom prst="rect">
            <a:avLst/>
          </a:prstGeom>
        </p:spPr>
        <p:txBody>
          <a:bodyPr vert="horz" lIns="0" tIns="50941"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502920" y="2193544"/>
            <a:ext cx="9052560" cy="4974336"/>
          </a:xfrm>
          <a:prstGeom prst="rect">
            <a:avLst/>
          </a:prstGeom>
        </p:spPr>
        <p:txBody>
          <a:bodyPr vert="horz" lIns="101882" tIns="50941" rIns="101882" bIns="50941">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502920" y="7203864"/>
            <a:ext cx="2346960" cy="413808"/>
          </a:xfrm>
          <a:prstGeom prst="rect">
            <a:avLst/>
          </a:prstGeom>
        </p:spPr>
        <p:txBody>
          <a:bodyPr vert="horz" lIns="0" tIns="0" rIns="0" bIns="0" anchor="b"/>
          <a:lstStyle>
            <a:lvl1pPr algn="l" eaLnBrk="1" latinLnBrk="0" hangingPunct="1">
              <a:defRPr kumimoji="0" sz="1300">
                <a:solidFill>
                  <a:schemeClr val="tx2">
                    <a:shade val="90000"/>
                  </a:schemeClr>
                </a:solidFill>
              </a:defRPr>
            </a:lvl1pPr>
          </a:lstStyle>
          <a:p>
            <a:fld id="{1D8BD707-D9CF-40AE-B4C6-C98DA3205C09}" type="datetimeFigureOut">
              <a:rPr lang="en-US" smtClean="0"/>
              <a:pPr/>
              <a:t>12/8/2020</a:t>
            </a:fld>
            <a:endParaRPr lang="en-US"/>
          </a:p>
        </p:txBody>
      </p:sp>
      <p:sp>
        <p:nvSpPr>
          <p:cNvPr id="22" name="Footer Placeholder 21"/>
          <p:cNvSpPr>
            <a:spLocks noGrp="1"/>
          </p:cNvSpPr>
          <p:nvPr>
            <p:ph type="ftr" sz="quarter" idx="3"/>
          </p:nvPr>
        </p:nvSpPr>
        <p:spPr>
          <a:xfrm>
            <a:off x="2933700" y="7203864"/>
            <a:ext cx="3688080" cy="413808"/>
          </a:xfrm>
          <a:prstGeom prst="rect">
            <a:avLst/>
          </a:prstGeom>
        </p:spPr>
        <p:txBody>
          <a:bodyPr vert="horz" lIns="0" tIns="0" rIns="0" bIns="0" anchor="b"/>
          <a:lstStyle>
            <a:lvl1pPr algn="l" eaLnBrk="1" latinLnBrk="0" hangingPunct="1">
              <a:defRPr kumimoji="0" sz="13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8717280" y="7203864"/>
            <a:ext cx="838200" cy="413808"/>
          </a:xfrm>
          <a:prstGeom prst="rect">
            <a:avLst/>
          </a:prstGeom>
        </p:spPr>
        <p:txBody>
          <a:bodyPr vert="horz" lIns="0" tIns="0" rIns="0" bIns="0" anchor="b"/>
          <a:lstStyle>
            <a:lvl1pPr algn="r" eaLnBrk="1" latinLnBrk="0" hangingPunct="1">
              <a:defRPr kumimoji="0" sz="13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20919" y="229396"/>
            <a:ext cx="10098603" cy="735787"/>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rtl="0" eaLnBrk="1" latinLnBrk="0" hangingPunct="1">
        <a:spcBef>
          <a:spcPct val="0"/>
        </a:spcBef>
        <a:buNone/>
        <a:defRPr kumimoji="0" sz="5600" b="0" kern="1200">
          <a:ln>
            <a:noFill/>
          </a:ln>
          <a:solidFill>
            <a:schemeClr val="tx2"/>
          </a:solidFill>
          <a:effectLst/>
          <a:latin typeface="+mj-lt"/>
          <a:ea typeface="+mj-ea"/>
          <a:cs typeface="+mj-cs"/>
        </a:defRPr>
      </a:lvl1pPr>
    </p:titleStyle>
    <p:bodyStyle>
      <a:lvl1pPr marL="305647" indent="-305647" algn="l" rtl="0" eaLnBrk="1" latinLnBrk="0" hangingPunct="1">
        <a:spcBef>
          <a:spcPct val="20000"/>
        </a:spcBef>
        <a:buClr>
          <a:schemeClr val="accent3"/>
        </a:buClr>
        <a:buSzPct val="95000"/>
        <a:buFont typeface="Wingdings 2"/>
        <a:buChar char=""/>
        <a:defRPr kumimoji="0" sz="2900" kern="1200">
          <a:solidFill>
            <a:schemeClr val="tx1"/>
          </a:solidFill>
          <a:latin typeface="+mn-lt"/>
          <a:ea typeface="+mn-ea"/>
          <a:cs typeface="+mn-cs"/>
        </a:defRPr>
      </a:lvl1pPr>
      <a:lvl2pPr marL="713177" indent="-275083"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2pPr>
      <a:lvl3pPr marL="1018824" indent="-275083" algn="l" rtl="0" eaLnBrk="1" latinLnBrk="0" hangingPunct="1">
        <a:spcBef>
          <a:spcPct val="20000"/>
        </a:spcBef>
        <a:buClr>
          <a:schemeClr val="accent2"/>
        </a:buClr>
        <a:buSzPct val="70000"/>
        <a:buFont typeface="Wingdings 2"/>
        <a:buChar char=""/>
        <a:defRPr kumimoji="0" sz="2300" kern="1200">
          <a:solidFill>
            <a:schemeClr val="tx1"/>
          </a:solidFill>
          <a:latin typeface="+mn-lt"/>
          <a:ea typeface="+mn-ea"/>
          <a:cs typeface="+mn-cs"/>
        </a:defRPr>
      </a:lvl3pPr>
      <a:lvl4pPr marL="1324472" indent="-234330" algn="l" rtl="0" eaLnBrk="1" latinLnBrk="0" hangingPunct="1">
        <a:spcBef>
          <a:spcPct val="20000"/>
        </a:spcBef>
        <a:buClr>
          <a:schemeClr val="accent3"/>
        </a:buClr>
        <a:buSzPct val="65000"/>
        <a:buFont typeface="Wingdings 2"/>
        <a:buChar char=""/>
        <a:defRPr kumimoji="0" sz="2200" kern="1200">
          <a:solidFill>
            <a:schemeClr val="tx1"/>
          </a:solidFill>
          <a:latin typeface="+mn-lt"/>
          <a:ea typeface="+mn-ea"/>
          <a:cs typeface="+mn-cs"/>
        </a:defRPr>
      </a:lvl4pPr>
      <a:lvl5pPr marL="1630119" indent="-234330" algn="l" rtl="0" eaLnBrk="1" latinLnBrk="0" hangingPunct="1">
        <a:spcBef>
          <a:spcPct val="20000"/>
        </a:spcBef>
        <a:buClr>
          <a:schemeClr val="accent4"/>
        </a:buClr>
        <a:buSzPct val="65000"/>
        <a:buFont typeface="Wingdings 2"/>
        <a:buChar char=""/>
        <a:defRPr kumimoji="0" sz="2200" kern="1200">
          <a:solidFill>
            <a:schemeClr val="tx1"/>
          </a:solidFill>
          <a:latin typeface="+mn-lt"/>
          <a:ea typeface="+mn-ea"/>
          <a:cs typeface="+mn-cs"/>
        </a:defRPr>
      </a:lvl5pPr>
      <a:lvl6pPr marL="1935767" indent="-234330" algn="l" rtl="0" eaLnBrk="1" latinLnBrk="0" hangingPunct="1">
        <a:spcBef>
          <a:spcPct val="20000"/>
        </a:spcBef>
        <a:buClr>
          <a:schemeClr val="accent5"/>
        </a:buClr>
        <a:buSzPct val="80000"/>
        <a:buFont typeface="Wingdings 2"/>
        <a:buChar char=""/>
        <a:defRPr kumimoji="0" sz="2000" kern="1200">
          <a:solidFill>
            <a:schemeClr val="tx1"/>
          </a:solidFill>
          <a:latin typeface="+mn-lt"/>
          <a:ea typeface="+mn-ea"/>
          <a:cs typeface="+mn-cs"/>
        </a:defRPr>
      </a:lvl6pPr>
      <a:lvl7pPr marL="2139531" indent="-203765" algn="l" rtl="0" eaLnBrk="1" latinLnBrk="0" hangingPunct="1">
        <a:spcBef>
          <a:spcPct val="20000"/>
        </a:spcBef>
        <a:buClr>
          <a:schemeClr val="accent6"/>
        </a:buClr>
        <a:buSzPct val="80000"/>
        <a:buFont typeface="Wingdings 2"/>
        <a:buChar char=""/>
        <a:defRPr kumimoji="0" sz="1800" kern="1200" baseline="0">
          <a:solidFill>
            <a:schemeClr val="tx1"/>
          </a:solidFill>
          <a:latin typeface="+mn-lt"/>
          <a:ea typeface="+mn-ea"/>
          <a:cs typeface="+mn-cs"/>
        </a:defRPr>
      </a:lvl7pPr>
      <a:lvl8pPr marL="2445179" indent="-203765" algn="l" rtl="0" eaLnBrk="1" latinLnBrk="0" hangingPunct="1">
        <a:spcBef>
          <a:spcPct val="20000"/>
        </a:spcBef>
        <a:buClr>
          <a:schemeClr val="tx2"/>
        </a:buClr>
        <a:buChar char="•"/>
        <a:defRPr kumimoji="0" sz="1800" kern="1200">
          <a:solidFill>
            <a:schemeClr val="tx1"/>
          </a:solidFill>
          <a:latin typeface="+mn-lt"/>
          <a:ea typeface="+mn-ea"/>
          <a:cs typeface="+mn-cs"/>
        </a:defRPr>
      </a:lvl8pPr>
      <a:lvl9pPr marL="2750826" indent="-203765" algn="l" rtl="0" eaLnBrk="1" latinLnBrk="0" hangingPunct="1">
        <a:spcBef>
          <a:spcPct val="20000"/>
        </a:spcBef>
        <a:buClr>
          <a:schemeClr val="tx2"/>
        </a:buClr>
        <a:buFontTx/>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09412" algn="l" rtl="0" eaLnBrk="1" latinLnBrk="0" hangingPunct="1">
        <a:defRPr kumimoji="0" kern="1200">
          <a:solidFill>
            <a:schemeClr val="tx1"/>
          </a:solidFill>
          <a:latin typeface="+mn-lt"/>
          <a:ea typeface="+mn-ea"/>
          <a:cs typeface="+mn-cs"/>
        </a:defRPr>
      </a:lvl2pPr>
      <a:lvl3pPr marL="1018824" algn="l" rtl="0" eaLnBrk="1" latinLnBrk="0" hangingPunct="1">
        <a:defRPr kumimoji="0" kern="1200">
          <a:solidFill>
            <a:schemeClr val="tx1"/>
          </a:solidFill>
          <a:latin typeface="+mn-lt"/>
          <a:ea typeface="+mn-ea"/>
          <a:cs typeface="+mn-cs"/>
        </a:defRPr>
      </a:lvl3pPr>
      <a:lvl4pPr marL="1528237" algn="l" rtl="0" eaLnBrk="1" latinLnBrk="0" hangingPunct="1">
        <a:defRPr kumimoji="0" kern="1200">
          <a:solidFill>
            <a:schemeClr val="tx1"/>
          </a:solidFill>
          <a:latin typeface="+mn-lt"/>
          <a:ea typeface="+mn-ea"/>
          <a:cs typeface="+mn-cs"/>
        </a:defRPr>
      </a:lvl4pPr>
      <a:lvl5pPr marL="2037649" algn="l" rtl="0" eaLnBrk="1" latinLnBrk="0" hangingPunct="1">
        <a:defRPr kumimoji="0" kern="1200">
          <a:solidFill>
            <a:schemeClr val="tx1"/>
          </a:solidFill>
          <a:latin typeface="+mn-lt"/>
          <a:ea typeface="+mn-ea"/>
          <a:cs typeface="+mn-cs"/>
        </a:defRPr>
      </a:lvl5pPr>
      <a:lvl6pPr marL="2547061" algn="l" rtl="0" eaLnBrk="1" latinLnBrk="0" hangingPunct="1">
        <a:defRPr kumimoji="0" kern="1200">
          <a:solidFill>
            <a:schemeClr val="tx1"/>
          </a:solidFill>
          <a:latin typeface="+mn-lt"/>
          <a:ea typeface="+mn-ea"/>
          <a:cs typeface="+mn-cs"/>
        </a:defRPr>
      </a:lvl6pPr>
      <a:lvl7pPr marL="3056473" algn="l" rtl="0" eaLnBrk="1" latinLnBrk="0" hangingPunct="1">
        <a:defRPr kumimoji="0" kern="1200">
          <a:solidFill>
            <a:schemeClr val="tx1"/>
          </a:solidFill>
          <a:latin typeface="+mn-lt"/>
          <a:ea typeface="+mn-ea"/>
          <a:cs typeface="+mn-cs"/>
        </a:defRPr>
      </a:lvl7pPr>
      <a:lvl8pPr marL="3565886" algn="l" rtl="0" eaLnBrk="1" latinLnBrk="0" hangingPunct="1">
        <a:defRPr kumimoji="0" kern="1200">
          <a:solidFill>
            <a:schemeClr val="tx1"/>
          </a:solidFill>
          <a:latin typeface="+mn-lt"/>
          <a:ea typeface="+mn-ea"/>
          <a:cs typeface="+mn-cs"/>
        </a:defRPr>
      </a:lvl8pPr>
      <a:lvl9pPr marL="4075298"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97966"/>
            <a:ext cx="9052560" cy="1295400"/>
          </a:xfrm>
        </p:spPr>
        <p:txBody>
          <a:bodyPr>
            <a:normAutofit fontScale="90000"/>
          </a:bodyPr>
          <a:lstStyle/>
          <a:p>
            <a:r>
              <a:rPr lang="en-US" sz="5400" spc="20" dirty="0" smtClean="0">
                <a:solidFill>
                  <a:srgbClr val="000099"/>
                </a:solidFill>
                <a:latin typeface="Tahoma"/>
                <a:cs typeface="Tahoma"/>
              </a:rPr>
              <a:t>Water Conservation</a:t>
            </a:r>
            <a:br>
              <a:rPr lang="en-US" sz="5400" spc="20" dirty="0" smtClean="0">
                <a:solidFill>
                  <a:srgbClr val="000099"/>
                </a:solidFill>
                <a:latin typeface="Tahoma"/>
                <a:cs typeface="Tahoma"/>
              </a:rPr>
            </a:br>
            <a:endParaRPr lang="en-US" dirty="0"/>
          </a:p>
        </p:txBody>
      </p:sp>
      <p:sp>
        <p:nvSpPr>
          <p:cNvPr id="3" name="Content Placeholder 2"/>
          <p:cNvSpPr>
            <a:spLocks noGrp="1"/>
          </p:cNvSpPr>
          <p:nvPr>
            <p:ph idx="1"/>
          </p:nvPr>
        </p:nvSpPr>
        <p:spPr>
          <a:xfrm>
            <a:off x="533400" y="2193544"/>
            <a:ext cx="9052560" cy="4974336"/>
          </a:xfrm>
        </p:spPr>
        <p:txBody>
          <a:bodyPr/>
          <a:lstStyle/>
          <a:p>
            <a:endParaRPr lang="en-US" dirty="0"/>
          </a:p>
        </p:txBody>
      </p:sp>
      <p:sp>
        <p:nvSpPr>
          <p:cNvPr id="4" name="object 2"/>
          <p:cNvSpPr txBox="1">
            <a:spLocks/>
          </p:cNvSpPr>
          <p:nvPr/>
        </p:nvSpPr>
        <p:spPr>
          <a:xfrm>
            <a:off x="609600" y="2286000"/>
            <a:ext cx="3200400" cy="849542"/>
          </a:xfrm>
          <a:prstGeom prst="rect">
            <a:avLst/>
          </a:prstGeom>
        </p:spPr>
        <p:txBody>
          <a:bodyPr vert="horz" wrap="square" lIns="0" tIns="12063" rIns="0" bIns="0" rtlCol="0" anchor="b">
            <a:spAutoFit/>
          </a:bodyPr>
          <a:lstStyle/>
          <a:p>
            <a:pPr marL="12699" marR="0" lvl="0" indent="0" algn="l" defTabSz="914400" rtl="0" eaLnBrk="1" fontAlgn="auto" latinLnBrk="0" hangingPunct="1">
              <a:lnSpc>
                <a:spcPct val="100000"/>
              </a:lnSpc>
              <a:spcBef>
                <a:spcPts val="95"/>
              </a:spcBef>
              <a:spcAft>
                <a:spcPts val="0"/>
              </a:spcAft>
              <a:buClrTx/>
              <a:buSzTx/>
              <a:buFontTx/>
              <a:buNone/>
              <a:tabLst/>
              <a:defRPr/>
            </a:pPr>
            <a:r>
              <a:rPr kumimoji="0" lang="en-US" sz="5300" b="0" i="0" u="none" strike="noStrike" kern="1200" cap="none" spc="-4" normalizeH="0" baseline="0" noProof="0" smtClean="0">
                <a:ln>
                  <a:noFill/>
                </a:ln>
                <a:solidFill>
                  <a:srgbClr val="000099"/>
                </a:solidFill>
                <a:effectLst/>
                <a:uLnTx/>
                <a:uFillTx/>
                <a:latin typeface="Tahoma"/>
                <a:ea typeface="+mn-ea"/>
                <a:cs typeface="Tahoma"/>
              </a:rPr>
              <a:t>REDUCE</a:t>
            </a:r>
            <a:endParaRPr kumimoji="0" lang="en-US" sz="5300" b="0" i="0" u="none" strike="noStrike" kern="1200" cap="none" spc="-4" normalizeH="0" baseline="0" noProof="0" dirty="0">
              <a:ln>
                <a:noFill/>
              </a:ln>
              <a:solidFill>
                <a:srgbClr val="000099"/>
              </a:solidFill>
              <a:effectLst/>
              <a:uLnTx/>
              <a:uFillTx/>
              <a:latin typeface="Tahoma"/>
              <a:ea typeface="+mn-ea"/>
              <a:cs typeface="Tahoma"/>
            </a:endParaRPr>
          </a:p>
        </p:txBody>
      </p:sp>
      <p:sp>
        <p:nvSpPr>
          <p:cNvPr id="5" name="object 3"/>
          <p:cNvSpPr txBox="1"/>
          <p:nvPr/>
        </p:nvSpPr>
        <p:spPr>
          <a:xfrm>
            <a:off x="2667001" y="3352802"/>
            <a:ext cx="5257800" cy="1679304"/>
          </a:xfrm>
          <a:prstGeom prst="rect">
            <a:avLst/>
          </a:prstGeom>
        </p:spPr>
        <p:txBody>
          <a:bodyPr vert="horz" wrap="square" lIns="0" tIns="12063" rIns="0" bIns="0" rtlCol="0">
            <a:spAutoFit/>
          </a:bodyPr>
          <a:lstStyle/>
          <a:p>
            <a:pPr marL="12699">
              <a:lnSpc>
                <a:spcPts val="6465"/>
              </a:lnSpc>
              <a:spcBef>
                <a:spcPts val="95"/>
              </a:spcBef>
            </a:pPr>
            <a:r>
              <a:rPr sz="5300" spc="-4" dirty="0">
                <a:solidFill>
                  <a:srgbClr val="000099"/>
                </a:solidFill>
                <a:latin typeface="Tahoma"/>
                <a:cs typeface="Tahoma"/>
              </a:rPr>
              <a:t>REUSE</a:t>
            </a:r>
            <a:endParaRPr sz="5300">
              <a:latin typeface="Tahoma"/>
              <a:cs typeface="Tahoma"/>
            </a:endParaRPr>
          </a:p>
          <a:p>
            <a:pPr marL="1843824">
              <a:lnSpc>
                <a:spcPts val="6465"/>
              </a:lnSpc>
            </a:pPr>
            <a:r>
              <a:rPr sz="5300" spc="20" dirty="0">
                <a:solidFill>
                  <a:srgbClr val="000099"/>
                </a:solidFill>
                <a:latin typeface="Tahoma"/>
                <a:cs typeface="Tahoma"/>
              </a:rPr>
              <a:t>R</a:t>
            </a:r>
            <a:r>
              <a:rPr sz="5300" spc="-30" dirty="0">
                <a:solidFill>
                  <a:srgbClr val="000099"/>
                </a:solidFill>
                <a:latin typeface="Tahoma"/>
                <a:cs typeface="Tahoma"/>
              </a:rPr>
              <a:t>E</a:t>
            </a:r>
            <a:r>
              <a:rPr sz="5300" spc="-25" dirty="0">
                <a:solidFill>
                  <a:srgbClr val="000099"/>
                </a:solidFill>
                <a:latin typeface="Tahoma"/>
                <a:cs typeface="Tahoma"/>
              </a:rPr>
              <a:t>C</a:t>
            </a:r>
            <a:r>
              <a:rPr sz="5300" spc="-40" dirty="0">
                <a:solidFill>
                  <a:srgbClr val="000099"/>
                </a:solidFill>
                <a:latin typeface="Tahoma"/>
                <a:cs typeface="Tahoma"/>
              </a:rPr>
              <a:t>Y</a:t>
            </a:r>
            <a:r>
              <a:rPr sz="5300" spc="-25" dirty="0">
                <a:solidFill>
                  <a:srgbClr val="000099"/>
                </a:solidFill>
                <a:latin typeface="Tahoma"/>
                <a:cs typeface="Tahoma"/>
              </a:rPr>
              <a:t>C</a:t>
            </a:r>
            <a:r>
              <a:rPr sz="5300" spc="10" dirty="0">
                <a:solidFill>
                  <a:srgbClr val="000099"/>
                </a:solidFill>
                <a:latin typeface="Tahoma"/>
                <a:cs typeface="Tahoma"/>
              </a:rPr>
              <a:t>L</a:t>
            </a:r>
            <a:r>
              <a:rPr sz="5300" dirty="0">
                <a:solidFill>
                  <a:srgbClr val="000099"/>
                </a:solidFill>
                <a:latin typeface="Tahoma"/>
                <a:cs typeface="Tahoma"/>
              </a:rPr>
              <a:t>E</a:t>
            </a:r>
            <a:endParaRPr sz="5300">
              <a:latin typeface="Tahoma"/>
              <a:cs typeface="Tahoma"/>
            </a:endParaRPr>
          </a:p>
        </p:txBody>
      </p:sp>
      <p:sp>
        <p:nvSpPr>
          <p:cNvPr id="6" name="object 2"/>
          <p:cNvSpPr txBox="1">
            <a:spLocks/>
          </p:cNvSpPr>
          <p:nvPr/>
        </p:nvSpPr>
        <p:spPr>
          <a:xfrm>
            <a:off x="5897881" y="5257799"/>
            <a:ext cx="3886200" cy="843180"/>
          </a:xfrm>
          <a:prstGeom prst="rect">
            <a:avLst/>
          </a:prstGeom>
        </p:spPr>
        <p:txBody>
          <a:bodyPr vert="horz" wrap="square" lIns="0" tIns="12063" rIns="0" bIns="0" rtlCol="0">
            <a:spAutoFit/>
          </a:bodyPr>
          <a:lstStyle/>
          <a:p>
            <a:pPr marL="12699">
              <a:spcBef>
                <a:spcPts val="95"/>
              </a:spcBef>
            </a:pPr>
            <a:r>
              <a:rPr lang="en-US" sz="5300" kern="0" spc="20" dirty="0">
                <a:solidFill>
                  <a:srgbClr val="000099"/>
                </a:solidFill>
                <a:latin typeface="Tahoma"/>
                <a:ea typeface="+mj-ea"/>
                <a:cs typeface="Tahoma"/>
              </a:rPr>
              <a:t>RECHARGE</a:t>
            </a:r>
            <a:endParaRPr lang="en-US" sz="5300" kern="0" dirty="0">
              <a:solidFill>
                <a:srgbClr val="000099"/>
              </a:solidFill>
              <a:latin typeface="Tahoma"/>
              <a:ea typeface="+mj-ea"/>
              <a:cs typeface="Tahom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02920" y="172720"/>
            <a:ext cx="9052560" cy="1554480"/>
          </a:xfrm>
        </p:spPr>
        <p:txBody>
          <a:bodyPr/>
          <a:lstStyle/>
          <a:p>
            <a:pPr eaLnBrk="1" hangingPunct="1">
              <a:defRPr/>
            </a:pPr>
            <a:r>
              <a:rPr lang="en-US" dirty="0" smtClean="0">
                <a:ea typeface="ＭＳ Ｐゴシック" pitchFamily="34" charset="-128"/>
              </a:rPr>
              <a:t>Water Resource Problems</a:t>
            </a:r>
          </a:p>
        </p:txBody>
      </p:sp>
      <p:sp>
        <p:nvSpPr>
          <p:cNvPr id="20483" name="Rectangle 3"/>
          <p:cNvSpPr>
            <a:spLocks noGrp="1" noChangeArrowheads="1"/>
          </p:cNvSpPr>
          <p:nvPr>
            <p:ph idx="1"/>
          </p:nvPr>
        </p:nvSpPr>
        <p:spPr>
          <a:xfrm>
            <a:off x="502920" y="1899920"/>
            <a:ext cx="4693920" cy="2159000"/>
          </a:xfrm>
        </p:spPr>
        <p:txBody>
          <a:bodyPr/>
          <a:lstStyle/>
          <a:p>
            <a:pPr eaLnBrk="1" hangingPunct="1">
              <a:defRPr/>
            </a:pPr>
            <a:r>
              <a:rPr lang="en-US" smtClean="0">
                <a:ea typeface="ＭＳ Ｐゴシック" pitchFamily="34" charset="-128"/>
              </a:rPr>
              <a:t>Too much water</a:t>
            </a:r>
          </a:p>
          <a:p>
            <a:pPr eaLnBrk="1" hangingPunct="1">
              <a:defRPr/>
            </a:pPr>
            <a:r>
              <a:rPr lang="en-US" smtClean="0">
                <a:ea typeface="ＭＳ Ｐゴシック" pitchFamily="34" charset="-128"/>
              </a:rPr>
              <a:t>Too little water</a:t>
            </a:r>
          </a:p>
          <a:p>
            <a:pPr eaLnBrk="1" hangingPunct="1">
              <a:defRPr/>
            </a:pPr>
            <a:r>
              <a:rPr lang="en-US" smtClean="0">
                <a:ea typeface="ＭＳ Ｐゴシック" pitchFamily="34" charset="-128"/>
              </a:rPr>
              <a:t>Poor-quality water</a:t>
            </a:r>
          </a:p>
        </p:txBody>
      </p:sp>
      <p:pic>
        <p:nvPicPr>
          <p:cNvPr id="20486" name="Picture 6" descr="figure 10-17"/>
          <p:cNvPicPr>
            <a:picLocks noChangeAspect="1" noChangeArrowheads="1"/>
          </p:cNvPicPr>
          <p:nvPr/>
        </p:nvPicPr>
        <p:blipFill>
          <a:blip r:embed="rId3" cstate="print"/>
          <a:srcRect/>
          <a:stretch>
            <a:fillRect/>
          </a:stretch>
        </p:blipFill>
        <p:spPr bwMode="auto">
          <a:xfrm>
            <a:off x="586740" y="4663440"/>
            <a:ext cx="4442460" cy="2849880"/>
          </a:xfrm>
          <a:prstGeom prst="rect">
            <a:avLst/>
          </a:prstGeom>
          <a:noFill/>
          <a:ln w="9525">
            <a:noFill/>
            <a:miter lim="800000"/>
            <a:headEnd/>
            <a:tailEnd/>
          </a:ln>
        </p:spPr>
      </p:pic>
      <p:pic>
        <p:nvPicPr>
          <p:cNvPr id="20487" name="Picture 7" descr="figure 10-06"/>
          <p:cNvPicPr>
            <a:picLocks noChangeAspect="1" noChangeArrowheads="1"/>
          </p:cNvPicPr>
          <p:nvPr/>
        </p:nvPicPr>
        <p:blipFill>
          <a:blip r:embed="rId4" cstate="print"/>
          <a:srcRect/>
          <a:stretch>
            <a:fillRect/>
          </a:stretch>
        </p:blipFill>
        <p:spPr bwMode="auto">
          <a:xfrm>
            <a:off x="5783580" y="1905001"/>
            <a:ext cx="3855720" cy="2276263"/>
          </a:xfrm>
          <a:prstGeom prst="rect">
            <a:avLst/>
          </a:prstGeom>
          <a:noFill/>
          <a:ln w="9525">
            <a:noFill/>
            <a:miter lim="800000"/>
            <a:headEnd/>
            <a:tailEnd/>
          </a:ln>
        </p:spPr>
      </p:pic>
      <p:pic>
        <p:nvPicPr>
          <p:cNvPr id="20489" name="Picture 9" descr="f9-8_failure_of_monsoon"/>
          <p:cNvPicPr>
            <a:picLocks noChangeAspect="1" noChangeArrowheads="1"/>
          </p:cNvPicPr>
          <p:nvPr/>
        </p:nvPicPr>
        <p:blipFill>
          <a:blip r:embed="rId5"/>
          <a:srcRect/>
          <a:stretch>
            <a:fillRect/>
          </a:stretch>
        </p:blipFill>
        <p:spPr bwMode="auto">
          <a:xfrm>
            <a:off x="6454140" y="4058920"/>
            <a:ext cx="2580958" cy="3454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wipe(left)">
                                      <p:cBhvr>
                                        <p:cTn id="7" dur="1000"/>
                                        <p:tgtEl>
                                          <p:spTgt spid="2048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0487"/>
                                        </p:tgtEl>
                                        <p:attrNameLst>
                                          <p:attrName>style.visibility</p:attrName>
                                        </p:attrNameLst>
                                      </p:cBhvr>
                                      <p:to>
                                        <p:strVal val="visible"/>
                                      </p:to>
                                    </p:set>
                                    <p:animEffect transition="in" filter="dissolve">
                                      <p:cBhvr>
                                        <p:cTn id="10" dur="2000"/>
                                        <p:tgtEl>
                                          <p:spTgt spid="2048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0483">
                                            <p:txEl>
                                              <p:pRg st="1" end="1"/>
                                            </p:txEl>
                                          </p:spTgt>
                                        </p:tgtEl>
                                        <p:attrNameLst>
                                          <p:attrName>style.visibility</p:attrName>
                                        </p:attrNameLst>
                                      </p:cBhvr>
                                      <p:to>
                                        <p:strVal val="visible"/>
                                      </p:to>
                                    </p:set>
                                    <p:animEffect transition="in" filter="wipe(left)">
                                      <p:cBhvr>
                                        <p:cTn id="15" dur="1000"/>
                                        <p:tgtEl>
                                          <p:spTgt spid="20483">
                                            <p:txEl>
                                              <p:pRg st="1" end="1"/>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20489"/>
                                        </p:tgtEl>
                                        <p:attrNameLst>
                                          <p:attrName>style.visibility</p:attrName>
                                        </p:attrNameLst>
                                      </p:cBhvr>
                                      <p:to>
                                        <p:strVal val="visible"/>
                                      </p:to>
                                    </p:set>
                                    <p:animEffect transition="in" filter="dissolve">
                                      <p:cBhvr>
                                        <p:cTn id="18" dur="2000"/>
                                        <p:tgtEl>
                                          <p:spTgt spid="2048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0483">
                                            <p:txEl>
                                              <p:pRg st="2" end="2"/>
                                            </p:txEl>
                                          </p:spTgt>
                                        </p:tgtEl>
                                        <p:attrNameLst>
                                          <p:attrName>style.visibility</p:attrName>
                                        </p:attrNameLst>
                                      </p:cBhvr>
                                      <p:to>
                                        <p:strVal val="visible"/>
                                      </p:to>
                                    </p:set>
                                    <p:animEffect transition="in" filter="wipe(left)">
                                      <p:cBhvr>
                                        <p:cTn id="23" dur="1000"/>
                                        <p:tgtEl>
                                          <p:spTgt spid="20483">
                                            <p:txEl>
                                              <p:pRg st="2" end="2"/>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20486"/>
                                        </p:tgtEl>
                                        <p:attrNameLst>
                                          <p:attrName>style.visibility</p:attrName>
                                        </p:attrNameLst>
                                      </p:cBhvr>
                                      <p:to>
                                        <p:strVal val="visible"/>
                                      </p:to>
                                    </p:set>
                                    <p:animEffect transition="in" filter="dissolve">
                                      <p:cBhvr>
                                        <p:cTn id="26" dur="20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797967"/>
            <a:ext cx="9052560" cy="649834"/>
          </a:xfrm>
        </p:spPr>
        <p:txBody>
          <a:bodyPr>
            <a:normAutofit fontScale="90000"/>
          </a:bodyPr>
          <a:lstStyle/>
          <a:p>
            <a:pPr>
              <a:defRPr/>
            </a:pPr>
            <a:r>
              <a:rPr lang="en-US" dirty="0" smtClean="0"/>
              <a:t>Too Much Water</a:t>
            </a:r>
            <a:endParaRPr lang="en-US" dirty="0"/>
          </a:p>
        </p:txBody>
      </p:sp>
      <p:sp>
        <p:nvSpPr>
          <p:cNvPr id="3" name="Content Placeholder 2"/>
          <p:cNvSpPr>
            <a:spLocks noGrp="1"/>
          </p:cNvSpPr>
          <p:nvPr>
            <p:ph idx="1"/>
          </p:nvPr>
        </p:nvSpPr>
        <p:spPr>
          <a:xfrm>
            <a:off x="419100" y="1640840"/>
            <a:ext cx="9052560" cy="4663440"/>
          </a:xfrm>
        </p:spPr>
        <p:txBody>
          <a:bodyPr>
            <a:normAutofit lnSpcReduction="10000"/>
          </a:bodyPr>
          <a:lstStyle/>
          <a:p>
            <a:pPr>
              <a:defRPr/>
            </a:pPr>
            <a:r>
              <a:rPr lang="en-US" sz="3100" dirty="0" smtClean="0"/>
              <a:t>Heavy rainfall, rapid snowmelt, removal of vegetation, and destruction of wetlands cause flooding.</a:t>
            </a:r>
          </a:p>
          <a:p>
            <a:pPr>
              <a:defRPr/>
            </a:pPr>
            <a:r>
              <a:rPr lang="en-US" sz="3100" dirty="0" smtClean="0"/>
              <a:t>Floodplains, which usually include highly productive wetlands, help provide natural flood and erosion control, maintain high water quality, and recharge groundwater.</a:t>
            </a:r>
          </a:p>
          <a:p>
            <a:pPr>
              <a:defRPr/>
            </a:pPr>
            <a:r>
              <a:rPr lang="en-US" sz="3100" dirty="0" smtClean="0"/>
              <a:t>To minimize floods, rivers have been narrowed with levees and walls, and </a:t>
            </a:r>
            <a:r>
              <a:rPr lang="en-US" sz="3100" dirty="0" smtClean="0"/>
              <a:t>dam has been created </a:t>
            </a:r>
            <a:r>
              <a:rPr lang="en-US" sz="3100" dirty="0" smtClean="0"/>
              <a:t>to store water.</a:t>
            </a:r>
            <a:endParaRPr lang="en-US" sz="3100" dirty="0" smtClean="0"/>
          </a:p>
          <a:p>
            <a:pPr>
              <a:defRPr/>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02920" y="431800"/>
            <a:ext cx="9052560" cy="1295400"/>
          </a:xfrm>
        </p:spPr>
        <p:txBody>
          <a:bodyPr/>
          <a:lstStyle/>
          <a:p>
            <a:pPr eaLnBrk="1" hangingPunct="1">
              <a:defRPr/>
            </a:pPr>
            <a:r>
              <a:rPr lang="en-US" smtClean="0">
                <a:ea typeface="ＭＳ Ｐゴシック" pitchFamily="34" charset="-128"/>
              </a:rPr>
              <a:t> Too Little Water</a:t>
            </a:r>
          </a:p>
        </p:txBody>
      </p:sp>
      <p:sp>
        <p:nvSpPr>
          <p:cNvPr id="22531" name="Rectangle 3"/>
          <p:cNvSpPr>
            <a:spLocks noGrp="1" noChangeArrowheads="1"/>
          </p:cNvSpPr>
          <p:nvPr>
            <p:ph idx="1"/>
          </p:nvPr>
        </p:nvSpPr>
        <p:spPr>
          <a:xfrm>
            <a:off x="335280" y="1813560"/>
            <a:ext cx="8801100" cy="4749800"/>
          </a:xfrm>
        </p:spPr>
        <p:txBody>
          <a:bodyPr/>
          <a:lstStyle/>
          <a:p>
            <a:pPr eaLnBrk="1" hangingPunct="1">
              <a:defRPr/>
            </a:pPr>
            <a:r>
              <a:rPr lang="en-US" dirty="0" smtClean="0">
                <a:ea typeface="ＭＳ Ｐゴシック" pitchFamily="34" charset="-128"/>
              </a:rPr>
              <a:t>Arid &amp; semiarid lands (growing in extent -- desertification)</a:t>
            </a:r>
          </a:p>
          <a:p>
            <a:pPr eaLnBrk="1" hangingPunct="1">
              <a:defRPr/>
            </a:pPr>
            <a:r>
              <a:rPr lang="en-US" dirty="0" smtClean="0">
                <a:ea typeface="ＭＳ Ｐゴシック" pitchFamily="34" charset="-128"/>
              </a:rPr>
              <a:t>Irrigation required to produce food</a:t>
            </a:r>
          </a:p>
          <a:p>
            <a:pPr lvl="1" eaLnBrk="1" hangingPunct="1">
              <a:defRPr/>
            </a:pPr>
            <a:r>
              <a:rPr lang="en-US" dirty="0" smtClean="0">
                <a:ea typeface="ＭＳ Ｐゴシック" pitchFamily="34" charset="-128"/>
              </a:rPr>
              <a:t>Greatest use of </a:t>
            </a:r>
            <a:r>
              <a:rPr lang="en-US" dirty="0" smtClean="0">
                <a:ea typeface="ＭＳ Ｐゴシック" pitchFamily="34" charset="-128"/>
              </a:rPr>
              <a:t> water (90%) in irrigation.</a:t>
            </a:r>
            <a:endParaRPr lang="en-US" dirty="0" smtClean="0">
              <a:ea typeface="ＭＳ Ｐゴシック" pitchFamily="34" charset="-128"/>
            </a:endParaRPr>
          </a:p>
        </p:txBody>
      </p:sp>
      <p:pic>
        <p:nvPicPr>
          <p:cNvPr id="22533" name="Picture 5" descr="figure 10-07"/>
          <p:cNvPicPr>
            <a:picLocks noChangeAspect="1" noChangeArrowheads="1"/>
          </p:cNvPicPr>
          <p:nvPr/>
        </p:nvPicPr>
        <p:blipFill>
          <a:blip r:embed="rId3"/>
          <a:srcRect/>
          <a:stretch>
            <a:fillRect/>
          </a:stretch>
        </p:blipFill>
        <p:spPr bwMode="auto">
          <a:xfrm>
            <a:off x="4861560" y="3972562"/>
            <a:ext cx="5029200" cy="3510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wipe(left)">
                                      <p:cBhvr>
                                        <p:cTn id="7" dur="1000"/>
                                        <p:tgtEl>
                                          <p:spTgt spid="225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1">
                                            <p:txEl>
                                              <p:pRg st="1" end="1"/>
                                            </p:txEl>
                                          </p:spTgt>
                                        </p:tgtEl>
                                        <p:attrNameLst>
                                          <p:attrName>style.visibility</p:attrName>
                                        </p:attrNameLst>
                                      </p:cBhvr>
                                      <p:to>
                                        <p:strVal val="visible"/>
                                      </p:to>
                                    </p:set>
                                    <p:animEffect transition="in" filter="wipe(left)">
                                      <p:cBhvr>
                                        <p:cTn id="12" dur="1000"/>
                                        <p:tgtEl>
                                          <p:spTgt spid="22531">
                                            <p:txEl>
                                              <p:pRg st="1" end="1"/>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22533"/>
                                        </p:tgtEl>
                                        <p:attrNameLst>
                                          <p:attrName>style.visibility</p:attrName>
                                        </p:attrNameLst>
                                      </p:cBhvr>
                                      <p:to>
                                        <p:strVal val="visible"/>
                                      </p:to>
                                    </p:set>
                                    <p:animEffect transition="in" filter="dissolve">
                                      <p:cBhvr>
                                        <p:cTn id="15" dur="2000"/>
                                        <p:tgtEl>
                                          <p:spTgt spid="2253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531">
                                            <p:txEl>
                                              <p:pRg st="2" end="2"/>
                                            </p:txEl>
                                          </p:spTgt>
                                        </p:tgtEl>
                                        <p:attrNameLst>
                                          <p:attrName>style.visibility</p:attrName>
                                        </p:attrNameLst>
                                      </p:cBhvr>
                                      <p:to>
                                        <p:strVal val="visible"/>
                                      </p:to>
                                    </p:set>
                                    <p:animEffect transition="in" filter="wipe(left)">
                                      <p:cBhvr>
                                        <p:cTn id="20" dur="1000"/>
                                        <p:tgtEl>
                                          <p:spTgt spid="225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02920" y="0"/>
            <a:ext cx="9052560" cy="1209040"/>
          </a:xfrm>
        </p:spPr>
        <p:txBody>
          <a:bodyPr/>
          <a:lstStyle/>
          <a:p>
            <a:pPr eaLnBrk="1" hangingPunct="1">
              <a:defRPr/>
            </a:pPr>
            <a:r>
              <a:rPr lang="en-US" smtClean="0">
                <a:ea typeface="ＭＳ Ｐゴシック" pitchFamily="34" charset="-128"/>
              </a:rPr>
              <a:t>Aquifer Depletion</a:t>
            </a:r>
          </a:p>
        </p:txBody>
      </p:sp>
      <p:sp>
        <p:nvSpPr>
          <p:cNvPr id="23555" name="Rectangle 3"/>
          <p:cNvSpPr>
            <a:spLocks noGrp="1" noChangeArrowheads="1"/>
          </p:cNvSpPr>
          <p:nvPr>
            <p:ph idx="1"/>
          </p:nvPr>
        </p:nvSpPr>
        <p:spPr>
          <a:xfrm>
            <a:off x="381000" y="1640840"/>
            <a:ext cx="8671560" cy="5354320"/>
          </a:xfrm>
        </p:spPr>
        <p:txBody>
          <a:bodyPr/>
          <a:lstStyle/>
          <a:p>
            <a:pPr eaLnBrk="1" hangingPunct="1">
              <a:lnSpc>
                <a:spcPct val="90000"/>
              </a:lnSpc>
              <a:defRPr/>
            </a:pPr>
            <a:r>
              <a:rPr lang="en-US" dirty="0" smtClean="0">
                <a:ea typeface="ＭＳ Ｐゴシック" pitchFamily="34" charset="-128"/>
              </a:rPr>
              <a:t>Removing groundwater faster than it is </a:t>
            </a:r>
            <a:r>
              <a:rPr lang="en-US" dirty="0" smtClean="0">
                <a:ea typeface="ＭＳ Ｐゴシック" pitchFamily="34" charset="-128"/>
              </a:rPr>
              <a:t>replenished</a:t>
            </a:r>
            <a:endParaRPr lang="en-US" dirty="0" smtClean="0">
              <a:ea typeface="ＭＳ Ｐゴシック" pitchFamily="34" charset="-128"/>
            </a:endParaRPr>
          </a:p>
          <a:p>
            <a:pPr eaLnBrk="1" hangingPunct="1">
              <a:lnSpc>
                <a:spcPct val="90000"/>
              </a:lnSpc>
              <a:defRPr/>
            </a:pPr>
            <a:r>
              <a:rPr lang="en-US" dirty="0" smtClean="0">
                <a:ea typeface="ＭＳ Ｐゴシック" pitchFamily="34" charset="-128"/>
              </a:rPr>
              <a:t>Lowers water table</a:t>
            </a:r>
          </a:p>
          <a:p>
            <a:pPr eaLnBrk="1" hangingPunct="1">
              <a:lnSpc>
                <a:spcPct val="90000"/>
              </a:lnSpc>
              <a:defRPr/>
            </a:pPr>
            <a:r>
              <a:rPr lang="en-US" dirty="0" smtClean="0">
                <a:ea typeface="ＭＳ Ｐゴシック" pitchFamily="34" charset="-128"/>
              </a:rPr>
              <a:t>Land subsidence</a:t>
            </a:r>
          </a:p>
          <a:p>
            <a:pPr eaLnBrk="1" hangingPunct="1">
              <a:lnSpc>
                <a:spcPct val="90000"/>
              </a:lnSpc>
              <a:defRPr/>
            </a:pPr>
            <a:r>
              <a:rPr lang="en-US" dirty="0" smtClean="0">
                <a:ea typeface="ＭＳ Ｐゴシック" pitchFamily="34" charset="-128"/>
              </a:rPr>
              <a:t>Saltwater intrusion</a:t>
            </a:r>
          </a:p>
          <a:p>
            <a:pPr lvl="1" eaLnBrk="1" hangingPunct="1">
              <a:lnSpc>
                <a:spcPct val="90000"/>
              </a:lnSpc>
              <a:defRPr/>
            </a:pPr>
            <a:r>
              <a:rPr lang="en-US" dirty="0" smtClean="0">
                <a:ea typeface="ＭＳ Ｐゴシック" pitchFamily="34" charset="-128"/>
              </a:rPr>
              <a:t>Salt water seeps </a:t>
            </a:r>
            <a:r>
              <a:rPr lang="en-US" dirty="0" smtClean="0">
                <a:ea typeface="ＭＳ Ｐゴシック" pitchFamily="34" charset="-128"/>
              </a:rPr>
              <a:t>into fresh </a:t>
            </a:r>
            <a:r>
              <a:rPr lang="en-US" dirty="0" smtClean="0">
                <a:ea typeface="ＭＳ Ｐゴシック" pitchFamily="34" charset="-128"/>
              </a:rPr>
              <a:t>water</a:t>
            </a:r>
          </a:p>
          <a:p>
            <a:pPr lvl="1" eaLnBrk="1" hangingPunct="1">
              <a:lnSpc>
                <a:spcPct val="90000"/>
              </a:lnSpc>
              <a:defRPr/>
            </a:pPr>
            <a:endParaRPr lang="en-US" dirty="0" smtClean="0">
              <a:ea typeface="ＭＳ Ｐゴシック" pitchFamily="34" charset="-128"/>
            </a:endParaRPr>
          </a:p>
        </p:txBody>
      </p:sp>
      <p:pic>
        <p:nvPicPr>
          <p:cNvPr id="23557" name="Picture 5"/>
          <p:cNvPicPr>
            <a:picLocks noChangeAspect="1" noChangeArrowheads="1"/>
          </p:cNvPicPr>
          <p:nvPr/>
        </p:nvPicPr>
        <p:blipFill>
          <a:blip r:embed="rId3"/>
          <a:srcRect/>
          <a:stretch>
            <a:fillRect/>
          </a:stretch>
        </p:blipFill>
        <p:spPr bwMode="auto">
          <a:xfrm>
            <a:off x="5588000" y="4058920"/>
            <a:ext cx="4470400" cy="3454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wipe(left)">
                                      <p:cBhvr>
                                        <p:cTn id="7" dur="1000"/>
                                        <p:tgtEl>
                                          <p:spTgt spid="23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wipe(left)">
                                      <p:cBhvr>
                                        <p:cTn id="12" dur="1000"/>
                                        <p:tgtEl>
                                          <p:spTgt spid="235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Effect transition="in" filter="wipe(left)">
                                      <p:cBhvr>
                                        <p:cTn id="17" dur="1000"/>
                                        <p:tgtEl>
                                          <p:spTgt spid="235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555">
                                            <p:txEl>
                                              <p:pRg st="3" end="3"/>
                                            </p:txEl>
                                          </p:spTgt>
                                        </p:tgtEl>
                                        <p:attrNameLst>
                                          <p:attrName>style.visibility</p:attrName>
                                        </p:attrNameLst>
                                      </p:cBhvr>
                                      <p:to>
                                        <p:strVal val="visible"/>
                                      </p:to>
                                    </p:set>
                                    <p:animEffect transition="in" filter="wipe(left)">
                                      <p:cBhvr>
                                        <p:cTn id="22" dur="1000"/>
                                        <p:tgtEl>
                                          <p:spTgt spid="23555">
                                            <p:txEl>
                                              <p:pRg st="3" end="3"/>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23557"/>
                                        </p:tgtEl>
                                        <p:attrNameLst>
                                          <p:attrName>style.visibility</p:attrName>
                                        </p:attrNameLst>
                                      </p:cBhvr>
                                      <p:to>
                                        <p:strVal val="visible"/>
                                      </p:to>
                                    </p:set>
                                    <p:animEffect transition="in" filter="dissolve">
                                      <p:cBhvr>
                                        <p:cTn id="25" dur="2000"/>
                                        <p:tgtEl>
                                          <p:spTgt spid="2355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3555">
                                            <p:txEl>
                                              <p:pRg st="4" end="4"/>
                                            </p:txEl>
                                          </p:spTgt>
                                        </p:tgtEl>
                                        <p:attrNameLst>
                                          <p:attrName>style.visibility</p:attrName>
                                        </p:attrNameLst>
                                      </p:cBhvr>
                                      <p:to>
                                        <p:strVal val="visible"/>
                                      </p:to>
                                    </p:set>
                                    <p:animEffect transition="in" filter="wipe(left)">
                                      <p:cBhvr>
                                        <p:cTn id="30" dur="1000"/>
                                        <p:tgtEl>
                                          <p:spTgt spid="235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502920" y="172720"/>
            <a:ext cx="9052560" cy="1554480"/>
          </a:xfrm>
        </p:spPr>
        <p:txBody>
          <a:bodyPr/>
          <a:lstStyle/>
          <a:p>
            <a:pPr eaLnBrk="1" hangingPunct="1">
              <a:defRPr/>
            </a:pPr>
            <a:r>
              <a:rPr lang="en-US" dirty="0" smtClean="0">
                <a:ea typeface="ＭＳ Ｐゴシック" pitchFamily="34" charset="-128"/>
              </a:rPr>
              <a:t>Overdrawing Surface </a:t>
            </a:r>
            <a:r>
              <a:rPr lang="en-US" dirty="0" smtClean="0">
                <a:ea typeface="ＭＳ Ｐゴシック" pitchFamily="34" charset="-128"/>
              </a:rPr>
              <a:t>Waters </a:t>
            </a:r>
            <a:endParaRPr lang="en-US" dirty="0" smtClean="0">
              <a:ea typeface="ＭＳ Ｐゴシック" pitchFamily="34" charset="-128"/>
            </a:endParaRPr>
          </a:p>
        </p:txBody>
      </p:sp>
      <p:sp>
        <p:nvSpPr>
          <p:cNvPr id="25603" name="Rectangle 3"/>
          <p:cNvSpPr>
            <a:spLocks noGrp="1" noChangeArrowheads="1"/>
          </p:cNvSpPr>
          <p:nvPr>
            <p:ph idx="1"/>
          </p:nvPr>
        </p:nvSpPr>
        <p:spPr>
          <a:xfrm>
            <a:off x="502920" y="1727200"/>
            <a:ext cx="9052560" cy="4404360"/>
          </a:xfrm>
        </p:spPr>
        <p:txBody>
          <a:bodyPr/>
          <a:lstStyle/>
          <a:p>
            <a:pPr eaLnBrk="1" hangingPunct="1">
              <a:defRPr/>
            </a:pPr>
            <a:r>
              <a:rPr lang="en-US" sz="3100" dirty="0" smtClean="0">
                <a:ea typeface="ＭＳ Ｐゴシック" pitchFamily="34" charset="-128"/>
              </a:rPr>
              <a:t>Damaging to ecosystems</a:t>
            </a:r>
          </a:p>
          <a:p>
            <a:pPr eaLnBrk="1" hangingPunct="1">
              <a:defRPr/>
            </a:pPr>
            <a:r>
              <a:rPr lang="en-US" sz="3100" dirty="0" smtClean="0">
                <a:ea typeface="ＭＳ Ｐゴシック" pitchFamily="34" charset="-128"/>
              </a:rPr>
              <a:t>Wetlands dry up</a:t>
            </a:r>
          </a:p>
          <a:p>
            <a:pPr eaLnBrk="1" hangingPunct="1">
              <a:defRPr/>
            </a:pPr>
            <a:r>
              <a:rPr lang="en-US" sz="3100" dirty="0" smtClean="0">
                <a:ea typeface="ＭＳ Ｐゴシック" pitchFamily="34" charset="-128"/>
              </a:rPr>
              <a:t>Estuaries become too salty</a:t>
            </a:r>
          </a:p>
          <a:p>
            <a:pPr eaLnBrk="1" hangingPunct="1">
              <a:defRPr/>
            </a:pPr>
            <a:r>
              <a:rPr lang="en-US" sz="3100" dirty="0" smtClean="0">
                <a:ea typeface="ＭＳ Ｐゴシック" pitchFamily="34" charset="-128"/>
              </a:rPr>
              <a:t>Worldwide, the demand for water is growing as the human population and individual consumption continue to grow exponentially</a:t>
            </a:r>
          </a:p>
          <a:p>
            <a:pPr eaLnBrk="1" hangingPunct="1">
              <a:defRPr/>
            </a:pPr>
            <a:r>
              <a:rPr lang="en-US" sz="3100" dirty="0" smtClean="0">
                <a:ea typeface="ＭＳ Ｐゴシック" pitchFamily="34" charset="-128"/>
              </a:rPr>
              <a:t>Causes water </a:t>
            </a:r>
            <a:r>
              <a:rPr lang="en-US" sz="3100" dirty="0" smtClean="0">
                <a:ea typeface="ＭＳ Ｐゴシック" pitchFamily="34" charset="-128"/>
              </a:rPr>
              <a:t>wars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wipe(left)">
                                      <p:cBhvr>
                                        <p:cTn id="7" dur="1000"/>
                                        <p:tgtEl>
                                          <p:spTgt spid="256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wipe(left)">
                                      <p:cBhvr>
                                        <p:cTn id="12" dur="1000"/>
                                        <p:tgtEl>
                                          <p:spTgt spid="256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wipe(left)">
                                      <p:cBhvr>
                                        <p:cTn id="17" dur="1000"/>
                                        <p:tgtEl>
                                          <p:spTgt spid="2560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wipe(left)">
                                      <p:cBhvr>
                                        <p:cTn id="22" dur="1000"/>
                                        <p:tgtEl>
                                          <p:spTgt spid="2560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5603">
                                            <p:txEl>
                                              <p:pRg st="4" end="4"/>
                                            </p:txEl>
                                          </p:spTgt>
                                        </p:tgtEl>
                                        <p:attrNameLst>
                                          <p:attrName>style.visibility</p:attrName>
                                        </p:attrNameLst>
                                      </p:cBhvr>
                                      <p:to>
                                        <p:strVal val="visible"/>
                                      </p:to>
                                    </p:set>
                                    <p:animEffect transition="in" filter="wipe(left)">
                                      <p:cBhvr>
                                        <p:cTn id="27" dur="1000"/>
                                        <p:tgtEl>
                                          <p:spTgt spid="256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0" y="431800"/>
            <a:ext cx="10058400" cy="1122680"/>
          </a:xfrm>
        </p:spPr>
        <p:txBody>
          <a:bodyPr>
            <a:normAutofit/>
          </a:bodyPr>
          <a:lstStyle/>
          <a:p>
            <a:pPr algn="ctr" eaLnBrk="1" hangingPunct="1">
              <a:defRPr/>
            </a:pPr>
            <a:r>
              <a:rPr lang="en-US" sz="4400" dirty="0" smtClean="0">
                <a:ea typeface="ＭＳ Ｐゴシック" pitchFamily="34" charset="-128"/>
              </a:rPr>
              <a:t>Water Conservation:  Agriculture</a:t>
            </a:r>
          </a:p>
        </p:txBody>
      </p:sp>
      <p:sp>
        <p:nvSpPr>
          <p:cNvPr id="34819" name="Rectangle 3"/>
          <p:cNvSpPr>
            <a:spLocks noGrp="1" noChangeArrowheads="1"/>
          </p:cNvSpPr>
          <p:nvPr>
            <p:ph idx="1"/>
          </p:nvPr>
        </p:nvSpPr>
        <p:spPr>
          <a:xfrm>
            <a:off x="419100" y="1640840"/>
            <a:ext cx="9052560" cy="4663440"/>
          </a:xfrm>
        </p:spPr>
        <p:txBody>
          <a:bodyPr/>
          <a:lstStyle/>
          <a:p>
            <a:pPr eaLnBrk="1" hangingPunct="1">
              <a:defRPr/>
            </a:pPr>
            <a:r>
              <a:rPr lang="en-US" dirty="0" smtClean="0">
                <a:ea typeface="ＭＳ Ｐゴシック" pitchFamily="34" charset="-128"/>
              </a:rPr>
              <a:t>Agriculture is Single </a:t>
            </a:r>
            <a:r>
              <a:rPr lang="en-US" dirty="0" smtClean="0">
                <a:ea typeface="ＭＳ Ｐゴシック" pitchFamily="34" charset="-128"/>
              </a:rPr>
              <a:t>largest user of water worldwide</a:t>
            </a:r>
          </a:p>
          <a:p>
            <a:pPr eaLnBrk="1" hangingPunct="1">
              <a:defRPr/>
            </a:pPr>
            <a:r>
              <a:rPr lang="en-US" dirty="0" smtClean="0">
                <a:ea typeface="ＭＳ Ｐゴシック" pitchFamily="34" charset="-128"/>
              </a:rPr>
              <a:t>Much lost to evaporation or seepage</a:t>
            </a:r>
          </a:p>
          <a:p>
            <a:pPr eaLnBrk="1" hangingPunct="1">
              <a:defRPr/>
            </a:pPr>
            <a:r>
              <a:rPr lang="en-US" dirty="0" smtClean="0">
                <a:ea typeface="ＭＳ Ｐゴシック" pitchFamily="34" charset="-128"/>
              </a:rPr>
              <a:t>Solution:  drip irrigation</a:t>
            </a:r>
          </a:p>
          <a:p>
            <a:pPr lvl="1" eaLnBrk="1" hangingPunct="1">
              <a:defRPr/>
            </a:pPr>
            <a:r>
              <a:rPr lang="en-US" dirty="0" smtClean="0">
                <a:ea typeface="ＭＳ Ｐゴシック" pitchFamily="34" charset="-128"/>
              </a:rPr>
              <a:t>Perforated pipes distribute water</a:t>
            </a:r>
          </a:p>
          <a:p>
            <a:pPr lvl="1" eaLnBrk="1" hangingPunct="1">
              <a:defRPr/>
            </a:pPr>
            <a:r>
              <a:rPr lang="en-US" dirty="0" smtClean="0">
                <a:ea typeface="ＭＳ Ｐゴシック" pitchFamily="34" charset="-128"/>
              </a:rPr>
              <a:t>Goes straight to plants</a:t>
            </a:r>
          </a:p>
          <a:p>
            <a:pPr lvl="1" eaLnBrk="1" hangingPunct="1">
              <a:defRPr/>
            </a:pPr>
            <a:r>
              <a:rPr lang="en-US" dirty="0" smtClean="0">
                <a:ea typeface="ＭＳ Ｐゴシック" pitchFamily="34" charset="-128"/>
              </a:rPr>
              <a:t>Reduces water use </a:t>
            </a:r>
            <a:r>
              <a:rPr lang="en-US" dirty="0" smtClean="0">
                <a:ea typeface="ＭＳ Ｐゴシック" pitchFamily="34" charset="-128"/>
              </a:rPr>
              <a:t> 40-60</a:t>
            </a:r>
            <a:r>
              <a:rPr lang="en-US" dirty="0" smtClean="0">
                <a:ea typeface="ＭＳ Ｐゴシック" pitchFamily="34" charset="-128"/>
              </a:rPr>
              <a:t>%</a:t>
            </a:r>
          </a:p>
        </p:txBody>
      </p:sp>
      <p:pic>
        <p:nvPicPr>
          <p:cNvPr id="34821" name="Picture 5" descr="figure 10-14"/>
          <p:cNvPicPr>
            <a:picLocks noChangeAspect="1" noChangeArrowheads="1"/>
          </p:cNvPicPr>
          <p:nvPr/>
        </p:nvPicPr>
        <p:blipFill>
          <a:blip r:embed="rId3" cstate="print"/>
          <a:srcRect/>
          <a:stretch>
            <a:fillRect/>
          </a:stretch>
        </p:blipFill>
        <p:spPr bwMode="auto">
          <a:xfrm>
            <a:off x="6118860" y="4983692"/>
            <a:ext cx="3939540" cy="27887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wipe(left)">
                                      <p:cBhvr>
                                        <p:cTn id="7" dur="1000"/>
                                        <p:tgtEl>
                                          <p:spTgt spid="348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wipe(left)">
                                      <p:cBhvr>
                                        <p:cTn id="12" dur="1000"/>
                                        <p:tgtEl>
                                          <p:spTgt spid="3481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wipe(left)">
                                      <p:cBhvr>
                                        <p:cTn id="17" dur="1000"/>
                                        <p:tgtEl>
                                          <p:spTgt spid="34819">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4821"/>
                                        </p:tgtEl>
                                        <p:attrNameLst>
                                          <p:attrName>style.visibility</p:attrName>
                                        </p:attrNameLst>
                                      </p:cBhvr>
                                      <p:to>
                                        <p:strVal val="visible"/>
                                      </p:to>
                                    </p:set>
                                    <p:animEffect transition="in" filter="dissolve">
                                      <p:cBhvr>
                                        <p:cTn id="20" dur="2000"/>
                                        <p:tgtEl>
                                          <p:spTgt spid="3482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4819">
                                            <p:txEl>
                                              <p:pRg st="3" end="3"/>
                                            </p:txEl>
                                          </p:spTgt>
                                        </p:tgtEl>
                                        <p:attrNameLst>
                                          <p:attrName>style.visibility</p:attrName>
                                        </p:attrNameLst>
                                      </p:cBhvr>
                                      <p:to>
                                        <p:strVal val="visible"/>
                                      </p:to>
                                    </p:set>
                                    <p:animEffect transition="in" filter="wipe(left)">
                                      <p:cBhvr>
                                        <p:cTn id="25" dur="1000"/>
                                        <p:tgtEl>
                                          <p:spTgt spid="34819">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4819">
                                            <p:txEl>
                                              <p:pRg st="4" end="4"/>
                                            </p:txEl>
                                          </p:spTgt>
                                        </p:tgtEl>
                                        <p:attrNameLst>
                                          <p:attrName>style.visibility</p:attrName>
                                        </p:attrNameLst>
                                      </p:cBhvr>
                                      <p:to>
                                        <p:strVal val="visible"/>
                                      </p:to>
                                    </p:set>
                                    <p:animEffect transition="in" filter="wipe(left)">
                                      <p:cBhvr>
                                        <p:cTn id="30" dur="1000"/>
                                        <p:tgtEl>
                                          <p:spTgt spid="34819">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4819">
                                            <p:txEl>
                                              <p:pRg st="5" end="5"/>
                                            </p:txEl>
                                          </p:spTgt>
                                        </p:tgtEl>
                                        <p:attrNameLst>
                                          <p:attrName>style.visibility</p:attrName>
                                        </p:attrNameLst>
                                      </p:cBhvr>
                                      <p:to>
                                        <p:strVal val="visible"/>
                                      </p:to>
                                    </p:set>
                                    <p:animEffect transition="in" filter="wipe(left)">
                                      <p:cBhvr>
                                        <p:cTn id="35" dur="1000"/>
                                        <p:tgtEl>
                                          <p:spTgt spid="348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251460" y="431800"/>
            <a:ext cx="9806940" cy="1036320"/>
          </a:xfrm>
        </p:spPr>
        <p:txBody>
          <a:bodyPr/>
          <a:lstStyle/>
          <a:p>
            <a:pPr eaLnBrk="1" hangingPunct="1">
              <a:defRPr/>
            </a:pPr>
            <a:r>
              <a:rPr lang="en-US" dirty="0" smtClean="0">
                <a:ea typeface="ＭＳ Ｐゴシック" pitchFamily="34" charset="-128"/>
              </a:rPr>
              <a:t>Water Conservation:  Municipal</a:t>
            </a:r>
          </a:p>
        </p:txBody>
      </p:sp>
      <p:sp>
        <p:nvSpPr>
          <p:cNvPr id="36867" name="Rectangle 3"/>
          <p:cNvSpPr>
            <a:spLocks noGrp="1" noChangeArrowheads="1"/>
          </p:cNvSpPr>
          <p:nvPr>
            <p:ph idx="1"/>
          </p:nvPr>
        </p:nvSpPr>
        <p:spPr>
          <a:xfrm>
            <a:off x="167640" y="1813560"/>
            <a:ext cx="9052560" cy="5196840"/>
          </a:xfrm>
        </p:spPr>
        <p:txBody>
          <a:bodyPr/>
          <a:lstStyle/>
          <a:p>
            <a:pPr eaLnBrk="1" hangingPunct="1">
              <a:defRPr/>
            </a:pPr>
            <a:r>
              <a:rPr lang="en-US" dirty="0" smtClean="0">
                <a:ea typeface="ＭＳ Ｐゴシック" pitchFamily="34" charset="-128"/>
              </a:rPr>
              <a:t>Solutions:</a:t>
            </a:r>
          </a:p>
          <a:p>
            <a:pPr lvl="1" eaLnBrk="1" hangingPunct="1">
              <a:defRPr/>
            </a:pPr>
            <a:r>
              <a:rPr lang="en-US" dirty="0" smtClean="0">
                <a:ea typeface="ＭＳ Ｐゴシック" pitchFamily="34" charset="-128"/>
              </a:rPr>
              <a:t>Use </a:t>
            </a:r>
            <a:r>
              <a:rPr lang="en-US" dirty="0" smtClean="0">
                <a:ea typeface="ＭＳ Ｐゴシック" pitchFamily="34" charset="-128"/>
              </a:rPr>
              <a:t>grey </a:t>
            </a:r>
            <a:r>
              <a:rPr lang="en-US" dirty="0" smtClean="0">
                <a:ea typeface="ＭＳ Ｐゴシック" pitchFamily="34" charset="-128"/>
              </a:rPr>
              <a:t>water</a:t>
            </a:r>
          </a:p>
          <a:p>
            <a:pPr lvl="1" eaLnBrk="1" hangingPunct="1">
              <a:defRPr/>
            </a:pPr>
            <a:r>
              <a:rPr lang="en-US" dirty="0" smtClean="0">
                <a:ea typeface="ＭＳ Ｐゴシック" pitchFamily="34" charset="-128"/>
              </a:rPr>
              <a:t>Education: modify habits</a:t>
            </a:r>
          </a:p>
          <a:p>
            <a:pPr lvl="1" eaLnBrk="1" hangingPunct="1">
              <a:defRPr/>
            </a:pPr>
            <a:r>
              <a:rPr lang="en-US" dirty="0" smtClean="0">
                <a:ea typeface="ＭＳ Ｐゴシック" pitchFamily="34" charset="-128"/>
              </a:rPr>
              <a:t>Water-saving fixtures</a:t>
            </a:r>
          </a:p>
          <a:p>
            <a:pPr lvl="1" eaLnBrk="1" hangingPunct="1">
              <a:buFont typeface="Wingdings" pitchFamily="2" charset="2"/>
              <a:buNone/>
              <a:defRPr/>
            </a:pPr>
            <a:r>
              <a:rPr lang="en-US" dirty="0" smtClean="0">
                <a:ea typeface="ＭＳ Ｐゴシック" pitchFamily="34" charset="-128"/>
              </a:rPr>
              <a:t>   &amp; Appliances</a:t>
            </a:r>
          </a:p>
          <a:p>
            <a:pPr lvl="1" eaLnBrk="1" hangingPunct="1">
              <a:defRPr/>
            </a:pPr>
            <a:r>
              <a:rPr lang="en-US" dirty="0" smtClean="0">
                <a:ea typeface="ＭＳ Ｐゴシック" pitchFamily="34" charset="-128"/>
              </a:rPr>
              <a:t>Repair leaks</a:t>
            </a:r>
          </a:p>
          <a:p>
            <a:pPr lvl="1" eaLnBrk="1" hangingPunct="1">
              <a:defRPr/>
            </a:pPr>
            <a:r>
              <a:rPr lang="en-US" dirty="0" smtClean="0">
                <a:ea typeface="ＭＳ Ｐゴシック" pitchFamily="34" charset="-128"/>
              </a:rPr>
              <a:t>Cisterns &amp; rain barrels</a:t>
            </a:r>
          </a:p>
          <a:p>
            <a:pPr eaLnBrk="1" hangingPunct="1">
              <a:defRPr/>
            </a:pPr>
            <a:endParaRPr lang="en-US" dirty="0" smtClean="0">
              <a:ea typeface="ＭＳ Ｐゴシック" pitchFamily="34" charset="-128"/>
            </a:endParaRPr>
          </a:p>
        </p:txBody>
      </p:sp>
      <p:pic>
        <p:nvPicPr>
          <p:cNvPr id="36869" name="Picture 5" descr="figure 10-15"/>
          <p:cNvPicPr>
            <a:picLocks noChangeAspect="1" noChangeArrowheads="1"/>
          </p:cNvPicPr>
          <p:nvPr/>
        </p:nvPicPr>
        <p:blipFill>
          <a:blip r:embed="rId3"/>
          <a:srcRect/>
          <a:stretch>
            <a:fillRect/>
          </a:stretch>
        </p:blipFill>
        <p:spPr bwMode="auto">
          <a:xfrm>
            <a:off x="6454140" y="2331720"/>
            <a:ext cx="3604260" cy="44043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wipe(left)">
                                      <p:cBhvr>
                                        <p:cTn id="7" dur="1000"/>
                                        <p:tgtEl>
                                          <p:spTgt spid="368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867">
                                            <p:txEl>
                                              <p:pRg st="1" end="1"/>
                                            </p:txEl>
                                          </p:spTgt>
                                        </p:tgtEl>
                                        <p:attrNameLst>
                                          <p:attrName>style.visibility</p:attrName>
                                        </p:attrNameLst>
                                      </p:cBhvr>
                                      <p:to>
                                        <p:strVal val="visible"/>
                                      </p:to>
                                    </p:set>
                                    <p:animEffect transition="in" filter="wipe(left)">
                                      <p:cBhvr>
                                        <p:cTn id="12" dur="1000"/>
                                        <p:tgtEl>
                                          <p:spTgt spid="36867">
                                            <p:txEl>
                                              <p:pRg st="1" end="1"/>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36869"/>
                                        </p:tgtEl>
                                        <p:attrNameLst>
                                          <p:attrName>style.visibility</p:attrName>
                                        </p:attrNameLst>
                                      </p:cBhvr>
                                      <p:to>
                                        <p:strVal val="visible"/>
                                      </p:to>
                                    </p:set>
                                    <p:animEffect transition="in" filter="dissolve">
                                      <p:cBhvr>
                                        <p:cTn id="15" dur="2000"/>
                                        <p:tgtEl>
                                          <p:spTgt spid="3686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6867">
                                            <p:txEl>
                                              <p:pRg st="2" end="2"/>
                                            </p:txEl>
                                          </p:spTgt>
                                        </p:tgtEl>
                                        <p:attrNameLst>
                                          <p:attrName>style.visibility</p:attrName>
                                        </p:attrNameLst>
                                      </p:cBhvr>
                                      <p:to>
                                        <p:strVal val="visible"/>
                                      </p:to>
                                    </p:set>
                                    <p:animEffect transition="in" filter="wipe(left)">
                                      <p:cBhvr>
                                        <p:cTn id="20" dur="1000"/>
                                        <p:tgtEl>
                                          <p:spTgt spid="36867">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6867">
                                            <p:txEl>
                                              <p:pRg st="3" end="3"/>
                                            </p:txEl>
                                          </p:spTgt>
                                        </p:tgtEl>
                                        <p:attrNameLst>
                                          <p:attrName>style.visibility</p:attrName>
                                        </p:attrNameLst>
                                      </p:cBhvr>
                                      <p:to>
                                        <p:strVal val="visible"/>
                                      </p:to>
                                    </p:set>
                                    <p:animEffect transition="in" filter="wipe(left)">
                                      <p:cBhvr>
                                        <p:cTn id="25" dur="1000"/>
                                        <p:tgtEl>
                                          <p:spTgt spid="36867">
                                            <p:txEl>
                                              <p:pRg st="3" end="3"/>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6867">
                                            <p:txEl>
                                              <p:pRg st="4" end="4"/>
                                            </p:txEl>
                                          </p:spTgt>
                                        </p:tgtEl>
                                        <p:attrNameLst>
                                          <p:attrName>style.visibility</p:attrName>
                                        </p:attrNameLst>
                                      </p:cBhvr>
                                      <p:to>
                                        <p:strVal val="visible"/>
                                      </p:to>
                                    </p:set>
                                    <p:animEffect transition="in" filter="wipe(left)">
                                      <p:cBhvr>
                                        <p:cTn id="28" dur="1000"/>
                                        <p:tgtEl>
                                          <p:spTgt spid="36867">
                                            <p:txEl>
                                              <p:pRg st="4" end="4"/>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6867">
                                            <p:txEl>
                                              <p:pRg st="5" end="5"/>
                                            </p:txEl>
                                          </p:spTgt>
                                        </p:tgtEl>
                                        <p:attrNameLst>
                                          <p:attrName>style.visibility</p:attrName>
                                        </p:attrNameLst>
                                      </p:cBhvr>
                                      <p:to>
                                        <p:strVal val="visible"/>
                                      </p:to>
                                    </p:set>
                                    <p:animEffect transition="in" filter="wipe(left)">
                                      <p:cBhvr>
                                        <p:cTn id="33" dur="1000"/>
                                        <p:tgtEl>
                                          <p:spTgt spid="36867">
                                            <p:txEl>
                                              <p:pRg st="5" end="5"/>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6867">
                                            <p:txEl>
                                              <p:pRg st="6" end="6"/>
                                            </p:txEl>
                                          </p:spTgt>
                                        </p:tgtEl>
                                        <p:attrNameLst>
                                          <p:attrName>style.visibility</p:attrName>
                                        </p:attrNameLst>
                                      </p:cBhvr>
                                      <p:to>
                                        <p:strVal val="visible"/>
                                      </p:to>
                                    </p:set>
                                    <p:animEffect transition="in" filter="wipe(left)">
                                      <p:cBhvr>
                                        <p:cTn id="38" dur="1000"/>
                                        <p:tgtEl>
                                          <p:spTgt spid="368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spc="14" dirty="0" smtClean="0">
                <a:solidFill>
                  <a:srgbClr val="001F5F"/>
                </a:solidFill>
              </a:rPr>
              <a:t>Water</a:t>
            </a:r>
            <a:r>
              <a:rPr lang="en-US" sz="6000" spc="-199" dirty="0" smtClean="0">
                <a:solidFill>
                  <a:srgbClr val="001F5F"/>
                </a:solidFill>
              </a:rPr>
              <a:t> </a:t>
            </a:r>
            <a:r>
              <a:rPr lang="en-US" sz="6000" spc="4" dirty="0" smtClean="0">
                <a:solidFill>
                  <a:srgbClr val="001F5F"/>
                </a:solidFill>
              </a:rPr>
              <a:t>Conservation</a:t>
            </a:r>
            <a:endParaRPr lang="en-US" dirty="0"/>
          </a:p>
        </p:txBody>
      </p:sp>
      <p:sp>
        <p:nvSpPr>
          <p:cNvPr id="3" name="Content Placeholder 2"/>
          <p:cNvSpPr>
            <a:spLocks noGrp="1"/>
          </p:cNvSpPr>
          <p:nvPr>
            <p:ph idx="1"/>
          </p:nvPr>
        </p:nvSpPr>
        <p:spPr/>
        <p:txBody>
          <a:bodyPr>
            <a:normAutofit fontScale="70000" lnSpcReduction="20000"/>
          </a:bodyPr>
          <a:lstStyle/>
          <a:p>
            <a:pPr marL="355558" marR="5080" indent="-343494" algn="just">
              <a:lnSpc>
                <a:spcPts val="2999"/>
              </a:lnSpc>
              <a:spcBef>
                <a:spcPts val="470"/>
              </a:spcBef>
              <a:buClr>
                <a:srgbClr val="FFCC00"/>
              </a:buClr>
              <a:buSzPct val="121818"/>
              <a:buFontTx/>
              <a:buChar char="•"/>
              <a:tabLst>
                <a:tab pos="356193" algn="l"/>
              </a:tabLst>
            </a:pPr>
            <a:r>
              <a:rPr lang="en-US" sz="3200" dirty="0" smtClean="0">
                <a:ea typeface="ＭＳ Ｐゴシック" pitchFamily="34" charset="-128"/>
              </a:rPr>
              <a:t>Water conservation refers to reducing the  usage of water and recycling of waste  water for different purposes like domestic  usage, industries, agriculture etc.</a:t>
            </a:r>
          </a:p>
          <a:p>
            <a:pPr marL="355558" marR="5080" indent="-343494" algn="just">
              <a:lnSpc>
                <a:spcPts val="2999"/>
              </a:lnSpc>
              <a:spcBef>
                <a:spcPts val="470"/>
              </a:spcBef>
              <a:buClr>
                <a:srgbClr val="FFCC00"/>
              </a:buClr>
              <a:buSzPct val="121818"/>
              <a:buChar char="•"/>
              <a:tabLst>
                <a:tab pos="356193" algn="l"/>
              </a:tabLst>
            </a:pPr>
            <a:endParaRPr lang="en-US" sz="3200" dirty="0" smtClean="0">
              <a:ea typeface="ＭＳ Ｐゴシック" pitchFamily="34" charset="-128"/>
            </a:endParaRPr>
          </a:p>
          <a:p>
            <a:pPr marL="355558" marR="5080" indent="-343494" algn="just">
              <a:lnSpc>
                <a:spcPts val="2999"/>
              </a:lnSpc>
              <a:spcBef>
                <a:spcPts val="470"/>
              </a:spcBef>
              <a:buClr>
                <a:srgbClr val="FFCC00"/>
              </a:buClr>
              <a:buSzPct val="121818"/>
              <a:buChar char="•"/>
              <a:tabLst>
                <a:tab pos="356193" algn="l"/>
              </a:tabLst>
            </a:pPr>
            <a:r>
              <a:rPr lang="en-US" sz="3200" dirty="0" smtClean="0">
                <a:ea typeface="ＭＳ Ｐゴシック" pitchFamily="34" charset="-128"/>
              </a:rPr>
              <a:t>Over the years rising populations, growing  industrialization, and  expanding agriculture have  pushed up the demand for water.</a:t>
            </a:r>
          </a:p>
          <a:p>
            <a:pPr>
              <a:spcBef>
                <a:spcPts val="50"/>
              </a:spcBef>
              <a:buClr>
                <a:srgbClr val="FFCC00"/>
              </a:buClr>
              <a:buFont typeface="Times New Roman"/>
              <a:buChar char="•"/>
            </a:pPr>
            <a:endParaRPr lang="en-US" sz="3200" dirty="0" smtClean="0">
              <a:ea typeface="ＭＳ Ｐゴシック" pitchFamily="34" charset="-128"/>
            </a:endParaRPr>
          </a:p>
          <a:p>
            <a:pPr marL="355558" marR="5080" indent="-343494" algn="just">
              <a:lnSpc>
                <a:spcPts val="2999"/>
              </a:lnSpc>
              <a:buClr>
                <a:srgbClr val="FFCC00"/>
              </a:buClr>
              <a:buSzPct val="121818"/>
              <a:buChar char="•"/>
              <a:tabLst>
                <a:tab pos="356193" algn="l"/>
              </a:tabLst>
            </a:pPr>
            <a:r>
              <a:rPr lang="en-US" sz="3200" dirty="0" smtClean="0">
                <a:ea typeface="ＭＳ Ｐゴシック" pitchFamily="34" charset="-128"/>
              </a:rPr>
              <a:t>Efforts have been made to collect water by building  dams, reservoirs and digging wells; some countries  have also tried to recycle and desalinate sea water.</a:t>
            </a:r>
          </a:p>
          <a:p>
            <a:pPr>
              <a:spcBef>
                <a:spcPts val="45"/>
              </a:spcBef>
              <a:buClr>
                <a:srgbClr val="FFCC00"/>
              </a:buClr>
              <a:buFont typeface="Times New Roman"/>
              <a:buChar char="•"/>
            </a:pPr>
            <a:endParaRPr lang="en-US" sz="3200" dirty="0" smtClean="0">
              <a:ea typeface="ＭＳ Ｐゴシック" pitchFamily="34" charset="-128"/>
            </a:endParaRPr>
          </a:p>
          <a:p>
            <a:pPr marL="355558" indent="-343494">
              <a:buClr>
                <a:srgbClr val="FFCC00"/>
              </a:buClr>
              <a:buSzPct val="121818"/>
              <a:buChar char="•"/>
              <a:tabLst>
                <a:tab pos="355558" algn="l"/>
                <a:tab pos="356193" algn="l"/>
              </a:tabLst>
            </a:pPr>
            <a:r>
              <a:rPr lang="en-US" sz="3200" dirty="0" smtClean="0">
                <a:ea typeface="ＭＳ Ｐゴシック" pitchFamily="34" charset="-128"/>
              </a:rPr>
              <a:t>Water conservation has become the need of the day.</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spc="14" dirty="0" smtClean="0">
                <a:solidFill>
                  <a:srgbClr val="001F5F"/>
                </a:solidFill>
              </a:rPr>
              <a:t>Water</a:t>
            </a:r>
            <a:r>
              <a:rPr lang="en-US" sz="6000" spc="-199" dirty="0" smtClean="0">
                <a:solidFill>
                  <a:srgbClr val="001F5F"/>
                </a:solidFill>
              </a:rPr>
              <a:t> </a:t>
            </a:r>
            <a:r>
              <a:rPr lang="en-US" sz="6000" spc="4" dirty="0" smtClean="0">
                <a:solidFill>
                  <a:srgbClr val="001F5F"/>
                </a:solidFill>
              </a:rPr>
              <a:t>Conservation</a:t>
            </a:r>
            <a:endParaRPr lang="en-US" dirty="0"/>
          </a:p>
        </p:txBody>
      </p:sp>
      <p:sp>
        <p:nvSpPr>
          <p:cNvPr id="3" name="Content Placeholder 2"/>
          <p:cNvSpPr>
            <a:spLocks noGrp="1"/>
          </p:cNvSpPr>
          <p:nvPr>
            <p:ph idx="1"/>
          </p:nvPr>
        </p:nvSpPr>
        <p:spPr/>
        <p:txBody>
          <a:bodyPr/>
          <a:lstStyle/>
          <a:p>
            <a:pPr marL="355558" marR="624766" indent="-343494">
              <a:lnSpc>
                <a:spcPts val="2999"/>
              </a:lnSpc>
              <a:spcBef>
                <a:spcPts val="470"/>
              </a:spcBef>
              <a:buClr>
                <a:srgbClr val="FFCC00"/>
              </a:buClr>
              <a:buSzPct val="121818"/>
              <a:buFont typeface="Times New Roman"/>
              <a:buChar char="•"/>
              <a:tabLst>
                <a:tab pos="355558" algn="l"/>
                <a:tab pos="356193" algn="l"/>
              </a:tabLst>
            </a:pPr>
            <a:r>
              <a:rPr lang="en-US" sz="3200" dirty="0" smtClean="0">
                <a:ea typeface="ＭＳ Ｐゴシック" pitchFamily="34" charset="-128"/>
              </a:rPr>
              <a:t>The method of recharging ground water by  harvesting rainwater is gaining importance in  many cities. </a:t>
            </a:r>
          </a:p>
          <a:p>
            <a:pPr>
              <a:spcBef>
                <a:spcPts val="45"/>
              </a:spcBef>
              <a:buClr>
                <a:srgbClr val="FFCC00"/>
              </a:buClr>
              <a:buFont typeface="Times New Roman"/>
              <a:buChar char="•"/>
            </a:pPr>
            <a:endParaRPr lang="en-US" sz="4400" dirty="0" smtClean="0">
              <a:latin typeface="Times New Roman"/>
              <a:cs typeface="Times New Roman"/>
            </a:endParaRPr>
          </a:p>
          <a:p>
            <a:pPr marL="355558" marR="5080" indent="-343494">
              <a:lnSpc>
                <a:spcPct val="91300"/>
              </a:lnSpc>
              <a:buClr>
                <a:srgbClr val="FFCC00"/>
              </a:buClr>
              <a:buSzPct val="121818"/>
              <a:buFont typeface="Times New Roman"/>
              <a:buChar char="•"/>
              <a:tabLst>
                <a:tab pos="355558" algn="l"/>
                <a:tab pos="356193" algn="l"/>
              </a:tabLst>
            </a:pPr>
            <a:r>
              <a:rPr lang="en-US" sz="3200" dirty="0" smtClean="0">
                <a:ea typeface="ＭＳ Ｐゴシック" pitchFamily="34" charset="-128"/>
              </a:rPr>
              <a:t>In the forests, water seeps gently into the ground  due to vegetation cover. This groundwater in turn  feeds wells, lakes, and rivers. Protecting forests  means protecting water 'catchments'. In ancient  India, people worshipped Nature and one of them  was Water.</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57200"/>
            <a:ext cx="9052560" cy="1636166"/>
          </a:xfrm>
        </p:spPr>
        <p:txBody>
          <a:bodyPr>
            <a:noAutofit/>
          </a:bodyPr>
          <a:lstStyle/>
          <a:p>
            <a:r>
              <a:rPr lang="en-US" sz="3200" dirty="0" smtClean="0">
                <a:solidFill>
                  <a:schemeClr val="tx1"/>
                </a:solidFill>
                <a:ea typeface="ＭＳ Ｐゴシック" pitchFamily="34" charset="-128"/>
              </a:rPr>
              <a:t>Protecting forests means protecting water  'catchments’. </a:t>
            </a:r>
            <a:r>
              <a:rPr lang="en-US" sz="3200" dirty="0" smtClean="0">
                <a:ea typeface="ＭＳ Ｐゴシック" pitchFamily="34" charset="-128"/>
              </a:rPr>
              <a:t/>
            </a:r>
            <a:br>
              <a:rPr lang="en-US" sz="3200" dirty="0" smtClean="0">
                <a:ea typeface="ＭＳ Ｐゴシック" pitchFamily="34" charset="-128"/>
              </a:rPr>
            </a:br>
            <a:endParaRPr lang="en-US" sz="3200" dirty="0"/>
          </a:p>
        </p:txBody>
      </p:sp>
      <p:sp>
        <p:nvSpPr>
          <p:cNvPr id="4" name="object 3"/>
          <p:cNvSpPr>
            <a:spLocks noGrp="1"/>
          </p:cNvSpPr>
          <p:nvPr>
            <p:ph idx="1"/>
          </p:nvPr>
        </p:nvSpPr>
        <p:spPr>
          <a:prstGeom prst="rect">
            <a:avLst/>
          </a:prstGeom>
          <a:blipFill>
            <a:blip r:embed="rId2" cstate="print"/>
            <a:stretch>
              <a:fillRect/>
            </a:stretch>
          </a:blipFill>
        </p:spPr>
        <p:txBody>
          <a:bodyPr wrap="square" lIns="0" tIns="0" rIns="0" bIns="0" rtlCol="0"/>
          <a:lstStyle/>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a:spLocks noGrp="1"/>
          </p:cNvSpPr>
          <p:nvPr>
            <p:ph type="title"/>
          </p:nvPr>
        </p:nvSpPr>
        <p:spPr>
          <a:xfrm>
            <a:off x="502920" y="797966"/>
            <a:ext cx="4983480" cy="4002634"/>
          </a:xfrm>
          <a:prstGeom prst="rect">
            <a:avLst/>
          </a:prstGeom>
          <a:blipFill>
            <a:blip r:embed="rId2" cstate="print"/>
            <a:stretch>
              <a:fillRect/>
            </a:stretch>
          </a:blipFill>
        </p:spPr>
        <p:txBody>
          <a:bodyPr wrap="square" lIns="0" tIns="0" rIns="0" bIns="0" rtlCol="0"/>
          <a:lstStyle/>
          <a:p>
            <a:endParaRPr lang="en-US"/>
          </a:p>
        </p:txBody>
      </p:sp>
      <p:sp>
        <p:nvSpPr>
          <p:cNvPr id="5" name="object 3"/>
          <p:cNvSpPr>
            <a:spLocks noGrp="1"/>
          </p:cNvSpPr>
          <p:nvPr>
            <p:ph idx="1"/>
          </p:nvPr>
        </p:nvSpPr>
        <p:spPr>
          <a:xfrm>
            <a:off x="6477000" y="4114800"/>
            <a:ext cx="3078480" cy="3053080"/>
          </a:xfrm>
          <a:prstGeom prst="rect">
            <a:avLst/>
          </a:prstGeom>
          <a:blipFill>
            <a:blip r:embed="rId3" cstate="print"/>
            <a:stretch>
              <a:fillRect/>
            </a:stretch>
          </a:blipFill>
        </p:spPr>
        <p:txBody>
          <a:bodyPr wrap="square" lIns="0" tIns="0" rIns="0" bIns="0" rtlCol="0"/>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solidFill>
                  <a:schemeClr val="tx1"/>
                </a:solidFill>
                <a:ea typeface="ＭＳ Ｐゴシック" pitchFamily="34" charset="-128"/>
              </a:rPr>
              <a:t>Goals of Water Conservation</a:t>
            </a:r>
            <a:endParaRPr lang="en-US" dirty="0"/>
          </a:p>
        </p:txBody>
      </p:sp>
      <p:sp>
        <p:nvSpPr>
          <p:cNvPr id="3" name="Content Placeholder 2"/>
          <p:cNvSpPr>
            <a:spLocks noGrp="1"/>
          </p:cNvSpPr>
          <p:nvPr>
            <p:ph idx="1"/>
          </p:nvPr>
        </p:nvSpPr>
        <p:spPr/>
        <p:txBody>
          <a:bodyPr>
            <a:normAutofit fontScale="77500" lnSpcReduction="20000"/>
          </a:bodyPr>
          <a:lstStyle/>
          <a:p>
            <a:pPr marL="12699">
              <a:spcBef>
                <a:spcPts val="125"/>
              </a:spcBef>
              <a:spcAft>
                <a:spcPts val="600"/>
              </a:spcAft>
            </a:pPr>
            <a:r>
              <a:rPr lang="en-US" sz="3200" dirty="0" smtClean="0">
                <a:ea typeface="ＭＳ Ｐゴシック" pitchFamily="34" charset="-128"/>
              </a:rPr>
              <a:t>The goals of water conservation efforts include as follows:</a:t>
            </a:r>
          </a:p>
          <a:p>
            <a:pPr>
              <a:spcBef>
                <a:spcPts val="10"/>
              </a:spcBef>
              <a:spcAft>
                <a:spcPts val="600"/>
              </a:spcAft>
            </a:pPr>
            <a:endParaRPr lang="en-US" sz="3200" dirty="0" smtClean="0">
              <a:ea typeface="ＭＳ Ｐゴシック" pitchFamily="34" charset="-128"/>
            </a:endParaRPr>
          </a:p>
          <a:p>
            <a:pPr marL="355558" marR="90794" indent="-343494">
              <a:lnSpc>
                <a:spcPts val="2100"/>
              </a:lnSpc>
              <a:spcAft>
                <a:spcPts val="600"/>
              </a:spcAft>
            </a:pPr>
            <a:r>
              <a:rPr lang="en-US" sz="3200" dirty="0" smtClean="0">
                <a:ea typeface="ＭＳ Ｐゴシック" pitchFamily="34" charset="-128"/>
              </a:rPr>
              <a:t>Sustainability. To ensure availability for future generations,  the withdrawal of fresh water from an ecosystem should not  exceed its natural replacement rate.</a:t>
            </a:r>
          </a:p>
          <a:p>
            <a:pPr marL="355558" marR="90794" indent="-343494">
              <a:lnSpc>
                <a:spcPts val="2100"/>
              </a:lnSpc>
              <a:spcAft>
                <a:spcPts val="600"/>
              </a:spcAft>
            </a:pPr>
            <a:endParaRPr lang="en-US" sz="3200" dirty="0" smtClean="0">
              <a:ea typeface="ＭＳ Ｐゴシック" pitchFamily="34" charset="-128"/>
            </a:endParaRPr>
          </a:p>
          <a:p>
            <a:pPr marL="355558" marR="5080" indent="-343494">
              <a:lnSpc>
                <a:spcPct val="82300"/>
              </a:lnSpc>
              <a:spcBef>
                <a:spcPts val="509"/>
              </a:spcBef>
              <a:spcAft>
                <a:spcPts val="600"/>
              </a:spcAft>
            </a:pPr>
            <a:r>
              <a:rPr lang="en-US" sz="3200" dirty="0" smtClean="0">
                <a:ea typeface="ＭＳ Ｐゴシック" pitchFamily="34" charset="-128"/>
              </a:rPr>
              <a:t>Energy conservation. Water pumping, delivery, and  wastewater treatment facilities consume a significant amount  of energy. In some regions of the world over 15% of total  electricity consumption is devoted to water management.</a:t>
            </a:r>
          </a:p>
          <a:p>
            <a:pPr marL="355558" marR="5080" indent="-343494">
              <a:lnSpc>
                <a:spcPct val="82300"/>
              </a:lnSpc>
              <a:spcBef>
                <a:spcPts val="509"/>
              </a:spcBef>
              <a:spcAft>
                <a:spcPts val="600"/>
              </a:spcAft>
            </a:pPr>
            <a:endParaRPr lang="en-US" sz="3200" dirty="0" smtClean="0">
              <a:ea typeface="ＭＳ Ｐゴシック" pitchFamily="34" charset="-128"/>
            </a:endParaRPr>
          </a:p>
          <a:p>
            <a:pPr marL="355558" marR="135239" indent="-343494" algn="just">
              <a:lnSpc>
                <a:spcPts val="2100"/>
              </a:lnSpc>
              <a:spcBef>
                <a:spcPts val="515"/>
              </a:spcBef>
              <a:spcAft>
                <a:spcPts val="600"/>
              </a:spcAft>
            </a:pPr>
            <a:r>
              <a:rPr lang="en-US" sz="3200" dirty="0" smtClean="0">
                <a:ea typeface="ＭＳ Ｐゴシック" pitchFamily="34" charset="-128"/>
              </a:rPr>
              <a:t>Habitat conservation. </a:t>
            </a:r>
            <a:r>
              <a:rPr lang="en-US" sz="3200" dirty="0" smtClean="0">
                <a:ea typeface="ＭＳ Ｐゴシック" pitchFamily="34" charset="-128"/>
              </a:rPr>
              <a:t>Minimizing human water use helps to  preserve fresh water habitats for local wildlife and migrating  water flow, as well as reducing the need to build new dams and other water diversion infrastructure. </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p:cNvSpPr txBox="1">
            <a:spLocks noGrp="1"/>
          </p:cNvSpPr>
          <p:nvPr>
            <p:ph idx="1"/>
          </p:nvPr>
        </p:nvSpPr>
        <p:spPr>
          <a:prstGeom prst="rect">
            <a:avLst/>
          </a:prstGeom>
        </p:spPr>
        <p:txBody>
          <a:bodyPr vert="horz" wrap="square" lIns="0" tIns="11428" rIns="0" bIns="0" rtlCol="0">
            <a:spAutoFit/>
          </a:bodyPr>
          <a:lstStyle/>
          <a:p>
            <a:pPr marL="355558" marR="5080" indent="-343494">
              <a:lnSpc>
                <a:spcPct val="100200"/>
              </a:lnSpc>
              <a:spcBef>
                <a:spcPts val="90"/>
              </a:spcBef>
              <a:buClr>
                <a:srgbClr val="FFCC00"/>
              </a:buClr>
              <a:buSzPct val="118750"/>
              <a:buFont typeface="Tahoma"/>
              <a:buChar char="•"/>
              <a:tabLst>
                <a:tab pos="355558" algn="l"/>
                <a:tab pos="356193" algn="l"/>
              </a:tabLst>
            </a:pPr>
            <a:r>
              <a:rPr lang="en-US" sz="2400" dirty="0" smtClean="0">
                <a:ea typeface="ＭＳ Ｐゴシック" pitchFamily="34" charset="-128"/>
              </a:rPr>
              <a:t>Monitor your water for unusually high use. Your  bill and your water meter can help you to discover  leaks.</a:t>
            </a:r>
          </a:p>
          <a:p>
            <a:pPr marL="355558" marR="577148" indent="-343494">
              <a:lnSpc>
                <a:spcPct val="100200"/>
              </a:lnSpc>
              <a:spcBef>
                <a:spcPts val="565"/>
              </a:spcBef>
              <a:buClr>
                <a:srgbClr val="FFCC00"/>
              </a:buClr>
              <a:buSzPct val="118750"/>
              <a:buFont typeface="Tahoma"/>
              <a:buChar char="•"/>
              <a:tabLst>
                <a:tab pos="355558" algn="l"/>
                <a:tab pos="356193" algn="l"/>
              </a:tabLst>
            </a:pPr>
            <a:r>
              <a:rPr lang="en-US" sz="2400" dirty="0" smtClean="0">
                <a:ea typeface="ＭＳ Ｐゴシック" pitchFamily="34" charset="-128"/>
              </a:rPr>
              <a:t>Water your lawn and garden in the morning or  evening when the temperatures are cooler, to  minimize evaporation.</a:t>
            </a:r>
          </a:p>
          <a:p>
            <a:pPr marL="355558" marR="1050802" indent="-343494">
              <a:lnSpc>
                <a:spcPts val="2850"/>
              </a:lnSpc>
              <a:spcBef>
                <a:spcPts val="690"/>
              </a:spcBef>
              <a:buClr>
                <a:srgbClr val="FFCC00"/>
              </a:buClr>
              <a:buSzPct val="118750"/>
              <a:buFont typeface="Tahoma"/>
              <a:buChar char="•"/>
              <a:tabLst>
                <a:tab pos="355558" algn="l"/>
                <a:tab pos="356193" algn="l"/>
              </a:tabLst>
            </a:pPr>
            <a:r>
              <a:rPr lang="en-US" sz="2400" dirty="0" smtClean="0">
                <a:ea typeface="ＭＳ Ｐゴシック" pitchFamily="34" charset="-128"/>
              </a:rPr>
              <a:t>Wash your fruits and vegetables in a pan of  water. Reuse it to water the plants.</a:t>
            </a:r>
          </a:p>
          <a:p>
            <a:pPr marL="355558" marR="414606" indent="-343494">
              <a:lnSpc>
                <a:spcPts val="2850"/>
              </a:lnSpc>
              <a:spcBef>
                <a:spcPts val="595"/>
              </a:spcBef>
              <a:buClr>
                <a:srgbClr val="FFCC00"/>
              </a:buClr>
              <a:buSzPct val="118750"/>
              <a:buFont typeface="Tahoma"/>
              <a:buChar char="•"/>
              <a:tabLst>
                <a:tab pos="355558" algn="l"/>
                <a:tab pos="356193" algn="l"/>
              </a:tabLst>
            </a:pPr>
            <a:r>
              <a:rPr lang="en-US" sz="2400" dirty="0" smtClean="0">
                <a:ea typeface="ＭＳ Ｐゴシック" pitchFamily="34" charset="-128"/>
              </a:rPr>
              <a:t>Check outdoor faucets, sprinklers and hoses for  leaks.</a:t>
            </a:r>
          </a:p>
          <a:p>
            <a:pPr marL="355558" indent="-343494">
              <a:spcBef>
                <a:spcPts val="550"/>
              </a:spcBef>
              <a:buClr>
                <a:srgbClr val="FFCC00"/>
              </a:buClr>
              <a:buSzPct val="118750"/>
              <a:buFont typeface="Tahoma"/>
              <a:buChar char="•"/>
              <a:tabLst>
                <a:tab pos="355558" algn="l"/>
                <a:tab pos="356193" algn="l"/>
              </a:tabLst>
            </a:pPr>
            <a:r>
              <a:rPr lang="en-US" sz="2400" dirty="0" smtClean="0">
                <a:ea typeface="ＭＳ Ｐゴシック" pitchFamily="34" charset="-128"/>
              </a:rPr>
              <a:t>Upgrade older toilets with water efficient models.</a:t>
            </a:r>
            <a:r>
              <a:rPr lang="en-US" sz="2400" dirty="0">
                <a:ea typeface="ＭＳ Ｐゴシック" pitchFamily="34" charset="-128"/>
              </a:rPr>
              <a:t> </a:t>
            </a:r>
            <a:endParaRPr sz="2500">
              <a:latin typeface="Tahoma"/>
              <a:cs typeface="Tahoma"/>
            </a:endParaRPr>
          </a:p>
        </p:txBody>
      </p:sp>
      <p:sp>
        <p:nvSpPr>
          <p:cNvPr id="5" name="object 2"/>
          <p:cNvSpPr txBox="1">
            <a:spLocks noGrp="1"/>
          </p:cNvSpPr>
          <p:nvPr>
            <p:ph type="title"/>
          </p:nvPr>
        </p:nvSpPr>
        <p:spPr>
          <a:prstGeom prst="rect">
            <a:avLst/>
          </a:prstGeom>
        </p:spPr>
        <p:txBody>
          <a:bodyPr vert="horz" wrap="square" lIns="0" tIns="15238" rIns="0" bIns="0" rtlCol="0">
            <a:spAutoFit/>
          </a:bodyPr>
          <a:lstStyle/>
          <a:p>
            <a:pPr marL="12699">
              <a:spcBef>
                <a:spcPts val="120"/>
              </a:spcBef>
            </a:pPr>
            <a:r>
              <a:rPr sz="4300" b="1" spc="25" dirty="0">
                <a:latin typeface="Tahoma"/>
                <a:cs typeface="Tahoma"/>
              </a:rPr>
              <a:t>Water </a:t>
            </a:r>
            <a:r>
              <a:rPr sz="4300" b="1" spc="4" dirty="0">
                <a:latin typeface="Tahoma"/>
                <a:cs typeface="Tahoma"/>
              </a:rPr>
              <a:t>Saving</a:t>
            </a:r>
            <a:r>
              <a:rPr sz="4300" b="1" spc="-320" dirty="0">
                <a:latin typeface="Tahoma"/>
                <a:cs typeface="Tahoma"/>
              </a:rPr>
              <a:t> </a:t>
            </a:r>
            <a:r>
              <a:rPr sz="4300" b="1" spc="10" dirty="0">
                <a:latin typeface="Tahoma"/>
                <a:cs typeface="Tahoma"/>
              </a:rPr>
              <a:t>Tips</a:t>
            </a:r>
            <a:endParaRPr sz="4300">
              <a:latin typeface="Tahoma"/>
              <a:cs typeface="Tahom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spc="25" dirty="0" smtClean="0">
                <a:latin typeface="Tahoma"/>
                <a:cs typeface="Tahoma"/>
              </a:rPr>
              <a:t>Water </a:t>
            </a:r>
            <a:r>
              <a:rPr lang="en-US" sz="6000" b="1" spc="4" dirty="0" smtClean="0">
                <a:latin typeface="Tahoma"/>
                <a:cs typeface="Tahoma"/>
              </a:rPr>
              <a:t>Saving</a:t>
            </a:r>
            <a:r>
              <a:rPr lang="en-US" sz="6000" b="1" spc="-320" dirty="0" smtClean="0">
                <a:latin typeface="Tahoma"/>
                <a:cs typeface="Tahoma"/>
              </a:rPr>
              <a:t> </a:t>
            </a:r>
            <a:r>
              <a:rPr lang="en-US" sz="6000" b="1" spc="10" dirty="0" smtClean="0">
                <a:latin typeface="Tahoma"/>
                <a:cs typeface="Tahoma"/>
              </a:rPr>
              <a:t>Tips</a:t>
            </a:r>
            <a:endParaRPr lang="en-US" dirty="0"/>
          </a:p>
        </p:txBody>
      </p:sp>
      <p:sp>
        <p:nvSpPr>
          <p:cNvPr id="3" name="Content Placeholder 2"/>
          <p:cNvSpPr>
            <a:spLocks noGrp="1"/>
          </p:cNvSpPr>
          <p:nvPr>
            <p:ph idx="1"/>
          </p:nvPr>
        </p:nvSpPr>
        <p:spPr/>
        <p:txBody>
          <a:bodyPr>
            <a:normAutofit fontScale="77500" lnSpcReduction="20000"/>
          </a:bodyPr>
          <a:lstStyle/>
          <a:p>
            <a:pPr marL="355558" marR="483177" indent="-343494">
              <a:lnSpc>
                <a:spcPts val="2320"/>
              </a:lnSpc>
              <a:spcBef>
                <a:spcPts val="640"/>
              </a:spcBef>
              <a:buClr>
                <a:srgbClr val="FFCC00"/>
              </a:buClr>
              <a:buSzPct val="118750"/>
              <a:buFont typeface="Tahoma"/>
              <a:buChar char="•"/>
              <a:tabLst>
                <a:tab pos="355558" algn="l"/>
                <a:tab pos="356193" algn="l"/>
              </a:tabLst>
            </a:pPr>
            <a:r>
              <a:rPr lang="en-US" sz="3200" dirty="0" smtClean="0">
                <a:ea typeface="ＭＳ Ｐゴシック" pitchFamily="34" charset="-128"/>
              </a:rPr>
              <a:t>Water can also be conserved by landscaping with  native plants.</a:t>
            </a:r>
          </a:p>
          <a:p>
            <a:pPr>
              <a:spcBef>
                <a:spcPts val="45"/>
              </a:spcBef>
              <a:buClr>
                <a:srgbClr val="FFCC00"/>
              </a:buClr>
              <a:buFont typeface="Tahoma"/>
              <a:buChar char="•"/>
            </a:pPr>
            <a:endParaRPr lang="en-US" sz="3200" dirty="0" smtClean="0">
              <a:ea typeface="ＭＳ Ｐゴシック" pitchFamily="34" charset="-128"/>
            </a:endParaRPr>
          </a:p>
          <a:p>
            <a:pPr marL="355558" marR="60953" indent="-343494">
              <a:lnSpc>
                <a:spcPct val="78100"/>
              </a:lnSpc>
              <a:buClr>
                <a:srgbClr val="FFCC00"/>
              </a:buClr>
              <a:buSzPct val="118750"/>
              <a:buFont typeface="Tahoma"/>
              <a:buChar char="•"/>
              <a:tabLst>
                <a:tab pos="355558" algn="l"/>
                <a:tab pos="356193" algn="l"/>
              </a:tabLst>
            </a:pPr>
            <a:r>
              <a:rPr lang="en-US" sz="3200" dirty="0" smtClean="0">
                <a:ea typeface="ＭＳ Ｐゴシック" pitchFamily="34" charset="-128"/>
              </a:rPr>
              <a:t>Shorten your shower by a minute you will save </a:t>
            </a:r>
            <a:r>
              <a:rPr lang="en-US" sz="3200" dirty="0" err="1" smtClean="0">
                <a:ea typeface="ＭＳ Ｐゴシック" pitchFamily="34" charset="-128"/>
              </a:rPr>
              <a:t>upto</a:t>
            </a:r>
            <a:r>
              <a:rPr lang="en-US" sz="3200" dirty="0" smtClean="0">
                <a:ea typeface="ＭＳ Ｐゴシック" pitchFamily="34" charset="-128"/>
              </a:rPr>
              <a:t>  150 gallons per month.</a:t>
            </a:r>
          </a:p>
          <a:p>
            <a:pPr>
              <a:spcBef>
                <a:spcPts val="55"/>
              </a:spcBef>
              <a:buClr>
                <a:srgbClr val="FFCC00"/>
              </a:buClr>
              <a:buFont typeface="Tahoma"/>
              <a:buChar char="•"/>
            </a:pPr>
            <a:endParaRPr lang="en-US" sz="3200" dirty="0" smtClean="0">
              <a:ea typeface="ＭＳ Ｐゴシック" pitchFamily="34" charset="-128"/>
            </a:endParaRPr>
          </a:p>
          <a:p>
            <a:pPr marL="355558" indent="-343494">
              <a:buClr>
                <a:srgbClr val="FFCC00"/>
              </a:buClr>
              <a:buSzPct val="118750"/>
              <a:buFont typeface="Tahoma"/>
              <a:buChar char="•"/>
              <a:tabLst>
                <a:tab pos="355558" algn="l"/>
                <a:tab pos="356193" algn="l"/>
              </a:tabLst>
            </a:pPr>
            <a:r>
              <a:rPr lang="en-US" sz="3200" dirty="0" smtClean="0">
                <a:ea typeface="ＭＳ Ｐゴシック" pitchFamily="34" charset="-128"/>
              </a:rPr>
              <a:t>Taps with low flow and high pressure can be used.</a:t>
            </a:r>
          </a:p>
          <a:p>
            <a:pPr>
              <a:spcBef>
                <a:spcPts val="50"/>
              </a:spcBef>
              <a:buClr>
                <a:srgbClr val="FFCC00"/>
              </a:buClr>
              <a:buFont typeface="Tahoma"/>
              <a:buChar char="•"/>
            </a:pPr>
            <a:endParaRPr lang="en-US" sz="3200" dirty="0" smtClean="0">
              <a:ea typeface="ＭＳ Ｐゴシック" pitchFamily="34" charset="-128"/>
            </a:endParaRPr>
          </a:p>
          <a:p>
            <a:pPr marL="355558" marR="5080" indent="-343494">
              <a:lnSpc>
                <a:spcPts val="2850"/>
              </a:lnSpc>
              <a:buClr>
                <a:srgbClr val="FFCC00"/>
              </a:buClr>
              <a:buSzPct val="118750"/>
              <a:buFont typeface="Tahoma"/>
              <a:buChar char="•"/>
              <a:tabLst>
                <a:tab pos="355558" algn="l"/>
                <a:tab pos="356193" algn="l"/>
              </a:tabLst>
            </a:pPr>
            <a:r>
              <a:rPr lang="en-US" sz="3200" dirty="0" smtClean="0">
                <a:ea typeface="ＭＳ Ｐゴシック" pitchFamily="34" charset="-128"/>
              </a:rPr>
              <a:t>Put a weighted object in the toilet tank to displace  water so less is used with each flush in conventional  water closets.</a:t>
            </a:r>
          </a:p>
          <a:p>
            <a:pPr>
              <a:spcBef>
                <a:spcPts val="14"/>
              </a:spcBef>
              <a:buClr>
                <a:srgbClr val="FFCC00"/>
              </a:buClr>
              <a:buFont typeface="Tahoma"/>
              <a:buChar char="•"/>
            </a:pPr>
            <a:endParaRPr lang="en-US" sz="3200" dirty="0" smtClean="0">
              <a:ea typeface="ＭＳ Ｐゴシック" pitchFamily="34" charset="-128"/>
            </a:endParaRPr>
          </a:p>
          <a:p>
            <a:pPr marL="355558" marR="801276" indent="-343494">
              <a:lnSpc>
                <a:spcPts val="2850"/>
              </a:lnSpc>
              <a:buClr>
                <a:srgbClr val="FFCC00"/>
              </a:buClr>
              <a:buSzPct val="118750"/>
              <a:buFont typeface="Tahoma"/>
              <a:buChar char="•"/>
              <a:tabLst>
                <a:tab pos="355558" algn="l"/>
                <a:tab pos="356193" algn="l"/>
              </a:tabLst>
            </a:pPr>
            <a:r>
              <a:rPr lang="en-US" sz="3200" dirty="0" smtClean="0">
                <a:ea typeface="ＭＳ Ｐゴシック" pitchFamily="34" charset="-128"/>
              </a:rPr>
              <a:t>Run only full loads in the washing machine and  dishwasher. </a:t>
            </a:r>
            <a:endParaRPr lang="en-US" sz="3600" dirty="0" smtClean="0">
              <a:latin typeface="Tahoma"/>
              <a:cs typeface="Tahoma"/>
            </a:endParaRPr>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797966"/>
            <a:ext cx="9052560" cy="954634"/>
          </a:xfrm>
        </p:spPr>
        <p:txBody>
          <a:bodyPr>
            <a:normAutofit/>
          </a:bodyPr>
          <a:lstStyle/>
          <a:p>
            <a:r>
              <a:rPr lang="en-US" sz="4800" spc="10" dirty="0" smtClean="0"/>
              <a:t>Rain Water </a:t>
            </a:r>
            <a:r>
              <a:rPr lang="en-US" sz="4800" spc="4" dirty="0" smtClean="0"/>
              <a:t>Harvesting</a:t>
            </a:r>
            <a:endParaRPr lang="en-US" sz="4800" dirty="0"/>
          </a:p>
        </p:txBody>
      </p:sp>
      <p:sp>
        <p:nvSpPr>
          <p:cNvPr id="3" name="Content Placeholder 2"/>
          <p:cNvSpPr>
            <a:spLocks noGrp="1"/>
          </p:cNvSpPr>
          <p:nvPr>
            <p:ph idx="1"/>
          </p:nvPr>
        </p:nvSpPr>
        <p:spPr>
          <a:xfrm>
            <a:off x="502920" y="1981200"/>
            <a:ext cx="9052560" cy="5186680"/>
          </a:xfrm>
        </p:spPr>
        <p:txBody>
          <a:bodyPr>
            <a:normAutofit fontScale="77500" lnSpcReduction="20000"/>
          </a:bodyPr>
          <a:lstStyle/>
          <a:p>
            <a:pPr marL="355558" marR="309843" indent="-343494">
              <a:lnSpc>
                <a:spcPct val="110000"/>
              </a:lnSpc>
              <a:spcBef>
                <a:spcPts val="565"/>
              </a:spcBef>
              <a:buClr>
                <a:srgbClr val="FFCC00"/>
              </a:buClr>
              <a:buSzPct val="120000"/>
              <a:buFont typeface="Times New Roman"/>
              <a:buChar char="•"/>
              <a:tabLst>
                <a:tab pos="355558" algn="l"/>
                <a:tab pos="356193" algn="l"/>
              </a:tabLst>
            </a:pPr>
            <a:r>
              <a:rPr lang="en-US" sz="3000" dirty="0" smtClean="0">
                <a:ea typeface="ＭＳ Ｐゴシック" pitchFamily="34" charset="-128"/>
              </a:rPr>
              <a:t>Rain Water Harvesting as a method of utilizing rain water for  domestic and agricultural use is already widely used throughout the  world.</a:t>
            </a:r>
          </a:p>
          <a:p>
            <a:pPr>
              <a:lnSpc>
                <a:spcPct val="110000"/>
              </a:lnSpc>
              <a:spcBef>
                <a:spcPts val="14"/>
              </a:spcBef>
              <a:buClr>
                <a:srgbClr val="FFCC00"/>
              </a:buClr>
              <a:buFont typeface="Times New Roman"/>
              <a:buChar char="•"/>
            </a:pPr>
            <a:endParaRPr lang="en-US" sz="3000" dirty="0" smtClean="0">
              <a:ea typeface="ＭＳ Ｐゴシック" pitchFamily="34" charset="-128"/>
            </a:endParaRPr>
          </a:p>
          <a:p>
            <a:pPr marL="355558" marR="5080" indent="-343494">
              <a:lnSpc>
                <a:spcPct val="110000"/>
              </a:lnSpc>
              <a:buClr>
                <a:srgbClr val="FFCC00"/>
              </a:buClr>
              <a:buSzPct val="120000"/>
              <a:buFont typeface="Times New Roman"/>
              <a:buChar char="•"/>
              <a:tabLst>
                <a:tab pos="355558" algn="l"/>
                <a:tab pos="356193" algn="l"/>
              </a:tabLst>
            </a:pPr>
            <a:r>
              <a:rPr lang="en-US" sz="3000" dirty="0" smtClean="0">
                <a:ea typeface="ＭＳ Ｐゴシック" pitchFamily="34" charset="-128"/>
              </a:rPr>
              <a:t>It is a method which has been used since ancient times and is  increasingly being accepted as a practical method of providing potable  water in development projects throughout the world.</a:t>
            </a:r>
          </a:p>
          <a:p>
            <a:pPr>
              <a:lnSpc>
                <a:spcPct val="110000"/>
              </a:lnSpc>
              <a:spcBef>
                <a:spcPts val="50"/>
              </a:spcBef>
              <a:buClr>
                <a:srgbClr val="FFCC00"/>
              </a:buClr>
              <a:buFont typeface="Times New Roman"/>
              <a:buChar char="•"/>
            </a:pPr>
            <a:endParaRPr lang="en-US" sz="3000" dirty="0" smtClean="0">
              <a:ea typeface="ＭＳ Ｐゴシック" pitchFamily="34" charset="-128"/>
            </a:endParaRPr>
          </a:p>
          <a:p>
            <a:pPr marL="355558" marR="83175" indent="-343494">
              <a:lnSpc>
                <a:spcPct val="110000"/>
              </a:lnSpc>
              <a:buClr>
                <a:srgbClr val="FFCC00"/>
              </a:buClr>
              <a:buSzPct val="120000"/>
              <a:buFont typeface="Times New Roman"/>
              <a:buChar char="•"/>
              <a:tabLst>
                <a:tab pos="355558" algn="l"/>
                <a:tab pos="356193" algn="l"/>
              </a:tabLst>
            </a:pPr>
            <a:r>
              <a:rPr lang="en-US" sz="3000" dirty="0" smtClean="0">
                <a:ea typeface="ＭＳ Ｐゴシック" pitchFamily="34" charset="-128"/>
              </a:rPr>
              <a:t>It has wide application also in urban and </a:t>
            </a:r>
            <a:r>
              <a:rPr lang="en-US" sz="3000" dirty="0" err="1" smtClean="0">
                <a:ea typeface="ＭＳ Ｐゴシック" pitchFamily="34" charset="-128"/>
              </a:rPr>
              <a:t>peri</a:t>
            </a:r>
            <a:r>
              <a:rPr lang="en-US" sz="3000" dirty="0" smtClean="0">
                <a:ea typeface="ＭＳ Ｐゴシック" pitchFamily="34" charset="-128"/>
              </a:rPr>
              <a:t>-urban areas where the  reliability and quality of piped water is increasingly being questioned.</a:t>
            </a:r>
          </a:p>
          <a:p>
            <a:pPr>
              <a:lnSpc>
                <a:spcPct val="110000"/>
              </a:lnSpc>
              <a:spcBef>
                <a:spcPts val="20"/>
              </a:spcBef>
              <a:buClr>
                <a:srgbClr val="FFCC00"/>
              </a:buClr>
              <a:buFont typeface="Times New Roman"/>
              <a:buChar char="•"/>
            </a:pPr>
            <a:endParaRPr lang="en-US" sz="3000" dirty="0" smtClean="0">
              <a:ea typeface="ＭＳ Ｐゴシック" pitchFamily="34" charset="-128"/>
            </a:endParaRPr>
          </a:p>
          <a:p>
            <a:pPr marL="355558" marR="114287" indent="-343494">
              <a:lnSpc>
                <a:spcPct val="110000"/>
              </a:lnSpc>
              <a:buClr>
                <a:srgbClr val="FFCC00"/>
              </a:buClr>
              <a:buSzPct val="120000"/>
              <a:buFont typeface="Times New Roman"/>
              <a:buChar char="•"/>
              <a:tabLst>
                <a:tab pos="355558" algn="l"/>
                <a:tab pos="356193" algn="l"/>
              </a:tabLst>
            </a:pPr>
            <a:r>
              <a:rPr lang="en-US" sz="3000" dirty="0" smtClean="0">
                <a:ea typeface="ＭＳ Ｐゴシック" pitchFamily="34" charset="-128"/>
              </a:rPr>
              <a:t>Despite these facts the percentage of households using rain water  harvesting both in urban and </a:t>
            </a:r>
            <a:r>
              <a:rPr lang="en-US" sz="3200" dirty="0" smtClean="0">
                <a:ea typeface="ＭＳ Ｐゴシック" pitchFamily="34" charset="-128"/>
              </a:rPr>
              <a:t>rural areas is remarkably low.</a:t>
            </a:r>
            <a:endParaRPr lang="en-US" sz="2400" dirty="0" smtClean="0">
              <a:latin typeface="Times New Roman"/>
              <a:cs typeface="Times New Roman"/>
            </a:endParaRP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61784" y="863255"/>
            <a:ext cx="9053497" cy="6398239"/>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spc="-4" dirty="0" smtClean="0"/>
              <a:t>Conclusion</a:t>
            </a:r>
            <a:endParaRPr lang="en-US" dirty="0"/>
          </a:p>
        </p:txBody>
      </p:sp>
      <p:sp>
        <p:nvSpPr>
          <p:cNvPr id="3" name="Rectangle 2"/>
          <p:cNvSpPr/>
          <p:nvPr/>
        </p:nvSpPr>
        <p:spPr>
          <a:xfrm>
            <a:off x="533400" y="2348247"/>
            <a:ext cx="8763000" cy="2883033"/>
          </a:xfrm>
          <a:prstGeom prst="rect">
            <a:avLst/>
          </a:prstGeom>
        </p:spPr>
        <p:txBody>
          <a:bodyPr wrap="square">
            <a:spAutoFit/>
          </a:bodyPr>
          <a:lstStyle/>
          <a:p>
            <a:pPr marL="355558" marR="148573" indent="-343494" algn="just">
              <a:lnSpc>
                <a:spcPct val="102200"/>
              </a:lnSpc>
              <a:spcBef>
                <a:spcPts val="50"/>
              </a:spcBef>
              <a:buClr>
                <a:srgbClr val="FFCC00"/>
              </a:buClr>
              <a:buSzPct val="121818"/>
              <a:buFont typeface="Times New Roman"/>
              <a:buChar char="•"/>
              <a:tabLst>
                <a:tab pos="355558" algn="l"/>
                <a:tab pos="356193" algn="l"/>
                <a:tab pos="5153057" algn="l"/>
              </a:tabLst>
            </a:pPr>
            <a:r>
              <a:rPr lang="en-US" sz="2800" dirty="0" smtClean="0">
                <a:ea typeface="ＭＳ Ｐゴシック" pitchFamily="34" charset="-128"/>
              </a:rPr>
              <a:t>We must use our water wisely.	</a:t>
            </a:r>
          </a:p>
          <a:p>
            <a:pPr marL="355558" marR="462861" indent="-343494" algn="just">
              <a:lnSpc>
                <a:spcPct val="102200"/>
              </a:lnSpc>
              <a:spcBef>
                <a:spcPts val="599"/>
              </a:spcBef>
              <a:buClr>
                <a:srgbClr val="FFCC00"/>
              </a:buClr>
              <a:buSzPct val="121818"/>
              <a:buFont typeface="Times New Roman"/>
              <a:buChar char="•"/>
              <a:tabLst>
                <a:tab pos="355558" algn="l"/>
                <a:tab pos="356193" algn="l"/>
              </a:tabLst>
            </a:pPr>
            <a:r>
              <a:rPr lang="en-US" sz="2800" dirty="0" smtClean="0">
                <a:ea typeface="ＭＳ Ｐゴシック" pitchFamily="34" charset="-128"/>
              </a:rPr>
              <a:t>Today water is a precious resource to us and to  future generations. </a:t>
            </a:r>
          </a:p>
          <a:p>
            <a:pPr marL="355558" marR="5080" indent="-343494" algn="just">
              <a:lnSpc>
                <a:spcPct val="101099"/>
              </a:lnSpc>
              <a:spcBef>
                <a:spcPts val="710"/>
              </a:spcBef>
              <a:buClr>
                <a:srgbClr val="FFCC00"/>
              </a:buClr>
              <a:buSzPct val="121818"/>
              <a:buFont typeface="Times New Roman"/>
              <a:buChar char="•"/>
              <a:tabLst>
                <a:tab pos="355558" algn="l"/>
                <a:tab pos="356193" algn="l"/>
              </a:tabLst>
            </a:pPr>
            <a:r>
              <a:rPr lang="en-US" sz="2800" dirty="0" smtClean="0">
                <a:ea typeface="ＭＳ Ｐゴシック" pitchFamily="34" charset="-128"/>
              </a:rPr>
              <a:t>Water is one of nature’s most important gifts to  mankind. Essential to life, and the survival of all living  beings depends on water. </a:t>
            </a:r>
            <a:endParaRPr lang="en-US" sz="2800" dirty="0">
              <a:latin typeface="Times New Roman"/>
              <a:cs typeface="Times New Roman"/>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endParaRPr lang="en-US" sz="9600" dirty="0" smtClean="0"/>
          </a:p>
          <a:p>
            <a:pPr algn="ctr">
              <a:buNone/>
            </a:pPr>
            <a:r>
              <a:rPr lang="en-US" sz="9600" dirty="0" smtClean="0"/>
              <a:t>THANKS</a:t>
            </a:r>
            <a:r>
              <a:rPr lang="en-US" dirty="0" smtClean="0"/>
              <a:t>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838200" y="1"/>
            <a:ext cx="8633460" cy="607859"/>
          </a:xfrm>
        </p:spPr>
        <p:txBody>
          <a:bodyPr>
            <a:normAutofit fontScale="90000"/>
          </a:bodyPr>
          <a:lstStyle/>
          <a:p>
            <a:pPr eaLnBrk="1" hangingPunct="1">
              <a:defRPr/>
            </a:pPr>
            <a:r>
              <a:rPr lang="en-US" smtClean="0">
                <a:ea typeface="ＭＳ Ｐゴシック" pitchFamily="34" charset="-128"/>
              </a:rPr>
              <a:t>Water on Earth</a:t>
            </a:r>
          </a:p>
        </p:txBody>
      </p:sp>
      <p:sp>
        <p:nvSpPr>
          <p:cNvPr id="13315" name="Rectangle 3"/>
          <p:cNvSpPr>
            <a:spLocks noGrp="1" noChangeArrowheads="1"/>
          </p:cNvSpPr>
          <p:nvPr>
            <p:ph idx="1"/>
          </p:nvPr>
        </p:nvSpPr>
        <p:spPr>
          <a:xfrm>
            <a:off x="502920" y="1122682"/>
            <a:ext cx="9052560" cy="6116320"/>
          </a:xfrm>
        </p:spPr>
        <p:txBody>
          <a:bodyPr>
            <a:normAutofit fontScale="92500" lnSpcReduction="10000"/>
          </a:bodyPr>
          <a:lstStyle/>
          <a:p>
            <a:pPr eaLnBrk="1" hangingPunct="1">
              <a:lnSpc>
                <a:spcPct val="90000"/>
              </a:lnSpc>
              <a:defRPr/>
            </a:pPr>
            <a:r>
              <a:rPr lang="en-US" sz="3100" dirty="0" smtClean="0">
                <a:ea typeface="ＭＳ Ｐゴシック" pitchFamily="34" charset="-128"/>
              </a:rPr>
              <a:t>About 97% Earth’s water is salty–less than 1% of the planet’s water is available </a:t>
            </a:r>
            <a:r>
              <a:rPr lang="en-US" sz="3100" dirty="0" smtClean="0">
                <a:ea typeface="ＭＳ Ｐゴシック" pitchFamily="34" charset="-128"/>
              </a:rPr>
              <a:t>as fresh </a:t>
            </a:r>
            <a:r>
              <a:rPr lang="en-US" sz="3100" dirty="0" smtClean="0">
                <a:ea typeface="ＭＳ Ｐゴシック" pitchFamily="34" charset="-128"/>
              </a:rPr>
              <a:t>H</a:t>
            </a:r>
            <a:r>
              <a:rPr lang="en-US" sz="3100" baseline="-25000" dirty="0" smtClean="0">
                <a:ea typeface="ＭＳ Ｐゴシック" pitchFamily="34" charset="-128"/>
              </a:rPr>
              <a:t>2</a:t>
            </a:r>
            <a:r>
              <a:rPr lang="en-US" sz="3100" dirty="0" smtClean="0">
                <a:ea typeface="ＭＳ Ｐゴシック" pitchFamily="34" charset="-128"/>
              </a:rPr>
              <a:t>O</a:t>
            </a:r>
          </a:p>
          <a:p>
            <a:pPr eaLnBrk="1" hangingPunct="1">
              <a:lnSpc>
                <a:spcPct val="90000"/>
              </a:lnSpc>
              <a:defRPr/>
            </a:pPr>
            <a:endParaRPr lang="en-US" sz="3100" dirty="0" smtClean="0">
              <a:ea typeface="ＭＳ Ｐゴシック" pitchFamily="34" charset="-128"/>
            </a:endParaRPr>
          </a:p>
          <a:p>
            <a:pPr eaLnBrk="1" hangingPunct="1">
              <a:lnSpc>
                <a:spcPct val="90000"/>
              </a:lnSpc>
              <a:defRPr/>
            </a:pPr>
            <a:endParaRPr lang="en-US" sz="3100" dirty="0" smtClean="0">
              <a:ea typeface="ＭＳ Ｐゴシック" pitchFamily="34" charset="-128"/>
            </a:endParaRPr>
          </a:p>
          <a:p>
            <a:pPr eaLnBrk="1" hangingPunct="1">
              <a:lnSpc>
                <a:spcPct val="90000"/>
              </a:lnSpc>
              <a:defRPr/>
            </a:pPr>
            <a:endParaRPr lang="en-US" sz="3100" dirty="0" smtClean="0">
              <a:ea typeface="ＭＳ Ｐゴシック" pitchFamily="34" charset="-128"/>
            </a:endParaRPr>
          </a:p>
          <a:p>
            <a:pPr eaLnBrk="1" hangingPunct="1">
              <a:lnSpc>
                <a:spcPct val="90000"/>
              </a:lnSpc>
              <a:defRPr/>
            </a:pPr>
            <a:endParaRPr lang="en-US" sz="3100" dirty="0" smtClean="0">
              <a:ea typeface="ＭＳ Ｐゴシック" pitchFamily="34" charset="-128"/>
            </a:endParaRPr>
          </a:p>
          <a:p>
            <a:pPr eaLnBrk="1" hangingPunct="1">
              <a:lnSpc>
                <a:spcPct val="90000"/>
              </a:lnSpc>
              <a:buFont typeface="Wingdings" pitchFamily="2" charset="2"/>
              <a:buNone/>
              <a:defRPr/>
            </a:pPr>
            <a:endParaRPr lang="en-US" sz="3100" dirty="0" smtClean="0">
              <a:ea typeface="ＭＳ Ｐゴシック" pitchFamily="34" charset="-128"/>
            </a:endParaRPr>
          </a:p>
          <a:p>
            <a:pPr eaLnBrk="1" hangingPunct="1">
              <a:lnSpc>
                <a:spcPct val="90000"/>
              </a:lnSpc>
              <a:buFont typeface="Wingdings" pitchFamily="2" charset="2"/>
              <a:buNone/>
              <a:defRPr/>
            </a:pPr>
            <a:endParaRPr lang="en-US" sz="3100" dirty="0" smtClean="0">
              <a:ea typeface="ＭＳ Ｐゴシック" pitchFamily="34" charset="-128"/>
            </a:endParaRPr>
          </a:p>
          <a:p>
            <a:pPr eaLnBrk="1" hangingPunct="1">
              <a:lnSpc>
                <a:spcPct val="90000"/>
              </a:lnSpc>
              <a:defRPr/>
            </a:pPr>
            <a:endParaRPr lang="en-US" sz="3100" dirty="0" smtClean="0">
              <a:ea typeface="ＭＳ Ｐゴシック" pitchFamily="34" charset="-128"/>
            </a:endParaRPr>
          </a:p>
          <a:p>
            <a:pPr eaLnBrk="1" hangingPunct="1">
              <a:lnSpc>
                <a:spcPct val="90000"/>
              </a:lnSpc>
              <a:defRPr/>
            </a:pPr>
            <a:endParaRPr lang="en-US" sz="3100" dirty="0" smtClean="0">
              <a:ea typeface="ＭＳ Ｐゴシック" pitchFamily="34" charset="-128"/>
            </a:endParaRPr>
          </a:p>
          <a:p>
            <a:pPr eaLnBrk="1" hangingPunct="1">
              <a:lnSpc>
                <a:spcPct val="90000"/>
              </a:lnSpc>
              <a:defRPr/>
            </a:pPr>
            <a:endParaRPr lang="en-US" sz="3100" dirty="0" smtClean="0">
              <a:ea typeface="ＭＳ Ｐゴシック" pitchFamily="34" charset="-128"/>
            </a:endParaRPr>
          </a:p>
          <a:p>
            <a:pPr eaLnBrk="1" hangingPunct="1">
              <a:lnSpc>
                <a:spcPct val="90000"/>
              </a:lnSpc>
              <a:defRPr/>
            </a:pPr>
            <a:r>
              <a:rPr lang="en-US" sz="3100" dirty="0" smtClean="0">
                <a:ea typeface="ＭＳ Ｐゴシック" pitchFamily="34" charset="-128"/>
              </a:rPr>
              <a:t>Fresh water is distributed unevenly</a:t>
            </a:r>
          </a:p>
          <a:p>
            <a:pPr eaLnBrk="1" hangingPunct="1">
              <a:lnSpc>
                <a:spcPct val="90000"/>
              </a:lnSpc>
              <a:defRPr/>
            </a:pPr>
            <a:r>
              <a:rPr lang="en-US" sz="3100" dirty="0" smtClean="0">
                <a:ea typeface="ＭＳ Ｐゴシック" pitchFamily="34" charset="-128"/>
              </a:rPr>
              <a:t>2025:  1/3 human population will live in areas lacking fresh water</a:t>
            </a:r>
          </a:p>
          <a:p>
            <a:pPr eaLnBrk="1" hangingPunct="1">
              <a:lnSpc>
                <a:spcPct val="90000"/>
              </a:lnSpc>
              <a:defRPr/>
            </a:pPr>
            <a:endParaRPr lang="en-US" sz="3100" dirty="0" smtClean="0">
              <a:ea typeface="ＭＳ Ｐゴシック" pitchFamily="34" charset="-128"/>
            </a:endParaRPr>
          </a:p>
        </p:txBody>
      </p:sp>
      <p:pic>
        <p:nvPicPr>
          <p:cNvPr id="13316" name="Picture 4" descr="Fig10"/>
          <p:cNvPicPr>
            <a:picLocks noChangeAspect="1" noChangeArrowheads="1"/>
          </p:cNvPicPr>
          <p:nvPr/>
        </p:nvPicPr>
        <p:blipFill>
          <a:blip r:embed="rId3"/>
          <a:srcRect/>
          <a:stretch>
            <a:fillRect/>
          </a:stretch>
        </p:blipFill>
        <p:spPr bwMode="auto">
          <a:xfrm>
            <a:off x="754380" y="2677162"/>
            <a:ext cx="8801100" cy="297762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wipe(left)">
                                      <p:cBhvr>
                                        <p:cTn id="7" dur="1000"/>
                                        <p:tgtEl>
                                          <p:spTgt spid="13315">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3316"/>
                                        </p:tgtEl>
                                        <p:attrNameLst>
                                          <p:attrName>style.visibility</p:attrName>
                                        </p:attrNameLst>
                                      </p:cBhvr>
                                      <p:to>
                                        <p:strVal val="visible"/>
                                      </p:to>
                                    </p:set>
                                    <p:animEffect transition="in" filter="dissolve">
                                      <p:cBhvr>
                                        <p:cTn id="10" dur="2000"/>
                                        <p:tgtEl>
                                          <p:spTgt spid="133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3315">
                                            <p:txEl>
                                              <p:pRg st="10" end="10"/>
                                            </p:txEl>
                                          </p:spTgt>
                                        </p:tgtEl>
                                        <p:attrNameLst>
                                          <p:attrName>style.visibility</p:attrName>
                                        </p:attrNameLst>
                                      </p:cBhvr>
                                      <p:to>
                                        <p:strVal val="visible"/>
                                      </p:to>
                                    </p:set>
                                    <p:animEffect transition="in" filter="wipe(left)">
                                      <p:cBhvr>
                                        <p:cTn id="15" dur="1000"/>
                                        <p:tgtEl>
                                          <p:spTgt spid="13315">
                                            <p:txEl>
                                              <p:pRg st="10" end="1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3315">
                                            <p:txEl>
                                              <p:pRg st="11" end="11"/>
                                            </p:txEl>
                                          </p:spTgt>
                                        </p:tgtEl>
                                        <p:attrNameLst>
                                          <p:attrName>style.visibility</p:attrName>
                                        </p:attrNameLst>
                                      </p:cBhvr>
                                      <p:to>
                                        <p:strVal val="visible"/>
                                      </p:to>
                                    </p:set>
                                    <p:animEffect transition="in" filter="wipe(left)">
                                      <p:cBhvr>
                                        <p:cTn id="20" dur="1000"/>
                                        <p:tgtEl>
                                          <p:spTgt spid="1331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18122" y="990601"/>
            <a:ext cx="7983855" cy="643515"/>
          </a:xfrm>
          <a:prstGeom prst="rect">
            <a:avLst/>
          </a:prstGeom>
        </p:spPr>
        <p:txBody>
          <a:bodyPr vert="horz" wrap="square" lIns="0" tIns="15238" rIns="0" bIns="0" rtlCol="0">
            <a:spAutoFit/>
          </a:bodyPr>
          <a:lstStyle/>
          <a:p>
            <a:pPr marL="12699">
              <a:spcBef>
                <a:spcPts val="120"/>
              </a:spcBef>
            </a:pPr>
            <a:r>
              <a:rPr sz="4000" spc="20" smtClean="0"/>
              <a:t>Fresh </a:t>
            </a:r>
            <a:r>
              <a:rPr sz="4000" spc="14" dirty="0"/>
              <a:t>water </a:t>
            </a:r>
            <a:r>
              <a:rPr sz="4000" spc="4" dirty="0"/>
              <a:t>availability </a:t>
            </a:r>
            <a:r>
              <a:rPr sz="4000" dirty="0"/>
              <a:t>in </a:t>
            </a:r>
            <a:r>
              <a:rPr sz="4000" spc="30" dirty="0"/>
              <a:t>the</a:t>
            </a:r>
            <a:r>
              <a:rPr sz="4000" spc="90" dirty="0"/>
              <a:t> </a:t>
            </a:r>
            <a:r>
              <a:rPr sz="4000" spc="4" dirty="0"/>
              <a:t>world</a:t>
            </a:r>
            <a:endParaRPr sz="7200" spc="4" dirty="0"/>
          </a:p>
        </p:txBody>
      </p:sp>
      <p:sp>
        <p:nvSpPr>
          <p:cNvPr id="3" name="object 3"/>
          <p:cNvSpPr/>
          <p:nvPr/>
        </p:nvSpPr>
        <p:spPr>
          <a:xfrm>
            <a:off x="915742" y="2133601"/>
            <a:ext cx="8165358" cy="4797825"/>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990602"/>
            <a:ext cx="5334000" cy="685800"/>
          </a:xfrm>
        </p:spPr>
        <p:txBody>
          <a:bodyPr>
            <a:normAutofit fontScale="90000"/>
          </a:bodyPr>
          <a:lstStyle/>
          <a:p>
            <a:pPr eaLnBrk="1" hangingPunct="1">
              <a:defRPr/>
            </a:pPr>
            <a:r>
              <a:rPr lang="en-US" dirty="0" smtClean="0">
                <a:ea typeface="ＭＳ Ｐゴシック" pitchFamily="34" charset="-128"/>
              </a:rPr>
              <a:t>The Hydrologic Cycle</a:t>
            </a:r>
          </a:p>
        </p:txBody>
      </p:sp>
      <p:pic>
        <p:nvPicPr>
          <p:cNvPr id="14342" name="Picture 6" descr="figure 10-02"/>
          <p:cNvPicPr>
            <a:picLocks noChangeAspect="1" noChangeArrowheads="1"/>
          </p:cNvPicPr>
          <p:nvPr/>
        </p:nvPicPr>
        <p:blipFill>
          <a:blip r:embed="rId3"/>
          <a:srcRect/>
          <a:stretch>
            <a:fillRect/>
          </a:stretch>
        </p:blipFill>
        <p:spPr bwMode="auto">
          <a:xfrm>
            <a:off x="5296378" y="345440"/>
            <a:ext cx="4762023" cy="6818842"/>
          </a:xfrm>
          <a:prstGeom prst="rect">
            <a:avLst/>
          </a:prstGeom>
          <a:noFill/>
          <a:ln w="9525">
            <a:noFill/>
            <a:miter lim="800000"/>
            <a:headEnd/>
            <a:tailEnd/>
          </a:ln>
        </p:spPr>
      </p:pic>
      <p:pic>
        <p:nvPicPr>
          <p:cNvPr id="12293" name="Picture 6" descr="http://cd7.e2bn.net/e2bn/leas/c99/schools/cd7/website/images/bp-watercycle2.jpg"/>
          <p:cNvPicPr>
            <a:picLocks noChangeAspect="1" noChangeArrowheads="1"/>
          </p:cNvPicPr>
          <p:nvPr/>
        </p:nvPicPr>
        <p:blipFill>
          <a:blip r:embed="rId4"/>
          <a:srcRect/>
          <a:stretch>
            <a:fillRect/>
          </a:stretch>
        </p:blipFill>
        <p:spPr bwMode="auto">
          <a:xfrm>
            <a:off x="167640" y="2763522"/>
            <a:ext cx="5029200" cy="407151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dissolve">
                                      <p:cBhvr>
                                        <p:cTn id="7" dur="5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33400" y="1219200"/>
            <a:ext cx="7711440" cy="607859"/>
          </a:xfrm>
        </p:spPr>
        <p:txBody>
          <a:bodyPr>
            <a:normAutofit fontScale="90000"/>
          </a:bodyPr>
          <a:lstStyle/>
          <a:p>
            <a:pPr eaLnBrk="1" hangingPunct="1">
              <a:defRPr/>
            </a:pPr>
            <a:r>
              <a:rPr lang="en-US" dirty="0" smtClean="0">
                <a:ea typeface="ＭＳ Ｐゴシック" pitchFamily="34" charset="-128"/>
              </a:rPr>
              <a:t>Surface Water</a:t>
            </a:r>
          </a:p>
        </p:txBody>
      </p:sp>
      <p:sp>
        <p:nvSpPr>
          <p:cNvPr id="16387" name="Rectangle 3"/>
          <p:cNvSpPr>
            <a:spLocks noGrp="1" noChangeArrowheads="1"/>
          </p:cNvSpPr>
          <p:nvPr>
            <p:ph idx="1"/>
          </p:nvPr>
        </p:nvSpPr>
        <p:spPr>
          <a:xfrm>
            <a:off x="304800" y="2245361"/>
            <a:ext cx="8747760" cy="2860040"/>
          </a:xfrm>
        </p:spPr>
        <p:txBody>
          <a:bodyPr>
            <a:noAutofit/>
          </a:bodyPr>
          <a:lstStyle/>
          <a:p>
            <a:pPr eaLnBrk="1" hangingPunct="1">
              <a:defRPr/>
            </a:pPr>
            <a:r>
              <a:rPr lang="en-US" sz="3200" dirty="0" smtClean="0">
                <a:ea typeface="ＭＳ Ｐゴシック" pitchFamily="34" charset="-128"/>
              </a:rPr>
              <a:t>Streams, rivers, lakes, ponds, reservoirs, wetlands</a:t>
            </a:r>
          </a:p>
          <a:p>
            <a:pPr eaLnBrk="1" hangingPunct="1">
              <a:defRPr/>
            </a:pPr>
            <a:r>
              <a:rPr lang="en-US" sz="3200" dirty="0" smtClean="0">
                <a:ea typeface="ＭＳ Ｐゴシック" pitchFamily="34" charset="-128"/>
              </a:rPr>
              <a:t>Runoff replenishes surface water</a:t>
            </a:r>
          </a:p>
          <a:p>
            <a:pPr eaLnBrk="1" hangingPunct="1">
              <a:defRPr/>
            </a:pPr>
            <a:r>
              <a:rPr lang="en-US" sz="3200" dirty="0" smtClean="0">
                <a:ea typeface="ＭＳ Ｐゴシック" pitchFamily="34" charset="-128"/>
              </a:rPr>
              <a:t>Watershed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wipe(left)">
                                      <p:cBhvr>
                                        <p:cTn id="7" dur="500"/>
                                        <p:tgtEl>
                                          <p:spTgt spid="163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wipe(left)">
                                      <p:cBhvr>
                                        <p:cTn id="12" dur="500"/>
                                        <p:tgtEl>
                                          <p:spTgt spid="163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wipe(left)">
                                      <p:cBhvr>
                                        <p:cTn id="17" dur="500"/>
                                        <p:tgtEl>
                                          <p:spTgt spid="163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02920" y="86361"/>
            <a:ext cx="9052560" cy="607859"/>
          </a:xfrm>
        </p:spPr>
        <p:txBody>
          <a:bodyPr>
            <a:normAutofit fontScale="90000"/>
          </a:bodyPr>
          <a:lstStyle/>
          <a:p>
            <a:pPr eaLnBrk="1" hangingPunct="1">
              <a:defRPr/>
            </a:pPr>
            <a:r>
              <a:rPr lang="en-US" smtClean="0">
                <a:ea typeface="ＭＳ Ｐゴシック" pitchFamily="34" charset="-128"/>
              </a:rPr>
              <a:t>Groundwater</a:t>
            </a:r>
          </a:p>
        </p:txBody>
      </p:sp>
      <p:sp>
        <p:nvSpPr>
          <p:cNvPr id="17411" name="Rectangle 3"/>
          <p:cNvSpPr>
            <a:spLocks noGrp="1" noChangeArrowheads="1"/>
          </p:cNvSpPr>
          <p:nvPr>
            <p:ph idx="1"/>
          </p:nvPr>
        </p:nvSpPr>
        <p:spPr>
          <a:xfrm>
            <a:off x="167640" y="1122682"/>
            <a:ext cx="9052560" cy="1908215"/>
          </a:xfrm>
        </p:spPr>
        <p:txBody>
          <a:bodyPr>
            <a:normAutofit fontScale="85000" lnSpcReduction="20000"/>
          </a:bodyPr>
          <a:lstStyle/>
          <a:p>
            <a:pPr eaLnBrk="1" hangingPunct="1">
              <a:defRPr/>
            </a:pPr>
            <a:r>
              <a:rPr lang="en-US" sz="2800" dirty="0" smtClean="0">
                <a:ea typeface="ＭＳ Ｐゴシック" pitchFamily="34" charset="-128"/>
              </a:rPr>
              <a:t>Supply of fresh water found under Earth’s </a:t>
            </a:r>
            <a:r>
              <a:rPr lang="en-US" sz="2800" dirty="0" smtClean="0">
                <a:ea typeface="ＭＳ Ｐゴシック" pitchFamily="34" charset="-128"/>
              </a:rPr>
              <a:t>surface</a:t>
            </a:r>
            <a:r>
              <a:rPr lang="en-US" dirty="0" smtClean="0">
                <a:ea typeface="ＭＳ Ｐゴシック" pitchFamily="34" charset="-128"/>
              </a:rPr>
              <a:t>– it get recharged </a:t>
            </a:r>
            <a:r>
              <a:rPr lang="en-US" dirty="0" smtClean="0">
                <a:ea typeface="ＭＳ Ｐゴシック" pitchFamily="34" charset="-128"/>
              </a:rPr>
              <a:t>when water at surface infiltrates into the </a:t>
            </a:r>
            <a:r>
              <a:rPr lang="en-US" dirty="0" smtClean="0">
                <a:ea typeface="ＭＳ Ｐゴシック" pitchFamily="34" charset="-128"/>
              </a:rPr>
              <a:t>ground</a:t>
            </a:r>
            <a:endParaRPr lang="en-US" sz="2800" dirty="0" smtClean="0">
              <a:ea typeface="ＭＳ Ｐゴシック" pitchFamily="34" charset="-128"/>
            </a:endParaRPr>
          </a:p>
          <a:p>
            <a:pPr eaLnBrk="1" hangingPunct="1">
              <a:defRPr/>
            </a:pPr>
            <a:r>
              <a:rPr lang="en-US" dirty="0" smtClean="0">
                <a:ea typeface="ＭＳ Ｐゴシック" pitchFamily="34" charset="-128"/>
              </a:rPr>
              <a:t>Stored in under ground </a:t>
            </a:r>
            <a:r>
              <a:rPr lang="en-US" dirty="0" smtClean="0">
                <a:ea typeface="ＭＳ Ｐゴシック" pitchFamily="34" charset="-128"/>
              </a:rPr>
              <a:t>aquifers.</a:t>
            </a:r>
            <a:endParaRPr lang="en-US" dirty="0" smtClean="0">
              <a:ea typeface="ＭＳ Ｐゴシック" pitchFamily="34" charset="-128"/>
            </a:endParaRPr>
          </a:p>
          <a:p>
            <a:pPr eaLnBrk="1" hangingPunct="1">
              <a:defRPr/>
            </a:pPr>
            <a:r>
              <a:rPr lang="en-US" dirty="0" smtClean="0">
                <a:ea typeface="ＭＳ Ｐゴシック" pitchFamily="34" charset="-128"/>
              </a:rPr>
              <a:t>The same ground water  discharged </a:t>
            </a:r>
            <a:r>
              <a:rPr lang="en-US" dirty="0" smtClean="0">
                <a:ea typeface="ＭＳ Ｐゴシック" pitchFamily="34" charset="-128"/>
              </a:rPr>
              <a:t>into </a:t>
            </a:r>
            <a:r>
              <a:rPr lang="en-US" dirty="0" smtClean="0">
                <a:ea typeface="ＭＳ Ｐゴシック" pitchFamily="34" charset="-128"/>
              </a:rPr>
              <a:t>rivers</a:t>
            </a:r>
            <a:r>
              <a:rPr lang="en-US" dirty="0" smtClean="0">
                <a:ea typeface="ＭＳ Ｐゴシック" pitchFamily="34" charset="-128"/>
              </a:rPr>
              <a:t>, springs</a:t>
            </a:r>
            <a:r>
              <a:rPr lang="en-US" dirty="0" smtClean="0">
                <a:ea typeface="ＭＳ Ｐゴシック" pitchFamily="34" charset="-128"/>
              </a:rPr>
              <a:t>, Lakes, etc.</a:t>
            </a:r>
            <a:endParaRPr lang="en-US" dirty="0" smtClean="0">
              <a:ea typeface="ＭＳ Ｐゴシック" pitchFamily="34" charset="-128"/>
            </a:endParaRPr>
          </a:p>
          <a:p>
            <a:pPr eaLnBrk="1" hangingPunct="1">
              <a:buFont typeface="Wingdings" pitchFamily="2" charset="2"/>
              <a:buNone/>
              <a:defRPr/>
            </a:pPr>
            <a:endParaRPr lang="en-US" dirty="0" smtClean="0">
              <a:ea typeface="ＭＳ Ｐゴシック" pitchFamily="34" charset="-128"/>
            </a:endParaRPr>
          </a:p>
        </p:txBody>
      </p:sp>
      <p:pic>
        <p:nvPicPr>
          <p:cNvPr id="17413" name="Picture 5" descr="figure 10-03"/>
          <p:cNvPicPr>
            <a:picLocks noChangeAspect="1" noChangeArrowheads="1"/>
          </p:cNvPicPr>
          <p:nvPr/>
        </p:nvPicPr>
        <p:blipFill>
          <a:blip r:embed="rId3"/>
          <a:srcRect/>
          <a:stretch>
            <a:fillRect/>
          </a:stretch>
        </p:blipFill>
        <p:spPr bwMode="auto">
          <a:xfrm>
            <a:off x="838201" y="2936240"/>
            <a:ext cx="8534401" cy="43789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dissolve">
                                      <p:cBhvr>
                                        <p:cTn id="7" dur="2000"/>
                                        <p:tgtEl>
                                          <p:spTgt spid="174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1">
                                            <p:txEl>
                                              <p:pRg st="0" end="0"/>
                                            </p:txEl>
                                          </p:spTgt>
                                        </p:tgtEl>
                                        <p:attrNameLst>
                                          <p:attrName>style.visibility</p:attrName>
                                        </p:attrNameLst>
                                      </p:cBhvr>
                                      <p:to>
                                        <p:strVal val="visible"/>
                                      </p:to>
                                    </p:set>
                                    <p:animEffect transition="in" filter="wipe(left)">
                                      <p:cBhvr>
                                        <p:cTn id="12" dur="1000"/>
                                        <p:tgtEl>
                                          <p:spTgt spid="1741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411">
                                            <p:txEl>
                                              <p:pRg st="1" end="1"/>
                                            </p:txEl>
                                          </p:spTgt>
                                        </p:tgtEl>
                                        <p:attrNameLst>
                                          <p:attrName>style.visibility</p:attrName>
                                        </p:attrNameLst>
                                      </p:cBhvr>
                                      <p:to>
                                        <p:strVal val="visible"/>
                                      </p:to>
                                    </p:set>
                                    <p:animEffect transition="in" filter="wipe(left)">
                                      <p:cBhvr>
                                        <p:cTn id="17" dur="1000"/>
                                        <p:tgtEl>
                                          <p:spTgt spid="17411">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411">
                                            <p:txEl>
                                              <p:pRg st="2" end="2"/>
                                            </p:txEl>
                                          </p:spTgt>
                                        </p:tgtEl>
                                        <p:attrNameLst>
                                          <p:attrName>style.visibility</p:attrName>
                                        </p:attrNameLst>
                                      </p:cBhvr>
                                      <p:to>
                                        <p:strVal val="visible"/>
                                      </p:to>
                                    </p:set>
                                    <p:animEffect transition="in" filter="wipe(left)">
                                      <p:cBhvr>
                                        <p:cTn id="22" dur="10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251460" y="0"/>
            <a:ext cx="9555480" cy="604520"/>
          </a:xfrm>
        </p:spPr>
        <p:txBody>
          <a:bodyPr>
            <a:normAutofit fontScale="90000"/>
          </a:bodyPr>
          <a:lstStyle/>
          <a:p>
            <a:pPr eaLnBrk="1" hangingPunct="1">
              <a:defRPr/>
            </a:pPr>
            <a:endParaRPr lang="en-US" smtClean="0">
              <a:ea typeface="ＭＳ Ｐゴシック" pitchFamily="34" charset="-128"/>
            </a:endParaRPr>
          </a:p>
        </p:txBody>
      </p:sp>
      <p:sp>
        <p:nvSpPr>
          <p:cNvPr id="75779" name="Rectangle 3"/>
          <p:cNvSpPr>
            <a:spLocks noGrp="1" noChangeArrowheads="1"/>
          </p:cNvSpPr>
          <p:nvPr>
            <p:ph idx="1"/>
          </p:nvPr>
        </p:nvSpPr>
        <p:spPr>
          <a:xfrm>
            <a:off x="304800" y="990601"/>
            <a:ext cx="9220200" cy="1143000"/>
          </a:xfrm>
        </p:spPr>
        <p:txBody>
          <a:bodyPr>
            <a:normAutofit fontScale="62500" lnSpcReduction="20000"/>
          </a:bodyPr>
          <a:lstStyle/>
          <a:p>
            <a:pPr eaLnBrk="1" hangingPunct="1">
              <a:lnSpc>
                <a:spcPct val="90000"/>
              </a:lnSpc>
              <a:buFont typeface="Wingdings" pitchFamily="2" charset="2"/>
              <a:buNone/>
              <a:defRPr/>
            </a:pPr>
            <a:r>
              <a:rPr lang="en-US" sz="2700" dirty="0" smtClean="0">
                <a:solidFill>
                  <a:srgbClr val="FFFF00"/>
                </a:solidFill>
                <a:ea typeface="ＭＳ Ｐゴシック" pitchFamily="34" charset="-128"/>
              </a:rPr>
              <a:t>  </a:t>
            </a:r>
            <a:r>
              <a:rPr lang="en-US" sz="4600" dirty="0" smtClean="0">
                <a:solidFill>
                  <a:schemeClr val="accent1"/>
                </a:solidFill>
                <a:ea typeface="ＭＳ Ｐゴシック" pitchFamily="34" charset="-128"/>
              </a:rPr>
              <a:t>Infiltration</a:t>
            </a:r>
            <a:r>
              <a:rPr lang="en-US" dirty="0" smtClean="0">
                <a:solidFill>
                  <a:schemeClr val="accent1"/>
                </a:solidFill>
                <a:ea typeface="ＭＳ Ｐゴシック" pitchFamily="34" charset="-128"/>
              </a:rPr>
              <a:t> </a:t>
            </a:r>
            <a:r>
              <a:rPr lang="en-US" dirty="0" smtClean="0">
                <a:ea typeface="ＭＳ Ｐゴシック" pitchFamily="34" charset="-128"/>
              </a:rPr>
              <a:t>- </a:t>
            </a:r>
            <a:r>
              <a:rPr lang="en-US" sz="3800" dirty="0" smtClean="0">
                <a:ea typeface="ＭＳ Ｐゴシック" pitchFamily="34" charset="-128"/>
              </a:rPr>
              <a:t>Process of water percolating through the soil and into cracks and permeable rocks.</a:t>
            </a:r>
          </a:p>
          <a:p>
            <a:pPr lvl="3" eaLnBrk="1" hangingPunct="1">
              <a:lnSpc>
                <a:spcPct val="90000"/>
              </a:lnSpc>
              <a:defRPr/>
            </a:pPr>
            <a:endParaRPr lang="en-US" sz="2700" dirty="0" smtClean="0">
              <a:ea typeface="ＭＳ Ｐゴシック" pitchFamily="34" charset="-128"/>
            </a:endParaRPr>
          </a:p>
          <a:p>
            <a:pPr lvl="4" eaLnBrk="1" hangingPunct="1">
              <a:lnSpc>
                <a:spcPct val="90000"/>
              </a:lnSpc>
              <a:buFont typeface="Wingdings" pitchFamily="2" charset="2"/>
              <a:buNone/>
              <a:defRPr/>
            </a:pPr>
            <a:r>
              <a:rPr lang="en-US" sz="2700" dirty="0" smtClean="0">
                <a:ea typeface="ＭＳ Ｐゴシック" pitchFamily="34" charset="-128"/>
              </a:rPr>
              <a:t>                          </a:t>
            </a:r>
          </a:p>
        </p:txBody>
      </p:sp>
      <p:sp>
        <p:nvSpPr>
          <p:cNvPr id="75780" name="Text Box 4"/>
          <p:cNvSpPr txBox="1">
            <a:spLocks noChangeArrowheads="1"/>
          </p:cNvSpPr>
          <p:nvPr/>
        </p:nvSpPr>
        <p:spPr bwMode="auto">
          <a:xfrm>
            <a:off x="4358640" y="2150006"/>
            <a:ext cx="5448300" cy="5541277"/>
          </a:xfrm>
          <a:prstGeom prst="rect">
            <a:avLst/>
          </a:prstGeom>
          <a:noFill/>
          <a:ln w="9525">
            <a:noFill/>
            <a:miter lim="800000"/>
            <a:headEnd/>
            <a:tailEnd/>
          </a:ln>
        </p:spPr>
        <p:txBody>
          <a:bodyPr lIns="101870" tIns="50935" rIns="101870" bIns="50935">
            <a:spAutoFit/>
          </a:bodyPr>
          <a:lstStyle/>
          <a:p>
            <a:pPr lvl="3" eaLnBrk="1" hangingPunct="1">
              <a:spcBef>
                <a:spcPct val="20000"/>
              </a:spcBef>
              <a:buSzPct val="55000"/>
              <a:buFont typeface="Wingdings" pitchFamily="2" charset="2"/>
              <a:buNone/>
            </a:pPr>
            <a:r>
              <a:rPr lang="en-US" altLang="en-US" sz="3100" dirty="0">
                <a:solidFill>
                  <a:schemeClr val="accent1"/>
                </a:solidFill>
                <a:latin typeface="Comic Sans MS" pitchFamily="66" charset="0"/>
              </a:rPr>
              <a:t>Zone of Aeration </a:t>
            </a:r>
            <a:r>
              <a:rPr lang="en-US" altLang="en-US" sz="3100" dirty="0">
                <a:solidFill>
                  <a:schemeClr val="bg1"/>
                </a:solidFill>
                <a:latin typeface="Comic Sans MS" pitchFamily="66" charset="0"/>
              </a:rPr>
              <a:t>-  </a:t>
            </a:r>
            <a:r>
              <a:rPr lang="en-US" altLang="en-US" sz="3100" dirty="0">
                <a:latin typeface="Comic Sans MS" pitchFamily="66" charset="0"/>
              </a:rPr>
              <a:t>Upper soil layers that hold both air and</a:t>
            </a:r>
            <a:r>
              <a:rPr lang="en-US" altLang="en-US" sz="3100" dirty="0">
                <a:solidFill>
                  <a:schemeClr val="bg1"/>
                </a:solidFill>
                <a:latin typeface="Comic Sans MS" pitchFamily="66" charset="0"/>
              </a:rPr>
              <a:t> </a:t>
            </a:r>
            <a:r>
              <a:rPr lang="en-US" altLang="en-US" sz="3100" dirty="0">
                <a:latin typeface="Comic Sans MS" pitchFamily="66" charset="0"/>
              </a:rPr>
              <a:t>water.</a:t>
            </a:r>
          </a:p>
          <a:p>
            <a:pPr lvl="3" eaLnBrk="1" hangingPunct="1">
              <a:spcBef>
                <a:spcPct val="20000"/>
              </a:spcBef>
              <a:buSzPct val="55000"/>
              <a:buFont typeface="Wingdings" pitchFamily="2" charset="2"/>
              <a:buNone/>
            </a:pPr>
            <a:r>
              <a:rPr lang="en-US" altLang="en-US" sz="3100" dirty="0">
                <a:solidFill>
                  <a:schemeClr val="accent1"/>
                </a:solidFill>
                <a:latin typeface="Comic Sans MS" pitchFamily="66" charset="0"/>
              </a:rPr>
              <a:t>Zone of Saturation </a:t>
            </a:r>
            <a:r>
              <a:rPr lang="en-US" altLang="en-US" sz="3100" dirty="0">
                <a:latin typeface="Comic Sans MS" pitchFamily="66" charset="0"/>
              </a:rPr>
              <a:t>Lower soil layers where all spaces are</a:t>
            </a:r>
            <a:r>
              <a:rPr lang="en-US" altLang="en-US" sz="3100" dirty="0">
                <a:solidFill>
                  <a:schemeClr val="bg1"/>
                </a:solidFill>
              </a:rPr>
              <a:t> </a:t>
            </a:r>
            <a:r>
              <a:rPr lang="en-US" altLang="en-US" sz="3100" dirty="0">
                <a:latin typeface="Comic Sans MS" pitchFamily="66" charset="0"/>
              </a:rPr>
              <a:t>filled with water.</a:t>
            </a:r>
          </a:p>
          <a:p>
            <a:pPr lvl="4" eaLnBrk="1" hangingPunct="1">
              <a:spcBef>
                <a:spcPct val="20000"/>
              </a:spcBef>
              <a:buSzPct val="55000"/>
              <a:buFont typeface="Wingdings" pitchFamily="2" charset="2"/>
              <a:buNone/>
            </a:pPr>
            <a:r>
              <a:rPr lang="en-US" altLang="en-US" sz="3100" dirty="0">
                <a:solidFill>
                  <a:schemeClr val="accent1"/>
                </a:solidFill>
                <a:latin typeface="Comic Sans MS" pitchFamily="66" charset="0"/>
              </a:rPr>
              <a:t>Water Table </a:t>
            </a:r>
            <a:r>
              <a:rPr lang="en-US" altLang="en-US" sz="3100" dirty="0">
                <a:solidFill>
                  <a:schemeClr val="bg1"/>
                </a:solidFill>
                <a:latin typeface="Comic Sans MS" pitchFamily="66" charset="0"/>
              </a:rPr>
              <a:t>-</a:t>
            </a:r>
            <a:r>
              <a:rPr lang="en-US" altLang="en-US" sz="3100" dirty="0">
                <a:solidFill>
                  <a:schemeClr val="bg1"/>
                </a:solidFill>
              </a:rPr>
              <a:t> </a:t>
            </a:r>
            <a:r>
              <a:rPr lang="en-US" altLang="en-US" sz="3100" dirty="0">
                <a:latin typeface="Comic Sans MS" pitchFamily="66" charset="0"/>
              </a:rPr>
              <a:t>Top of zone of saturation</a:t>
            </a:r>
          </a:p>
        </p:txBody>
      </p:sp>
      <p:pic>
        <p:nvPicPr>
          <p:cNvPr id="15365" name="Picture 5" descr="f10-5_precipitation_tha"/>
          <p:cNvPicPr>
            <a:picLocks noChangeAspect="1" noChangeArrowheads="1"/>
          </p:cNvPicPr>
          <p:nvPr/>
        </p:nvPicPr>
        <p:blipFill>
          <a:blip r:embed="rId3"/>
          <a:srcRect/>
          <a:stretch>
            <a:fillRect/>
          </a:stretch>
        </p:blipFill>
        <p:spPr bwMode="auto">
          <a:xfrm>
            <a:off x="251460" y="2418082"/>
            <a:ext cx="5364480" cy="484155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57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586740" y="1219200"/>
            <a:ext cx="8549640" cy="5791200"/>
          </a:xfrm>
          <a:prstGeom prst="rect">
            <a:avLst/>
          </a:prstGeom>
          <a:noFill/>
          <a:ln w="9525">
            <a:noFill/>
            <a:miter lim="800000"/>
            <a:headEnd/>
            <a:tailEnd/>
          </a:ln>
        </p:spPr>
        <p:txBody>
          <a:bodyPr lIns="101870" tIns="50935" rIns="101870" bIns="50935"/>
          <a:lstStyle/>
          <a:p>
            <a:pPr marL="382015" indent="-382015">
              <a:spcBef>
                <a:spcPct val="20000"/>
              </a:spcBef>
              <a:buClr>
                <a:srgbClr val="00CCFF"/>
              </a:buClr>
              <a:buSzPct val="65000"/>
              <a:buFont typeface="Wingdings" pitchFamily="2" charset="2"/>
              <a:buChar char="n"/>
              <a:defRPr/>
            </a:pPr>
            <a:endParaRPr lang="en-US" sz="3600" dirty="0">
              <a:effectLst>
                <a:outerShdw blurRad="38100" dist="38100" dir="2700000" algn="tl">
                  <a:srgbClr val="000000"/>
                </a:outerShdw>
              </a:effectLst>
              <a:latin typeface="Comic Sans MS" pitchFamily="66" charset="0"/>
            </a:endParaRPr>
          </a:p>
        </p:txBody>
      </p:sp>
      <p:sp>
        <p:nvSpPr>
          <p:cNvPr id="77827" name="Text Box 3"/>
          <p:cNvSpPr txBox="1">
            <a:spLocks noGrp="1" noChangeArrowheads="1"/>
          </p:cNvSpPr>
          <p:nvPr>
            <p:ph type="title"/>
          </p:nvPr>
        </p:nvSpPr>
        <p:spPr>
          <a:xfrm>
            <a:off x="670560" y="5943600"/>
            <a:ext cx="8968740" cy="1295400"/>
          </a:xfrm>
        </p:spPr>
        <p:txBody>
          <a:bodyPr>
            <a:normAutofit fontScale="90000"/>
          </a:bodyPr>
          <a:lstStyle/>
          <a:p>
            <a:pPr>
              <a:spcBef>
                <a:spcPct val="20000"/>
              </a:spcBef>
              <a:buSzPct val="55000"/>
              <a:buFontTx/>
              <a:buChar char="•"/>
              <a:defRPr/>
            </a:pPr>
            <a:r>
              <a:rPr lang="en-US" sz="3100" dirty="0" smtClean="0">
                <a:solidFill>
                  <a:schemeClr val="tx1"/>
                </a:solidFill>
                <a:ea typeface="ＭＳ Ｐゴシック" pitchFamily="34" charset="-128"/>
              </a:rPr>
              <a:t/>
            </a:r>
            <a:br>
              <a:rPr lang="en-US" sz="3100" dirty="0" smtClean="0">
                <a:solidFill>
                  <a:schemeClr val="tx1"/>
                </a:solidFill>
                <a:ea typeface="ＭＳ Ｐゴシック" pitchFamily="34" charset="-128"/>
              </a:rPr>
            </a:br>
            <a:r>
              <a:rPr lang="en-US" sz="3100" dirty="0" smtClean="0">
                <a:solidFill>
                  <a:schemeClr val="tx1"/>
                </a:solidFill>
                <a:ea typeface="ＭＳ Ｐゴシック" pitchFamily="34" charset="-128"/>
              </a:rPr>
              <a:t>  	</a:t>
            </a:r>
            <a:r>
              <a:rPr lang="en-US" sz="1800" dirty="0" smtClean="0">
                <a:solidFill>
                  <a:schemeClr val="tx1"/>
                </a:solidFill>
                <a:ea typeface="ＭＳ Ｐゴシック" pitchFamily="34" charset="-128"/>
              </a:rPr>
              <a:t>-</a:t>
            </a:r>
            <a:r>
              <a:rPr lang="en-US" sz="2200" dirty="0" smtClean="0">
                <a:solidFill>
                  <a:schemeClr val="tx1"/>
                </a:solidFill>
                <a:ea typeface="ＭＳ Ｐゴシック" pitchFamily="34" charset="-128"/>
              </a:rPr>
              <a:t> </a:t>
            </a:r>
            <a:r>
              <a:rPr lang="en-US" sz="2700" dirty="0" smtClean="0">
                <a:solidFill>
                  <a:schemeClr val="tx1"/>
                </a:solidFill>
                <a:ea typeface="ＭＳ Ｐゴシック" pitchFamily="34" charset="-128"/>
              </a:rPr>
              <a:t>Recharge rate is often very slow.</a:t>
            </a:r>
            <a:br>
              <a:rPr lang="en-US" sz="2700" dirty="0" smtClean="0">
                <a:solidFill>
                  <a:schemeClr val="tx1"/>
                </a:solidFill>
                <a:ea typeface="ＭＳ Ｐゴシック" pitchFamily="34" charset="-128"/>
              </a:rPr>
            </a:br>
            <a:r>
              <a:rPr lang="en-US" sz="2700" dirty="0" smtClean="0">
                <a:solidFill>
                  <a:schemeClr val="tx1"/>
                </a:solidFill>
                <a:ea typeface="ＭＳ Ｐゴシック" pitchFamily="34" charset="-128"/>
              </a:rPr>
              <a:t>  	</a:t>
            </a:r>
            <a:r>
              <a:rPr lang="en-US" sz="2700" dirty="0" smtClean="0">
                <a:solidFill>
                  <a:schemeClr val="tx1"/>
                </a:solidFill>
                <a:ea typeface="ＭＳ Ｐゴシック" pitchFamily="34" charset="-128"/>
              </a:rPr>
              <a:t>-Presently, groundwater is being </a:t>
            </a:r>
            <a:r>
              <a:rPr lang="en-US" sz="2700" dirty="0" smtClean="0">
                <a:solidFill>
                  <a:schemeClr val="tx1"/>
                </a:solidFill>
                <a:ea typeface="ＭＳ Ｐゴシック" pitchFamily="34" charset="-128"/>
              </a:rPr>
              <a:t>removed faster </a:t>
            </a:r>
            <a:r>
              <a:rPr lang="en-US" sz="2700" dirty="0" smtClean="0">
                <a:solidFill>
                  <a:schemeClr val="tx1"/>
                </a:solidFill>
                <a:ea typeface="ＭＳ Ｐゴシック" pitchFamily="34" charset="-128"/>
              </a:rPr>
              <a:t>than it can be</a:t>
            </a:r>
            <a:r>
              <a:rPr lang="en-US" sz="3600" dirty="0" smtClean="0">
                <a:solidFill>
                  <a:schemeClr val="bg1"/>
                </a:solidFill>
                <a:ea typeface="ＭＳ Ｐゴシック" pitchFamily="34" charset="-128"/>
              </a:rPr>
              <a:t> </a:t>
            </a:r>
            <a:r>
              <a:rPr lang="en-US" sz="3600" dirty="0" smtClean="0">
                <a:solidFill>
                  <a:schemeClr val="bg1"/>
                </a:solidFill>
                <a:ea typeface="ＭＳ Ｐゴシック" pitchFamily="34" charset="-128"/>
              </a:rPr>
              <a:t>         </a:t>
            </a:r>
            <a:r>
              <a:rPr lang="en-US" sz="2700" dirty="0" smtClean="0">
                <a:solidFill>
                  <a:schemeClr val="tx1"/>
                </a:solidFill>
                <a:ea typeface="ＭＳ Ｐゴシック" pitchFamily="34" charset="-128"/>
              </a:rPr>
              <a:t>replenished</a:t>
            </a:r>
            <a:r>
              <a:rPr lang="en-US" sz="2700" dirty="0" smtClean="0">
                <a:solidFill>
                  <a:schemeClr val="tx1"/>
                </a:solidFill>
                <a:ea typeface="ＭＳ Ｐゴシック" pitchFamily="34" charset="-128"/>
              </a:rPr>
              <a:t>. </a:t>
            </a:r>
            <a:endParaRPr lang="en-US" sz="4000" dirty="0" smtClean="0">
              <a:solidFill>
                <a:schemeClr val="tx1"/>
              </a:solidFill>
              <a:latin typeface="Times New Roman" pitchFamily="18" charset="0"/>
              <a:ea typeface="ＭＳ Ｐゴシック" pitchFamily="34" charset="-128"/>
            </a:endParaRPr>
          </a:p>
        </p:txBody>
      </p:sp>
      <p:sp>
        <p:nvSpPr>
          <p:cNvPr id="77859" name="Text Box 35"/>
          <p:cNvSpPr txBox="1">
            <a:spLocks noGrp="1" noChangeArrowheads="1"/>
          </p:cNvSpPr>
          <p:nvPr>
            <p:ph idx="1"/>
          </p:nvPr>
        </p:nvSpPr>
        <p:spPr>
          <a:xfrm>
            <a:off x="3757930" y="3911390"/>
            <a:ext cx="1110615" cy="226695"/>
          </a:xfrm>
        </p:spPr>
        <p:txBody>
          <a:bodyPr>
            <a:normAutofit fontScale="92500" lnSpcReduction="10000"/>
          </a:bodyPr>
          <a:lstStyle/>
          <a:p>
            <a:pPr algn="ctr">
              <a:lnSpc>
                <a:spcPct val="90000"/>
              </a:lnSpc>
              <a:spcBef>
                <a:spcPct val="0"/>
              </a:spcBef>
              <a:buFontTx/>
              <a:buNone/>
              <a:defRPr/>
            </a:pPr>
            <a:r>
              <a:rPr lang="en-US" sz="1100" dirty="0" smtClean="0">
                <a:solidFill>
                  <a:schemeClr val="tx2"/>
                </a:solidFill>
                <a:ea typeface="ＭＳ Ｐゴシック" pitchFamily="34" charset="-128"/>
              </a:rPr>
              <a:t>Water table</a:t>
            </a:r>
          </a:p>
        </p:txBody>
      </p:sp>
      <p:grpSp>
        <p:nvGrpSpPr>
          <p:cNvPr id="2" name="Group 4"/>
          <p:cNvGrpSpPr>
            <a:grpSpLocks/>
          </p:cNvGrpSpPr>
          <p:nvPr/>
        </p:nvGrpSpPr>
        <p:grpSpPr bwMode="auto">
          <a:xfrm>
            <a:off x="1066800" y="1600200"/>
            <a:ext cx="7879080" cy="3886200"/>
            <a:chOff x="32" y="32"/>
            <a:chExt cx="5688" cy="3624"/>
          </a:xfrm>
        </p:grpSpPr>
        <p:grpSp>
          <p:nvGrpSpPr>
            <p:cNvPr id="3" name="Group 5"/>
            <p:cNvGrpSpPr>
              <a:grpSpLocks/>
            </p:cNvGrpSpPr>
            <p:nvPr/>
          </p:nvGrpSpPr>
          <p:grpSpPr bwMode="auto">
            <a:xfrm>
              <a:off x="32" y="32"/>
              <a:ext cx="5688" cy="3618"/>
              <a:chOff x="32" y="32"/>
              <a:chExt cx="5688" cy="3618"/>
            </a:xfrm>
          </p:grpSpPr>
          <p:pic>
            <p:nvPicPr>
              <p:cNvPr id="16415" name="Picture 6"/>
              <p:cNvPicPr>
                <a:picLocks noChangeAspect="1" noChangeArrowheads="1"/>
              </p:cNvPicPr>
              <p:nvPr/>
            </p:nvPicPr>
            <p:blipFill>
              <a:blip r:embed="rId3"/>
              <a:srcRect/>
              <a:stretch>
                <a:fillRect/>
              </a:stretch>
            </p:blipFill>
            <p:spPr bwMode="auto">
              <a:xfrm>
                <a:off x="32" y="38"/>
                <a:ext cx="5688" cy="3610"/>
              </a:xfrm>
              <a:prstGeom prst="rect">
                <a:avLst/>
              </a:prstGeom>
              <a:noFill/>
              <a:ln w="9525">
                <a:noFill/>
                <a:miter lim="800000"/>
                <a:headEnd/>
                <a:tailEnd/>
              </a:ln>
            </p:spPr>
          </p:pic>
          <p:grpSp>
            <p:nvGrpSpPr>
              <p:cNvPr id="4" name="Group 7"/>
              <p:cNvGrpSpPr>
                <a:grpSpLocks/>
              </p:cNvGrpSpPr>
              <p:nvPr/>
            </p:nvGrpSpPr>
            <p:grpSpPr bwMode="auto">
              <a:xfrm>
                <a:off x="32" y="32"/>
                <a:ext cx="5672" cy="3618"/>
                <a:chOff x="32" y="32"/>
                <a:chExt cx="5672" cy="3618"/>
              </a:xfrm>
            </p:grpSpPr>
            <p:sp>
              <p:nvSpPr>
                <p:cNvPr id="16417" name="Line 8"/>
                <p:cNvSpPr>
                  <a:spLocks noChangeShapeType="1"/>
                </p:cNvSpPr>
                <p:nvPr/>
              </p:nvSpPr>
              <p:spPr bwMode="auto">
                <a:xfrm>
                  <a:off x="32" y="32"/>
                  <a:ext cx="0" cy="3608"/>
                </a:xfrm>
                <a:prstGeom prst="line">
                  <a:avLst/>
                </a:prstGeom>
                <a:noFill/>
                <a:ln w="12700">
                  <a:solidFill>
                    <a:srgbClr val="000000"/>
                  </a:solidFill>
                  <a:round/>
                  <a:headEnd type="none" w="med" len="lg"/>
                  <a:tailEnd type="none" w="med" len="lg"/>
                </a:ln>
              </p:spPr>
              <p:txBody>
                <a:bodyPr wrap="none" anchor="ctr"/>
                <a:lstStyle/>
                <a:p>
                  <a:endParaRPr lang="en-US"/>
                </a:p>
              </p:txBody>
            </p:sp>
            <p:sp>
              <p:nvSpPr>
                <p:cNvPr id="16418" name="Line 9"/>
                <p:cNvSpPr>
                  <a:spLocks noChangeShapeType="1"/>
                </p:cNvSpPr>
                <p:nvPr/>
              </p:nvSpPr>
              <p:spPr bwMode="auto">
                <a:xfrm>
                  <a:off x="40" y="32"/>
                  <a:ext cx="5656" cy="0"/>
                </a:xfrm>
                <a:prstGeom prst="line">
                  <a:avLst/>
                </a:prstGeom>
                <a:noFill/>
                <a:ln w="12700">
                  <a:solidFill>
                    <a:srgbClr val="000000"/>
                  </a:solidFill>
                  <a:round/>
                  <a:headEnd type="none" w="med" len="lg"/>
                  <a:tailEnd type="none" w="med" len="lg"/>
                </a:ln>
              </p:spPr>
              <p:txBody>
                <a:bodyPr wrap="none" anchor="ctr"/>
                <a:lstStyle/>
                <a:p>
                  <a:endParaRPr lang="en-US"/>
                </a:p>
              </p:txBody>
            </p:sp>
            <p:sp>
              <p:nvSpPr>
                <p:cNvPr id="16419" name="Line 10"/>
                <p:cNvSpPr>
                  <a:spLocks noChangeShapeType="1"/>
                </p:cNvSpPr>
                <p:nvPr/>
              </p:nvSpPr>
              <p:spPr bwMode="auto">
                <a:xfrm>
                  <a:off x="5704" y="32"/>
                  <a:ext cx="0" cy="2312"/>
                </a:xfrm>
                <a:prstGeom prst="line">
                  <a:avLst/>
                </a:prstGeom>
                <a:noFill/>
                <a:ln w="12700">
                  <a:solidFill>
                    <a:srgbClr val="000000"/>
                  </a:solidFill>
                  <a:round/>
                  <a:headEnd type="none" w="med" len="lg"/>
                  <a:tailEnd type="none" w="med" len="lg"/>
                </a:ln>
              </p:spPr>
              <p:txBody>
                <a:bodyPr wrap="none" anchor="ctr"/>
                <a:lstStyle/>
                <a:p>
                  <a:endParaRPr lang="en-US"/>
                </a:p>
              </p:txBody>
            </p:sp>
            <p:sp>
              <p:nvSpPr>
                <p:cNvPr id="16420" name="Line 11"/>
                <p:cNvSpPr>
                  <a:spLocks noChangeShapeType="1"/>
                </p:cNvSpPr>
                <p:nvPr/>
              </p:nvSpPr>
              <p:spPr bwMode="auto">
                <a:xfrm>
                  <a:off x="32" y="3648"/>
                  <a:ext cx="4608" cy="0"/>
                </a:xfrm>
                <a:prstGeom prst="line">
                  <a:avLst/>
                </a:prstGeom>
                <a:noFill/>
                <a:ln w="12700">
                  <a:solidFill>
                    <a:srgbClr val="000000"/>
                  </a:solidFill>
                  <a:round/>
                  <a:headEnd type="none" w="med" len="lg"/>
                  <a:tailEnd type="none" w="med" len="lg"/>
                </a:ln>
              </p:spPr>
              <p:txBody>
                <a:bodyPr wrap="none" anchor="ctr"/>
                <a:lstStyle/>
                <a:p>
                  <a:endParaRPr lang="en-US"/>
                </a:p>
              </p:txBody>
            </p:sp>
            <p:sp>
              <p:nvSpPr>
                <p:cNvPr id="16421" name="Line 12"/>
                <p:cNvSpPr>
                  <a:spLocks noChangeShapeType="1"/>
                </p:cNvSpPr>
                <p:nvPr/>
              </p:nvSpPr>
              <p:spPr bwMode="auto">
                <a:xfrm flipV="1">
                  <a:off x="4650" y="2344"/>
                  <a:ext cx="1054" cy="1306"/>
                </a:xfrm>
                <a:prstGeom prst="line">
                  <a:avLst/>
                </a:prstGeom>
                <a:noFill/>
                <a:ln w="12700">
                  <a:solidFill>
                    <a:srgbClr val="000000"/>
                  </a:solidFill>
                  <a:round/>
                  <a:headEnd type="none" w="med" len="lg"/>
                  <a:tailEnd type="none" w="med" len="lg"/>
                </a:ln>
              </p:spPr>
              <p:txBody>
                <a:bodyPr wrap="none" anchor="ctr"/>
                <a:lstStyle/>
                <a:p>
                  <a:endParaRPr lang="en-US"/>
                </a:p>
              </p:txBody>
            </p:sp>
          </p:grpSp>
        </p:grpSp>
        <p:sp>
          <p:nvSpPr>
            <p:cNvPr id="16412" name="Line 13"/>
            <p:cNvSpPr>
              <a:spLocks noChangeShapeType="1"/>
            </p:cNvSpPr>
            <p:nvPr/>
          </p:nvSpPr>
          <p:spPr bwMode="auto">
            <a:xfrm flipV="1">
              <a:off x="4640" y="2752"/>
              <a:ext cx="0" cy="904"/>
            </a:xfrm>
            <a:prstGeom prst="line">
              <a:avLst/>
            </a:prstGeom>
            <a:noFill/>
            <a:ln w="12700">
              <a:solidFill>
                <a:srgbClr val="000000"/>
              </a:solidFill>
              <a:round/>
              <a:headEnd type="none" w="med" len="lg"/>
              <a:tailEnd type="none" w="med" len="lg"/>
            </a:ln>
          </p:spPr>
          <p:txBody>
            <a:bodyPr wrap="none" anchor="ctr"/>
            <a:lstStyle/>
            <a:p>
              <a:endParaRPr lang="en-US"/>
            </a:p>
          </p:txBody>
        </p:sp>
        <p:sp>
          <p:nvSpPr>
            <p:cNvPr id="16413" name="Line 14"/>
            <p:cNvSpPr>
              <a:spLocks noChangeShapeType="1"/>
            </p:cNvSpPr>
            <p:nvPr/>
          </p:nvSpPr>
          <p:spPr bwMode="auto">
            <a:xfrm flipV="1">
              <a:off x="4648" y="2224"/>
              <a:ext cx="656" cy="512"/>
            </a:xfrm>
            <a:prstGeom prst="line">
              <a:avLst/>
            </a:prstGeom>
            <a:noFill/>
            <a:ln w="12700">
              <a:solidFill>
                <a:srgbClr val="000000"/>
              </a:solidFill>
              <a:round/>
              <a:headEnd type="none" w="med" len="lg"/>
              <a:tailEnd type="none" w="med" len="lg"/>
            </a:ln>
          </p:spPr>
          <p:txBody>
            <a:bodyPr wrap="none" anchor="ctr"/>
            <a:lstStyle/>
            <a:p>
              <a:endParaRPr lang="en-US"/>
            </a:p>
          </p:txBody>
        </p:sp>
        <p:sp>
          <p:nvSpPr>
            <p:cNvPr id="16414" name="Line 15"/>
            <p:cNvSpPr>
              <a:spLocks noChangeShapeType="1"/>
            </p:cNvSpPr>
            <p:nvPr/>
          </p:nvSpPr>
          <p:spPr bwMode="auto">
            <a:xfrm flipH="1">
              <a:off x="3872" y="2744"/>
              <a:ext cx="768" cy="0"/>
            </a:xfrm>
            <a:prstGeom prst="line">
              <a:avLst/>
            </a:prstGeom>
            <a:noFill/>
            <a:ln w="12700">
              <a:solidFill>
                <a:srgbClr val="000000"/>
              </a:solidFill>
              <a:round/>
              <a:headEnd type="none" w="med" len="lg"/>
              <a:tailEnd type="none" w="med" len="lg"/>
            </a:ln>
          </p:spPr>
          <p:txBody>
            <a:bodyPr wrap="none" anchor="ctr"/>
            <a:lstStyle/>
            <a:p>
              <a:endParaRPr lang="en-US"/>
            </a:p>
          </p:txBody>
        </p:sp>
      </p:grpSp>
      <p:sp>
        <p:nvSpPr>
          <p:cNvPr id="16389" name="AutoShape 16"/>
          <p:cNvSpPr>
            <a:spLocks noChangeArrowheads="1"/>
          </p:cNvSpPr>
          <p:nvPr/>
        </p:nvSpPr>
        <p:spPr bwMode="auto">
          <a:xfrm>
            <a:off x="2346961" y="1986280"/>
            <a:ext cx="254953" cy="541550"/>
          </a:xfrm>
          <a:prstGeom prst="downArrow">
            <a:avLst>
              <a:gd name="adj1" fmla="val 50000"/>
              <a:gd name="adj2" fmla="val 51541"/>
            </a:avLst>
          </a:prstGeom>
          <a:solidFill>
            <a:schemeClr val="accent2"/>
          </a:solidFill>
          <a:ln w="12700">
            <a:solidFill>
              <a:srgbClr val="000000"/>
            </a:solidFill>
            <a:miter lim="800000"/>
            <a:headEnd type="none" w="med" len="lg"/>
            <a:tailEnd type="none" w="med" len="lg"/>
          </a:ln>
        </p:spPr>
        <p:txBody>
          <a:bodyPr wrap="none" lIns="101870" tIns="50935" rIns="101870" bIns="50935" anchor="ctr"/>
          <a:lstStyle/>
          <a:p>
            <a:endParaRPr lang="en-US" altLang="en-US"/>
          </a:p>
        </p:txBody>
      </p:sp>
      <p:sp>
        <p:nvSpPr>
          <p:cNvPr id="16390" name="AutoShape 17"/>
          <p:cNvSpPr>
            <a:spLocks noChangeArrowheads="1"/>
          </p:cNvSpPr>
          <p:nvPr/>
        </p:nvSpPr>
        <p:spPr bwMode="auto">
          <a:xfrm rot="-4500000">
            <a:off x="4144408" y="1887830"/>
            <a:ext cx="259080" cy="448786"/>
          </a:xfrm>
          <a:prstGeom prst="downArrow">
            <a:avLst>
              <a:gd name="adj1" fmla="val 50000"/>
              <a:gd name="adj2" fmla="val 44618"/>
            </a:avLst>
          </a:prstGeom>
          <a:solidFill>
            <a:schemeClr val="accent2"/>
          </a:solidFill>
          <a:ln w="12700">
            <a:solidFill>
              <a:srgbClr val="000000"/>
            </a:solidFill>
            <a:miter lim="800000"/>
            <a:headEnd type="none" w="med" len="lg"/>
            <a:tailEnd type="none" w="med" len="lg"/>
          </a:ln>
        </p:spPr>
        <p:txBody>
          <a:bodyPr wrap="none" lIns="101870" tIns="50935" rIns="101870" bIns="50935" anchor="ctr"/>
          <a:lstStyle/>
          <a:p>
            <a:endParaRPr lang="en-US" altLang="en-US"/>
          </a:p>
        </p:txBody>
      </p:sp>
      <p:sp>
        <p:nvSpPr>
          <p:cNvPr id="16391" name="AutoShape 18"/>
          <p:cNvSpPr>
            <a:spLocks noChangeArrowheads="1"/>
          </p:cNvSpPr>
          <p:nvPr/>
        </p:nvSpPr>
        <p:spPr bwMode="auto">
          <a:xfrm rot="10800000">
            <a:off x="5364480" y="1295402"/>
            <a:ext cx="265430" cy="1608455"/>
          </a:xfrm>
          <a:prstGeom prst="downArrow">
            <a:avLst>
              <a:gd name="adj1" fmla="val 50000"/>
              <a:gd name="adj2" fmla="val 147039"/>
            </a:avLst>
          </a:prstGeom>
          <a:solidFill>
            <a:schemeClr val="accent2"/>
          </a:solidFill>
          <a:ln w="12700">
            <a:solidFill>
              <a:srgbClr val="000000"/>
            </a:solidFill>
            <a:miter lim="800000"/>
            <a:headEnd type="none" w="med" len="lg"/>
            <a:tailEnd type="none" w="med" len="lg"/>
          </a:ln>
        </p:spPr>
        <p:txBody>
          <a:bodyPr wrap="none" lIns="101870" tIns="50935" rIns="101870" bIns="50935" anchor="ctr"/>
          <a:lstStyle/>
          <a:p>
            <a:endParaRPr lang="en-US" altLang="en-US"/>
          </a:p>
        </p:txBody>
      </p:sp>
      <p:sp>
        <p:nvSpPr>
          <p:cNvPr id="16392" name="AutoShape 19"/>
          <p:cNvSpPr>
            <a:spLocks noChangeArrowheads="1"/>
          </p:cNvSpPr>
          <p:nvPr/>
        </p:nvSpPr>
        <p:spPr bwMode="auto">
          <a:xfrm rot="10800000">
            <a:off x="6118860" y="1295400"/>
            <a:ext cx="265430" cy="1460923"/>
          </a:xfrm>
          <a:prstGeom prst="downArrow">
            <a:avLst>
              <a:gd name="adj1" fmla="val 50000"/>
              <a:gd name="adj2" fmla="val 133553"/>
            </a:avLst>
          </a:prstGeom>
          <a:solidFill>
            <a:schemeClr val="accent2"/>
          </a:solidFill>
          <a:ln w="12700">
            <a:solidFill>
              <a:srgbClr val="000000"/>
            </a:solidFill>
            <a:miter lim="800000"/>
            <a:headEnd type="none" w="med" len="lg"/>
            <a:tailEnd type="none" w="med" len="lg"/>
          </a:ln>
        </p:spPr>
        <p:txBody>
          <a:bodyPr wrap="none" lIns="101870" tIns="50935" rIns="101870" bIns="50935" anchor="ctr"/>
          <a:lstStyle/>
          <a:p>
            <a:endParaRPr lang="en-US" altLang="en-US"/>
          </a:p>
        </p:txBody>
      </p:sp>
      <p:sp>
        <p:nvSpPr>
          <p:cNvPr id="16393" name="AutoShape 20"/>
          <p:cNvSpPr>
            <a:spLocks noChangeArrowheads="1"/>
          </p:cNvSpPr>
          <p:nvPr/>
        </p:nvSpPr>
        <p:spPr bwMode="auto">
          <a:xfrm rot="10800000">
            <a:off x="6957060" y="1295402"/>
            <a:ext cx="265430" cy="1255818"/>
          </a:xfrm>
          <a:prstGeom prst="downArrow">
            <a:avLst>
              <a:gd name="adj1" fmla="val 50000"/>
              <a:gd name="adj2" fmla="val 114803"/>
            </a:avLst>
          </a:prstGeom>
          <a:solidFill>
            <a:schemeClr val="accent2"/>
          </a:solidFill>
          <a:ln w="12700">
            <a:solidFill>
              <a:srgbClr val="000000"/>
            </a:solidFill>
            <a:miter lim="800000"/>
            <a:headEnd type="none" w="med" len="lg"/>
            <a:tailEnd type="none" w="med" len="lg"/>
          </a:ln>
        </p:spPr>
        <p:txBody>
          <a:bodyPr wrap="none" lIns="101870" tIns="50935" rIns="101870" bIns="50935" anchor="ctr"/>
          <a:lstStyle/>
          <a:p>
            <a:endParaRPr lang="en-US" altLang="en-US"/>
          </a:p>
        </p:txBody>
      </p:sp>
      <p:sp>
        <p:nvSpPr>
          <p:cNvPr id="16394" name="AutoShape 21"/>
          <p:cNvSpPr>
            <a:spLocks noChangeArrowheads="1"/>
          </p:cNvSpPr>
          <p:nvPr/>
        </p:nvSpPr>
        <p:spPr bwMode="auto">
          <a:xfrm rot="10800000">
            <a:off x="7795260" y="1727202"/>
            <a:ext cx="265430" cy="1284605"/>
          </a:xfrm>
          <a:prstGeom prst="downArrow">
            <a:avLst>
              <a:gd name="adj1" fmla="val 50000"/>
              <a:gd name="adj2" fmla="val 117434"/>
            </a:avLst>
          </a:prstGeom>
          <a:solidFill>
            <a:schemeClr val="accent2"/>
          </a:solidFill>
          <a:ln w="12700">
            <a:solidFill>
              <a:srgbClr val="000000"/>
            </a:solidFill>
            <a:miter lim="800000"/>
            <a:headEnd type="none" w="med" len="lg"/>
            <a:tailEnd type="none" w="med" len="lg"/>
          </a:ln>
        </p:spPr>
        <p:txBody>
          <a:bodyPr wrap="none" lIns="101870" tIns="50935" rIns="101870" bIns="50935" anchor="ctr"/>
          <a:lstStyle/>
          <a:p>
            <a:endParaRPr lang="en-US" altLang="en-US"/>
          </a:p>
        </p:txBody>
      </p:sp>
      <p:sp>
        <p:nvSpPr>
          <p:cNvPr id="16395" name="Text Box 22"/>
          <p:cNvSpPr txBox="1">
            <a:spLocks noChangeArrowheads="1"/>
          </p:cNvSpPr>
          <p:nvPr/>
        </p:nvSpPr>
        <p:spPr bwMode="auto">
          <a:xfrm>
            <a:off x="5006499" y="1023725"/>
            <a:ext cx="2857314" cy="349098"/>
          </a:xfrm>
          <a:prstGeom prst="rect">
            <a:avLst/>
          </a:prstGeom>
          <a:noFill/>
          <a:ln w="25400">
            <a:noFill/>
            <a:miter lim="800000"/>
            <a:headEnd type="none" w="med" len="lg"/>
            <a:tailEnd type="none" w="med" len="lg"/>
          </a:ln>
        </p:spPr>
        <p:txBody>
          <a:bodyPr wrap="none" lIns="101870" tIns="50935" rIns="101870" bIns="50935">
            <a:spAutoFit/>
          </a:bodyPr>
          <a:lstStyle/>
          <a:p>
            <a:pPr algn="ctr"/>
            <a:r>
              <a:rPr lang="en-US" altLang="en-US" sz="1600" dirty="0">
                <a:solidFill>
                  <a:schemeClr val="tx2"/>
                </a:solidFill>
              </a:rPr>
              <a:t>Evaporation and transpiration</a:t>
            </a:r>
          </a:p>
        </p:txBody>
      </p:sp>
      <p:sp>
        <p:nvSpPr>
          <p:cNvPr id="16396" name="Text Box 23"/>
          <p:cNvSpPr txBox="1">
            <a:spLocks noChangeArrowheads="1"/>
          </p:cNvSpPr>
          <p:nvPr/>
        </p:nvSpPr>
        <p:spPr bwMode="auto">
          <a:xfrm>
            <a:off x="7337744" y="1408748"/>
            <a:ext cx="1274573" cy="349098"/>
          </a:xfrm>
          <a:prstGeom prst="rect">
            <a:avLst/>
          </a:prstGeom>
          <a:noFill/>
          <a:ln w="25400">
            <a:noFill/>
            <a:miter lim="800000"/>
            <a:headEnd type="none" w="med" len="lg"/>
            <a:tailEnd type="none" w="med" len="lg"/>
          </a:ln>
        </p:spPr>
        <p:txBody>
          <a:bodyPr wrap="none" lIns="101870" tIns="50935" rIns="101870" bIns="50935">
            <a:spAutoFit/>
          </a:bodyPr>
          <a:lstStyle/>
          <a:p>
            <a:pPr algn="ctr"/>
            <a:r>
              <a:rPr lang="en-US" altLang="en-US" sz="1600" dirty="0">
                <a:solidFill>
                  <a:schemeClr val="tx2"/>
                </a:solidFill>
              </a:rPr>
              <a:t>Evaporation</a:t>
            </a:r>
          </a:p>
        </p:txBody>
      </p:sp>
      <p:sp>
        <p:nvSpPr>
          <p:cNvPr id="16397" name="Text Box 24"/>
          <p:cNvSpPr txBox="1">
            <a:spLocks noChangeArrowheads="1"/>
          </p:cNvSpPr>
          <p:nvPr/>
        </p:nvSpPr>
        <p:spPr bwMode="auto">
          <a:xfrm>
            <a:off x="2512856" y="2159000"/>
            <a:ext cx="1186664" cy="349098"/>
          </a:xfrm>
          <a:prstGeom prst="rect">
            <a:avLst/>
          </a:prstGeom>
          <a:noFill/>
          <a:ln w="25400">
            <a:noFill/>
            <a:miter lim="800000"/>
            <a:headEnd type="none" w="med" len="lg"/>
            <a:tailEnd type="none" w="med" len="lg"/>
          </a:ln>
        </p:spPr>
        <p:txBody>
          <a:bodyPr wrap="none" lIns="101870" tIns="50935" rIns="101870" bIns="50935">
            <a:spAutoFit/>
          </a:bodyPr>
          <a:lstStyle/>
          <a:p>
            <a:pPr algn="ctr"/>
            <a:r>
              <a:rPr lang="en-US" altLang="en-US" sz="1600" dirty="0">
                <a:solidFill>
                  <a:schemeClr val="tx2"/>
                </a:solidFill>
              </a:rPr>
              <a:t>Infiltration</a:t>
            </a:r>
          </a:p>
        </p:txBody>
      </p:sp>
      <p:sp>
        <p:nvSpPr>
          <p:cNvPr id="16398" name="Text Box 25"/>
          <p:cNvSpPr txBox="1">
            <a:spLocks noChangeArrowheads="1"/>
          </p:cNvSpPr>
          <p:nvPr/>
        </p:nvSpPr>
        <p:spPr bwMode="auto">
          <a:xfrm>
            <a:off x="5177633" y="3672100"/>
            <a:ext cx="1929047" cy="349098"/>
          </a:xfrm>
          <a:prstGeom prst="rect">
            <a:avLst/>
          </a:prstGeom>
          <a:noFill/>
          <a:ln w="25400">
            <a:noFill/>
            <a:miter lim="800000"/>
            <a:headEnd type="none" w="med" len="lg"/>
            <a:tailEnd type="none" w="med" len="lg"/>
          </a:ln>
        </p:spPr>
        <p:txBody>
          <a:bodyPr wrap="none" lIns="101870" tIns="50935" rIns="101870" bIns="50935">
            <a:spAutoFit/>
          </a:bodyPr>
          <a:lstStyle/>
          <a:p>
            <a:pPr algn="ctr"/>
            <a:r>
              <a:rPr lang="en-US" altLang="en-US" sz="1600" dirty="0">
                <a:solidFill>
                  <a:schemeClr val="tx2"/>
                </a:solidFill>
              </a:rPr>
              <a:t>Unconfined aquifer</a:t>
            </a:r>
          </a:p>
        </p:txBody>
      </p:sp>
      <p:sp>
        <p:nvSpPr>
          <p:cNvPr id="16399" name="Text Box 26"/>
          <p:cNvSpPr txBox="1">
            <a:spLocks noChangeArrowheads="1"/>
          </p:cNvSpPr>
          <p:nvPr/>
        </p:nvSpPr>
        <p:spPr bwMode="auto">
          <a:xfrm>
            <a:off x="5202080" y="4085908"/>
            <a:ext cx="1700587" cy="349098"/>
          </a:xfrm>
          <a:prstGeom prst="rect">
            <a:avLst/>
          </a:prstGeom>
          <a:noFill/>
          <a:ln w="25400">
            <a:noFill/>
            <a:miter lim="800000"/>
            <a:headEnd type="none" w="med" len="lg"/>
            <a:tailEnd type="none" w="med" len="lg"/>
          </a:ln>
        </p:spPr>
        <p:txBody>
          <a:bodyPr wrap="none" lIns="101870" tIns="50935" rIns="101870" bIns="50935">
            <a:spAutoFit/>
          </a:bodyPr>
          <a:lstStyle/>
          <a:p>
            <a:pPr algn="ctr"/>
            <a:r>
              <a:rPr lang="en-US" altLang="en-US" sz="1600" dirty="0">
                <a:solidFill>
                  <a:schemeClr val="tx2"/>
                </a:solidFill>
              </a:rPr>
              <a:t>Confined aquifer</a:t>
            </a:r>
          </a:p>
        </p:txBody>
      </p:sp>
      <p:sp>
        <p:nvSpPr>
          <p:cNvPr id="16400" name="Text Box 27"/>
          <p:cNvSpPr txBox="1">
            <a:spLocks noChangeArrowheads="1"/>
          </p:cNvSpPr>
          <p:nvPr/>
        </p:nvSpPr>
        <p:spPr bwMode="auto">
          <a:xfrm>
            <a:off x="3853976" y="2849880"/>
            <a:ext cx="2198352" cy="349098"/>
          </a:xfrm>
          <a:prstGeom prst="rect">
            <a:avLst/>
          </a:prstGeom>
          <a:noFill/>
          <a:ln w="25400">
            <a:noFill/>
            <a:miter lim="800000"/>
            <a:headEnd type="none" w="med" len="lg"/>
            <a:tailEnd type="none" w="med" len="lg"/>
          </a:ln>
        </p:spPr>
        <p:txBody>
          <a:bodyPr wrap="none" lIns="101870" tIns="50935" rIns="101870" bIns="50935">
            <a:spAutoFit/>
          </a:bodyPr>
          <a:lstStyle/>
          <a:p>
            <a:pPr algn="ctr"/>
            <a:r>
              <a:rPr lang="en-US" altLang="en-US" sz="1600" dirty="0">
                <a:solidFill>
                  <a:schemeClr val="tx2"/>
                </a:solidFill>
              </a:rPr>
              <a:t>Well requiring a pump</a:t>
            </a:r>
          </a:p>
        </p:txBody>
      </p:sp>
      <p:sp>
        <p:nvSpPr>
          <p:cNvPr id="16401" name="Text Box 28"/>
          <p:cNvSpPr txBox="1">
            <a:spLocks noChangeArrowheads="1"/>
          </p:cNvSpPr>
          <p:nvPr/>
        </p:nvSpPr>
        <p:spPr bwMode="auto">
          <a:xfrm>
            <a:off x="3015775" y="949962"/>
            <a:ext cx="1310199" cy="595307"/>
          </a:xfrm>
          <a:prstGeom prst="rect">
            <a:avLst/>
          </a:prstGeom>
          <a:noFill/>
          <a:ln w="25400">
            <a:noFill/>
            <a:miter lim="800000"/>
            <a:headEnd type="none" w="med" len="lg"/>
            <a:tailEnd type="none" w="med" len="lg"/>
          </a:ln>
        </p:spPr>
        <p:txBody>
          <a:bodyPr wrap="none" lIns="101870" tIns="50935" rIns="101870" bIns="50935">
            <a:spAutoFit/>
          </a:bodyPr>
          <a:lstStyle/>
          <a:p>
            <a:pPr algn="ctr"/>
            <a:r>
              <a:rPr lang="en-US" altLang="en-US" sz="1600" dirty="0">
                <a:solidFill>
                  <a:schemeClr val="tx2"/>
                </a:solidFill>
              </a:rPr>
              <a:t>Flowing</a:t>
            </a:r>
          </a:p>
          <a:p>
            <a:pPr algn="ctr"/>
            <a:r>
              <a:rPr lang="en-US" altLang="en-US" sz="1600" dirty="0">
                <a:solidFill>
                  <a:schemeClr val="tx2"/>
                </a:solidFill>
              </a:rPr>
              <a:t>artesian well</a:t>
            </a:r>
            <a:endParaRPr lang="en-US" altLang="en-US" sz="1300" dirty="0">
              <a:solidFill>
                <a:schemeClr val="tx2"/>
              </a:solidFill>
            </a:endParaRPr>
          </a:p>
        </p:txBody>
      </p:sp>
      <p:sp>
        <p:nvSpPr>
          <p:cNvPr id="16402" name="Text Box 29"/>
          <p:cNvSpPr txBox="1">
            <a:spLocks noChangeArrowheads="1"/>
          </p:cNvSpPr>
          <p:nvPr/>
        </p:nvSpPr>
        <p:spPr bwMode="auto">
          <a:xfrm>
            <a:off x="3864452" y="2202180"/>
            <a:ext cx="808676" cy="349098"/>
          </a:xfrm>
          <a:prstGeom prst="rect">
            <a:avLst/>
          </a:prstGeom>
          <a:noFill/>
          <a:ln w="25400">
            <a:noFill/>
            <a:miter lim="800000"/>
            <a:headEnd type="none" w="med" len="lg"/>
            <a:tailEnd type="none" w="med" len="lg"/>
          </a:ln>
        </p:spPr>
        <p:txBody>
          <a:bodyPr wrap="none" lIns="101870" tIns="50935" rIns="101870" bIns="50935">
            <a:spAutoFit/>
          </a:bodyPr>
          <a:lstStyle/>
          <a:p>
            <a:pPr algn="ctr"/>
            <a:r>
              <a:rPr lang="en-US" altLang="en-US" sz="1600" dirty="0">
                <a:solidFill>
                  <a:schemeClr val="tx2"/>
                </a:solidFill>
              </a:rPr>
              <a:t>Runoff</a:t>
            </a:r>
            <a:endParaRPr lang="en-US" altLang="en-US" sz="1600" b="1" dirty="0">
              <a:solidFill>
                <a:schemeClr val="tx2"/>
              </a:solidFill>
            </a:endParaRPr>
          </a:p>
        </p:txBody>
      </p:sp>
      <p:sp>
        <p:nvSpPr>
          <p:cNvPr id="16403" name="Text Box 30"/>
          <p:cNvSpPr txBox="1">
            <a:spLocks noChangeArrowheads="1"/>
          </p:cNvSpPr>
          <p:nvPr/>
        </p:nvSpPr>
        <p:spPr bwMode="auto">
          <a:xfrm>
            <a:off x="1541940" y="829415"/>
            <a:ext cx="1353697" cy="349098"/>
          </a:xfrm>
          <a:prstGeom prst="rect">
            <a:avLst/>
          </a:prstGeom>
          <a:noFill/>
          <a:ln w="25400">
            <a:noFill/>
            <a:miter lim="800000"/>
            <a:headEnd type="none" w="med" len="lg"/>
            <a:tailEnd type="none" w="med" len="lg"/>
          </a:ln>
        </p:spPr>
        <p:txBody>
          <a:bodyPr wrap="none" lIns="101870" tIns="50935" rIns="101870" bIns="50935">
            <a:spAutoFit/>
          </a:bodyPr>
          <a:lstStyle/>
          <a:p>
            <a:pPr algn="ctr"/>
            <a:r>
              <a:rPr lang="en-US" altLang="en-US" sz="1600" dirty="0">
                <a:solidFill>
                  <a:schemeClr val="tx2"/>
                </a:solidFill>
              </a:rPr>
              <a:t>Precipitation</a:t>
            </a:r>
            <a:endParaRPr lang="en-US" altLang="en-US" sz="1600" b="1" dirty="0">
              <a:solidFill>
                <a:schemeClr val="tx2"/>
              </a:solidFill>
            </a:endParaRPr>
          </a:p>
        </p:txBody>
      </p:sp>
      <p:sp>
        <p:nvSpPr>
          <p:cNvPr id="16404" name="Text Box 31"/>
          <p:cNvSpPr txBox="1">
            <a:spLocks noChangeArrowheads="1"/>
          </p:cNvSpPr>
          <p:nvPr/>
        </p:nvSpPr>
        <p:spPr bwMode="auto">
          <a:xfrm>
            <a:off x="1423194" y="1209042"/>
            <a:ext cx="1590982" cy="595307"/>
          </a:xfrm>
          <a:prstGeom prst="rect">
            <a:avLst/>
          </a:prstGeom>
          <a:noFill/>
          <a:ln w="25400">
            <a:noFill/>
            <a:miter lim="800000"/>
            <a:headEnd type="none" w="med" len="lg"/>
            <a:tailEnd type="none" w="med" len="lg"/>
          </a:ln>
        </p:spPr>
        <p:txBody>
          <a:bodyPr wrap="none" lIns="101870" tIns="50935" rIns="101870" bIns="50935">
            <a:spAutoFit/>
          </a:bodyPr>
          <a:lstStyle/>
          <a:p>
            <a:pPr algn="ctr"/>
            <a:r>
              <a:rPr lang="en-US" altLang="en-US" sz="1600" b="1" dirty="0">
                <a:solidFill>
                  <a:schemeClr val="tx2"/>
                </a:solidFill>
              </a:rPr>
              <a:t>Confined</a:t>
            </a:r>
          </a:p>
          <a:p>
            <a:pPr algn="ctr"/>
            <a:r>
              <a:rPr lang="en-US" altLang="en-US" sz="1600" b="1" dirty="0">
                <a:solidFill>
                  <a:schemeClr val="tx2"/>
                </a:solidFill>
              </a:rPr>
              <a:t>Recharge Area</a:t>
            </a:r>
          </a:p>
        </p:txBody>
      </p:sp>
      <p:sp>
        <p:nvSpPr>
          <p:cNvPr id="16405" name="Text Box 32"/>
          <p:cNvSpPr txBox="1">
            <a:spLocks noChangeArrowheads="1"/>
          </p:cNvSpPr>
          <p:nvPr/>
        </p:nvSpPr>
        <p:spPr bwMode="auto">
          <a:xfrm>
            <a:off x="1173481" y="4145282"/>
            <a:ext cx="2578302" cy="595307"/>
          </a:xfrm>
          <a:prstGeom prst="rect">
            <a:avLst/>
          </a:prstGeom>
          <a:noFill/>
          <a:ln w="25400">
            <a:noFill/>
            <a:miter lim="800000"/>
            <a:headEnd type="none" w="med" len="lg"/>
            <a:tailEnd type="none" w="med" len="lg"/>
          </a:ln>
        </p:spPr>
        <p:txBody>
          <a:bodyPr wrap="none" lIns="101870" tIns="50935" rIns="101870" bIns="50935">
            <a:spAutoFit/>
          </a:bodyPr>
          <a:lstStyle/>
          <a:p>
            <a:r>
              <a:rPr lang="en-US" altLang="en-US" sz="1600" b="1" dirty="0">
                <a:solidFill>
                  <a:schemeClr val="tx2"/>
                </a:solidFill>
              </a:rPr>
              <a:t>Less permeable material</a:t>
            </a:r>
          </a:p>
          <a:p>
            <a:r>
              <a:rPr lang="en-US" altLang="en-US" sz="1600" b="1" dirty="0">
                <a:solidFill>
                  <a:schemeClr val="tx2"/>
                </a:solidFill>
              </a:rPr>
              <a:t>such as clay</a:t>
            </a:r>
          </a:p>
        </p:txBody>
      </p:sp>
      <p:sp>
        <p:nvSpPr>
          <p:cNvPr id="16406" name="Text Box 33"/>
          <p:cNvSpPr txBox="1">
            <a:spLocks noChangeArrowheads="1"/>
          </p:cNvSpPr>
          <p:nvPr/>
        </p:nvSpPr>
        <p:spPr bwMode="auto">
          <a:xfrm>
            <a:off x="4526281" y="4404360"/>
            <a:ext cx="3316709" cy="518363"/>
          </a:xfrm>
          <a:prstGeom prst="rect">
            <a:avLst/>
          </a:prstGeom>
          <a:noFill/>
          <a:ln w="25400">
            <a:noFill/>
            <a:miter lim="800000"/>
            <a:headEnd type="none" w="med" len="lg"/>
            <a:tailEnd type="none" w="med" len="lg"/>
          </a:ln>
        </p:spPr>
        <p:txBody>
          <a:bodyPr wrap="none" lIns="101870" tIns="50935" rIns="101870" bIns="50935">
            <a:spAutoFit/>
          </a:bodyPr>
          <a:lstStyle/>
          <a:p>
            <a:r>
              <a:rPr lang="en-US" altLang="en-US" sz="1600" b="1" dirty="0">
                <a:solidFill>
                  <a:schemeClr val="tx2"/>
                </a:solidFill>
              </a:rPr>
              <a:t>Confining</a:t>
            </a:r>
            <a:r>
              <a:rPr lang="en-US" altLang="en-US" sz="2700" dirty="0">
                <a:solidFill>
                  <a:schemeClr val="tx2"/>
                </a:solidFill>
                <a:latin typeface="Times" charset="0"/>
              </a:rPr>
              <a:t> </a:t>
            </a:r>
            <a:r>
              <a:rPr lang="en-US" altLang="en-US" sz="1600" b="1" dirty="0">
                <a:solidFill>
                  <a:schemeClr val="tx2"/>
                </a:solidFill>
              </a:rPr>
              <a:t>permeable rock layer</a:t>
            </a:r>
          </a:p>
        </p:txBody>
      </p:sp>
      <p:sp>
        <p:nvSpPr>
          <p:cNvPr id="16407" name="Text Box 34"/>
          <p:cNvSpPr txBox="1">
            <a:spLocks noChangeArrowheads="1"/>
          </p:cNvSpPr>
          <p:nvPr/>
        </p:nvSpPr>
        <p:spPr bwMode="auto">
          <a:xfrm>
            <a:off x="4442460" y="777240"/>
            <a:ext cx="3554557" cy="349098"/>
          </a:xfrm>
          <a:prstGeom prst="rect">
            <a:avLst/>
          </a:prstGeom>
          <a:noFill/>
          <a:ln w="25400">
            <a:noFill/>
            <a:miter lim="800000"/>
            <a:headEnd type="none" w="med" len="lg"/>
            <a:tailEnd type="none" w="med" len="lg"/>
          </a:ln>
        </p:spPr>
        <p:txBody>
          <a:bodyPr wrap="none" lIns="101870" tIns="50935" rIns="101870" bIns="50935">
            <a:spAutoFit/>
          </a:bodyPr>
          <a:lstStyle/>
          <a:p>
            <a:r>
              <a:rPr lang="en-US" altLang="en-US" sz="1600" b="1" dirty="0">
                <a:solidFill>
                  <a:schemeClr val="tx2"/>
                </a:solidFill>
              </a:rPr>
              <a:t>Unconfined Aquifer Recharge Area</a:t>
            </a:r>
          </a:p>
        </p:txBody>
      </p:sp>
      <p:sp>
        <p:nvSpPr>
          <p:cNvPr id="16409" name="Line 36"/>
          <p:cNvSpPr>
            <a:spLocks noChangeShapeType="1"/>
          </p:cNvSpPr>
          <p:nvPr/>
        </p:nvSpPr>
        <p:spPr bwMode="auto">
          <a:xfrm flipH="1">
            <a:off x="4777740" y="3108960"/>
            <a:ext cx="335280" cy="86360"/>
          </a:xfrm>
          <a:prstGeom prst="line">
            <a:avLst/>
          </a:prstGeom>
          <a:noFill/>
          <a:ln w="9525">
            <a:solidFill>
              <a:schemeClr val="tx1"/>
            </a:solidFill>
            <a:round/>
            <a:headEnd/>
            <a:tailEnd type="triangle" w="med" len="med"/>
          </a:ln>
        </p:spPr>
        <p:txBody>
          <a:bodyPr wrap="none" lIns="101870" tIns="50935" rIns="101870" bIns="50935" anchor="ctr"/>
          <a:lstStyle/>
          <a:p>
            <a:endParaRPr lang="en-US"/>
          </a:p>
        </p:txBody>
      </p:sp>
      <p:sp>
        <p:nvSpPr>
          <p:cNvPr id="16410" name="Line 37"/>
          <p:cNvSpPr>
            <a:spLocks noChangeShapeType="1"/>
          </p:cNvSpPr>
          <p:nvPr/>
        </p:nvSpPr>
        <p:spPr bwMode="auto">
          <a:xfrm>
            <a:off x="3688080" y="1640840"/>
            <a:ext cx="0" cy="1381760"/>
          </a:xfrm>
          <a:prstGeom prst="line">
            <a:avLst/>
          </a:prstGeom>
          <a:noFill/>
          <a:ln w="9525">
            <a:solidFill>
              <a:schemeClr val="tx1"/>
            </a:solidFill>
            <a:round/>
            <a:headEnd/>
            <a:tailEnd type="triangle" w="med" len="med"/>
          </a:ln>
        </p:spPr>
        <p:txBody>
          <a:bodyPr wrap="none" lIns="101870" tIns="50935" rIns="101870" bIns="50935" anchor="ctr"/>
          <a:lstStyle/>
          <a:p>
            <a:endParaRPr lang="en-US"/>
          </a:p>
        </p:txBody>
      </p:sp>
      <p:sp>
        <p:nvSpPr>
          <p:cNvPr id="38" name="Rectangle 37"/>
          <p:cNvSpPr/>
          <p:nvPr/>
        </p:nvSpPr>
        <p:spPr>
          <a:xfrm>
            <a:off x="762000" y="152401"/>
            <a:ext cx="8686800" cy="584765"/>
          </a:xfrm>
          <a:prstGeom prst="rect">
            <a:avLst/>
          </a:prstGeom>
        </p:spPr>
        <p:txBody>
          <a:bodyPr wrap="square" lIns="91429" tIns="45715" rIns="91429" bIns="45715">
            <a:spAutoFit/>
          </a:bodyPr>
          <a:lstStyle/>
          <a:p>
            <a:r>
              <a:rPr lang="en-US" sz="3200" dirty="0">
                <a:solidFill>
                  <a:schemeClr val="accent1"/>
                </a:solidFill>
                <a:ea typeface="ＭＳ Ｐゴシック" pitchFamily="34" charset="-128"/>
              </a:rPr>
              <a:t>Recharge Zone </a:t>
            </a:r>
            <a:r>
              <a:rPr lang="en-US" sz="2000" dirty="0" smtClean="0">
                <a:solidFill>
                  <a:schemeClr val="tx1"/>
                </a:solidFill>
                <a:ea typeface="ＭＳ Ｐゴシック" pitchFamily="34" charset="-128"/>
              </a:rPr>
              <a:t>- Area where water infiltrates  into an aquifer.</a:t>
            </a:r>
            <a:endParaRPr lang="en-US" sz="2000"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96</TotalTime>
  <Words>990</Words>
  <Application>Microsoft Office PowerPoint</Application>
  <PresentationFormat>Custom</PresentationFormat>
  <Paragraphs>155</Paragraphs>
  <Slides>26</Slides>
  <Notes>12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Flow</vt:lpstr>
      <vt:lpstr>Water Conservation </vt:lpstr>
      <vt:lpstr>Slide 2</vt:lpstr>
      <vt:lpstr>Water on Earth</vt:lpstr>
      <vt:lpstr>Fresh water availability in the world</vt:lpstr>
      <vt:lpstr>The Hydrologic Cycle</vt:lpstr>
      <vt:lpstr>Surface Water</vt:lpstr>
      <vt:lpstr>Groundwater</vt:lpstr>
      <vt:lpstr>Slide 8</vt:lpstr>
      <vt:lpstr>    - Recharge rate is often very slow.    -Presently, groundwater is being removed faster than it can be          replenished. </vt:lpstr>
      <vt:lpstr>Water Resource Problems</vt:lpstr>
      <vt:lpstr>Too Much Water</vt:lpstr>
      <vt:lpstr> Too Little Water</vt:lpstr>
      <vt:lpstr>Aquifer Depletion</vt:lpstr>
      <vt:lpstr>Overdrawing Surface Waters </vt:lpstr>
      <vt:lpstr>Water Conservation:  Agriculture</vt:lpstr>
      <vt:lpstr>Water Conservation:  Municipal</vt:lpstr>
      <vt:lpstr>Water Conservation</vt:lpstr>
      <vt:lpstr>Water Conservation</vt:lpstr>
      <vt:lpstr>Protecting forests means protecting water  'catchments’.  </vt:lpstr>
      <vt:lpstr>Goals of Water Conservation</vt:lpstr>
      <vt:lpstr>Water Saving Tips</vt:lpstr>
      <vt:lpstr>Water Saving Tips</vt:lpstr>
      <vt:lpstr>Rain Water Harvesting</vt:lpstr>
      <vt:lpstr>Slide 24</vt:lpstr>
      <vt:lpstr>Conclusion</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 Conservation</dc:title>
  <dc:creator>APOORVA COMPUTERS</dc:creator>
  <cp:lastModifiedBy>Admin</cp:lastModifiedBy>
  <cp:revision>33</cp:revision>
  <dcterms:created xsi:type="dcterms:W3CDTF">2020-12-08T09:51:21Z</dcterms:created>
  <dcterms:modified xsi:type="dcterms:W3CDTF">2020-12-08T11:41:59Z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2012-04-26T00:00:00Z</vt:filetime>
  </property>
  <property fmtid="{D5CDD505-2E9C-101B-9397-08002B2CF9AE}" pid="3" name="Creator">
    <vt:lpwstr>Click to Convert - http://www.clicktoconvert.com</vt:lpwstr>
  </property>
  <property fmtid="{D5CDD505-2E9C-101B-9397-08002B2CF9AE}" pid="4" name="LastSaved">
    <vt:filetime>2020-12-08T00:00:00Z</vt:filetime>
  </property>
</Properties>
</file>