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576" y="-96"/>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60933" y="742315"/>
            <a:ext cx="8022132" cy="84836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12/8/2020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rgbClr val="04607A"/>
                </a:solidFill>
                <a:latin typeface="Carlito"/>
                <a:cs typeface="Carlito"/>
              </a:defRPr>
            </a:lvl1pPr>
          </a:lstStyle>
          <a:p>
            <a:endParaRPr/>
          </a:p>
        </p:txBody>
      </p:sp>
      <p:sp>
        <p:nvSpPr>
          <p:cNvPr id="3" name="Holder 3"/>
          <p:cNvSpPr>
            <a:spLocks noGrp="1"/>
          </p:cNvSpPr>
          <p:nvPr>
            <p:ph type="body" idx="1"/>
          </p:nvPr>
        </p:nvSpPr>
        <p:spPr/>
        <p:txBody>
          <a:bodyPr lIns="0" tIns="0" rIns="0" bIns="0"/>
          <a:lstStyle>
            <a:lvl1pPr>
              <a:defRPr sz="2600" b="1"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12/8/2020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rgbClr val="04607A"/>
                </a:solidFill>
                <a:latin typeface="Carlito"/>
                <a:cs typeface="Carlito"/>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12/8/2020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rgbClr val="04607A"/>
                </a:solidFill>
                <a:latin typeface="Carlito"/>
                <a:cs typeface="Carlito"/>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12/8/2020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12/8/2020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44500" y="958342"/>
            <a:ext cx="8255000" cy="878839"/>
          </a:xfrm>
          <a:prstGeom prst="rect">
            <a:avLst/>
          </a:prstGeom>
        </p:spPr>
        <p:txBody>
          <a:bodyPr wrap="square" lIns="0" tIns="0" rIns="0" bIns="0">
            <a:spAutoFit/>
          </a:bodyPr>
          <a:lstStyle>
            <a:lvl1pPr>
              <a:defRPr sz="2800" b="1" i="0">
                <a:solidFill>
                  <a:srgbClr val="04607A"/>
                </a:solidFill>
                <a:latin typeface="Carlito"/>
                <a:cs typeface="Carlito"/>
              </a:defRPr>
            </a:lvl1pPr>
          </a:lstStyle>
          <a:p>
            <a:endParaRPr/>
          </a:p>
        </p:txBody>
      </p:sp>
      <p:sp>
        <p:nvSpPr>
          <p:cNvPr id="3" name="Holder 3"/>
          <p:cNvSpPr>
            <a:spLocks noGrp="1"/>
          </p:cNvSpPr>
          <p:nvPr>
            <p:ph type="body" idx="1"/>
          </p:nvPr>
        </p:nvSpPr>
        <p:spPr>
          <a:xfrm>
            <a:off x="535940" y="1947799"/>
            <a:ext cx="8072119" cy="1610995"/>
          </a:xfrm>
          <a:prstGeom prst="rect">
            <a:avLst/>
          </a:prstGeom>
        </p:spPr>
        <p:txBody>
          <a:bodyPr wrap="square" lIns="0" tIns="0" rIns="0" bIns="0">
            <a:spAutoFit/>
          </a:bodyPr>
          <a:lstStyle>
            <a:lvl1pPr>
              <a:defRPr sz="2600" b="1"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12/8/2020</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jpe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2.png"/><Relationship Id="rId7"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5.jpeg"/><Relationship Id="rId2" Type="http://schemas.openxmlformats.org/officeDocument/2006/relationships/image" Target="../media/image64.png"/><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2.png"/><Relationship Id="rId7"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19.png"/><Relationship Id="rId10" Type="http://schemas.openxmlformats.org/officeDocument/2006/relationships/image" Target="../media/image71.png"/><Relationship Id="rId4" Type="http://schemas.openxmlformats.org/officeDocument/2006/relationships/image" Target="../media/image3.png"/><Relationship Id="rId9" Type="http://schemas.openxmlformats.org/officeDocument/2006/relationships/image" Target="../media/image70.png"/></Relationships>
</file>

<file path=ppt/slides/_rels/slide24.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2.png"/><Relationship Id="rId7" Type="http://schemas.openxmlformats.org/officeDocument/2006/relationships/image" Target="../media/image70.png"/><Relationship Id="rId2" Type="http://schemas.openxmlformats.org/officeDocument/2006/relationships/image" Target="../media/image67.png"/><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png"/><Relationship Id="rId7"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18" Type="http://schemas.openxmlformats.org/officeDocument/2006/relationships/image" Target="../media/image37.png"/><Relationship Id="rId3" Type="http://schemas.openxmlformats.org/officeDocument/2006/relationships/image" Target="../media/image2.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36.png"/><Relationship Id="rId2" Type="http://schemas.openxmlformats.org/officeDocument/2006/relationships/image" Target="../media/image25.png"/><Relationship Id="rId16" Type="http://schemas.openxmlformats.org/officeDocument/2006/relationships/image" Target="../media/image35.pn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30.png"/><Relationship Id="rId5" Type="http://schemas.openxmlformats.org/officeDocument/2006/relationships/image" Target="../media/image19.png"/><Relationship Id="rId15" Type="http://schemas.openxmlformats.org/officeDocument/2006/relationships/image" Target="../media/image34.png"/><Relationship Id="rId10" Type="http://schemas.openxmlformats.org/officeDocument/2006/relationships/image" Target="../media/image29.png"/><Relationship Id="rId4" Type="http://schemas.openxmlformats.org/officeDocument/2006/relationships/image" Target="../media/image3.png"/><Relationship Id="rId9" Type="http://schemas.openxmlformats.org/officeDocument/2006/relationships/image" Target="../media/image28.png"/><Relationship Id="rId1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2.png"/><Relationship Id="rId7"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2.png"/><Relationship Id="rId7"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grpSp>
        <p:nvGrpSpPr>
          <p:cNvPr id="9" name="object 9"/>
          <p:cNvGrpSpPr/>
          <p:nvPr/>
        </p:nvGrpSpPr>
        <p:grpSpPr>
          <a:xfrm>
            <a:off x="970788" y="737616"/>
            <a:ext cx="7114031" cy="781812"/>
            <a:chOff x="970788" y="737616"/>
            <a:chExt cx="7114031" cy="781812"/>
          </a:xfrm>
        </p:grpSpPr>
        <p:sp>
          <p:nvSpPr>
            <p:cNvPr id="10" name="object 10"/>
            <p:cNvSpPr/>
            <p:nvPr/>
          </p:nvSpPr>
          <p:spPr>
            <a:xfrm>
              <a:off x="970788" y="737616"/>
              <a:ext cx="7114031" cy="781812"/>
            </a:xfrm>
            <a:prstGeom prst="rect">
              <a:avLst/>
            </a:prstGeom>
            <a:blipFill>
              <a:blip r:embed="rId7" cstate="print"/>
              <a:stretch>
                <a:fillRect/>
              </a:stretch>
            </a:blipFill>
          </p:spPr>
          <p:txBody>
            <a:bodyPr wrap="square" lIns="0" tIns="0" rIns="0" bIns="0" rtlCol="0"/>
            <a:lstStyle/>
            <a:p>
              <a:endParaRPr>
                <a:latin typeface="Times New Roman" pitchFamily="18" charset="0"/>
                <a:cs typeface="Times New Roman" pitchFamily="18" charset="0"/>
              </a:endParaRPr>
            </a:p>
          </p:txBody>
        </p:sp>
        <p:sp>
          <p:nvSpPr>
            <p:cNvPr id="12" name="object 12"/>
            <p:cNvSpPr/>
            <p:nvPr/>
          </p:nvSpPr>
          <p:spPr>
            <a:xfrm>
              <a:off x="7734045" y="1311402"/>
              <a:ext cx="232537" cy="130175"/>
            </a:xfrm>
            <a:prstGeom prst="rect">
              <a:avLst/>
            </a:prstGeom>
            <a:blipFill>
              <a:blip r:embed="rId8" cstate="print"/>
              <a:stretch>
                <a:fillRect/>
              </a:stretch>
            </a:blipFill>
          </p:spPr>
          <p:txBody>
            <a:bodyPr wrap="square" lIns="0" tIns="0" rIns="0" bIns="0" rtlCol="0"/>
            <a:lstStyle/>
            <a:p>
              <a:endParaRPr>
                <a:latin typeface="Times New Roman" pitchFamily="18" charset="0"/>
                <a:cs typeface="Times New Roman" pitchFamily="18" charset="0"/>
              </a:endParaRPr>
            </a:p>
          </p:txBody>
        </p:sp>
        <p:sp>
          <p:nvSpPr>
            <p:cNvPr id="13" name="object 13"/>
            <p:cNvSpPr/>
            <p:nvPr/>
          </p:nvSpPr>
          <p:spPr>
            <a:xfrm>
              <a:off x="5137403" y="1137031"/>
              <a:ext cx="115697" cy="132207"/>
            </a:xfrm>
            <a:prstGeom prst="rect">
              <a:avLst/>
            </a:prstGeom>
            <a:blipFill>
              <a:blip r:embed="rId9" cstate="print"/>
              <a:stretch>
                <a:fillRect/>
              </a:stretch>
            </a:blipFill>
          </p:spPr>
          <p:txBody>
            <a:bodyPr wrap="square" lIns="0" tIns="0" rIns="0" bIns="0" rtlCol="0"/>
            <a:lstStyle/>
            <a:p>
              <a:endParaRPr>
                <a:latin typeface="Times New Roman" pitchFamily="18" charset="0"/>
                <a:cs typeface="Times New Roman" pitchFamily="18" charset="0"/>
              </a:endParaRPr>
            </a:p>
          </p:txBody>
        </p:sp>
        <p:sp>
          <p:nvSpPr>
            <p:cNvPr id="14" name="object 14"/>
            <p:cNvSpPr/>
            <p:nvPr/>
          </p:nvSpPr>
          <p:spPr>
            <a:xfrm>
              <a:off x="3270504" y="1137031"/>
              <a:ext cx="115824" cy="132207"/>
            </a:xfrm>
            <a:prstGeom prst="rect">
              <a:avLst/>
            </a:prstGeom>
            <a:blipFill>
              <a:blip r:embed="rId10" cstate="print"/>
              <a:stretch>
                <a:fillRect/>
              </a:stretch>
            </a:blipFill>
          </p:spPr>
          <p:txBody>
            <a:bodyPr wrap="square" lIns="0" tIns="0" rIns="0" bIns="0" rtlCol="0"/>
            <a:lstStyle/>
            <a:p>
              <a:endParaRPr>
                <a:latin typeface="Times New Roman" pitchFamily="18" charset="0"/>
                <a:cs typeface="Times New Roman" pitchFamily="18" charset="0"/>
              </a:endParaRPr>
            </a:p>
          </p:txBody>
        </p:sp>
        <p:sp>
          <p:nvSpPr>
            <p:cNvPr id="15" name="object 15"/>
            <p:cNvSpPr/>
            <p:nvPr/>
          </p:nvSpPr>
          <p:spPr>
            <a:xfrm>
              <a:off x="6168644" y="997458"/>
              <a:ext cx="130175" cy="111379"/>
            </a:xfrm>
            <a:prstGeom prst="rect">
              <a:avLst/>
            </a:prstGeom>
            <a:blipFill>
              <a:blip r:embed="rId11" cstate="print"/>
              <a:stretch>
                <a:fillRect/>
              </a:stretch>
            </a:blipFill>
          </p:spPr>
          <p:txBody>
            <a:bodyPr wrap="square" lIns="0" tIns="0" rIns="0" bIns="0" rtlCol="0"/>
            <a:lstStyle/>
            <a:p>
              <a:endParaRPr>
                <a:latin typeface="Times New Roman" pitchFamily="18" charset="0"/>
                <a:cs typeface="Times New Roman" pitchFamily="18" charset="0"/>
              </a:endParaRPr>
            </a:p>
          </p:txBody>
        </p:sp>
        <p:sp>
          <p:nvSpPr>
            <p:cNvPr id="16" name="object 16"/>
            <p:cNvSpPr/>
            <p:nvPr/>
          </p:nvSpPr>
          <p:spPr>
            <a:xfrm>
              <a:off x="1583436" y="1137031"/>
              <a:ext cx="115824" cy="132207"/>
            </a:xfrm>
            <a:prstGeom prst="rect">
              <a:avLst/>
            </a:prstGeom>
            <a:blipFill>
              <a:blip r:embed="rId12" cstate="print"/>
              <a:stretch>
                <a:fillRect/>
              </a:stretch>
            </a:blipFill>
          </p:spPr>
          <p:txBody>
            <a:bodyPr wrap="square" lIns="0" tIns="0" rIns="0" bIns="0" rtlCol="0"/>
            <a:lstStyle/>
            <a:p>
              <a:endParaRPr>
                <a:latin typeface="Times New Roman" pitchFamily="18" charset="0"/>
                <a:cs typeface="Times New Roman" pitchFamily="18" charset="0"/>
              </a:endParaRPr>
            </a:p>
          </p:txBody>
        </p:sp>
        <p:sp>
          <p:nvSpPr>
            <p:cNvPr id="17" name="object 17"/>
            <p:cNvSpPr/>
            <p:nvPr/>
          </p:nvSpPr>
          <p:spPr>
            <a:xfrm>
              <a:off x="3908552" y="997458"/>
              <a:ext cx="130175" cy="111379"/>
            </a:xfrm>
            <a:prstGeom prst="rect">
              <a:avLst/>
            </a:prstGeom>
            <a:blipFill>
              <a:blip r:embed="rId13" cstate="print"/>
              <a:stretch>
                <a:fillRect/>
              </a:stretch>
            </a:blipFill>
          </p:spPr>
          <p:txBody>
            <a:bodyPr wrap="square" lIns="0" tIns="0" rIns="0" bIns="0" rtlCol="0"/>
            <a:lstStyle/>
            <a:p>
              <a:endParaRPr>
                <a:latin typeface="Times New Roman" pitchFamily="18" charset="0"/>
                <a:cs typeface="Times New Roman" pitchFamily="18" charset="0"/>
              </a:endParaRPr>
            </a:p>
          </p:txBody>
        </p:sp>
        <p:sp>
          <p:nvSpPr>
            <p:cNvPr id="18" name="object 18"/>
            <p:cNvSpPr/>
            <p:nvPr/>
          </p:nvSpPr>
          <p:spPr>
            <a:xfrm>
              <a:off x="7781290" y="993013"/>
              <a:ext cx="113411" cy="194437"/>
            </a:xfrm>
            <a:prstGeom prst="rect">
              <a:avLst/>
            </a:prstGeom>
            <a:blipFill>
              <a:blip r:embed="rId14" cstate="print"/>
              <a:stretch>
                <a:fillRect/>
              </a:stretch>
            </a:blipFill>
          </p:spPr>
          <p:txBody>
            <a:bodyPr wrap="square" lIns="0" tIns="0" rIns="0" bIns="0" rtlCol="0"/>
            <a:lstStyle/>
            <a:p>
              <a:endParaRPr>
                <a:latin typeface="Times New Roman" pitchFamily="18" charset="0"/>
                <a:cs typeface="Times New Roman" pitchFamily="18" charset="0"/>
              </a:endParaRPr>
            </a:p>
          </p:txBody>
        </p:sp>
        <p:sp>
          <p:nvSpPr>
            <p:cNvPr id="19" name="object 19"/>
            <p:cNvSpPr/>
            <p:nvPr/>
          </p:nvSpPr>
          <p:spPr>
            <a:xfrm>
              <a:off x="1495171" y="899033"/>
              <a:ext cx="6537325" cy="568960"/>
            </a:xfrm>
            <a:custGeom>
              <a:avLst/>
              <a:gdLst/>
              <a:ahLst/>
              <a:cxnLst/>
              <a:rect l="l" t="t" r="r" b="b"/>
              <a:pathLst>
                <a:path w="6537325" h="568960">
                  <a:moveTo>
                    <a:pt x="4205732" y="84074"/>
                  </a:moveTo>
                  <a:lnTo>
                    <a:pt x="4227927" y="84500"/>
                  </a:lnTo>
                  <a:lnTo>
                    <a:pt x="4250705" y="84820"/>
                  </a:lnTo>
                  <a:lnTo>
                    <a:pt x="4274079" y="85020"/>
                  </a:lnTo>
                  <a:lnTo>
                    <a:pt x="4298061" y="85089"/>
                  </a:lnTo>
                  <a:lnTo>
                    <a:pt x="4320944" y="85020"/>
                  </a:lnTo>
                  <a:lnTo>
                    <a:pt x="4343304" y="84820"/>
                  </a:lnTo>
                  <a:lnTo>
                    <a:pt x="4365140" y="84500"/>
                  </a:lnTo>
                  <a:lnTo>
                    <a:pt x="4386453" y="84074"/>
                  </a:lnTo>
                  <a:lnTo>
                    <a:pt x="4388484" y="100202"/>
                  </a:lnTo>
                  <a:lnTo>
                    <a:pt x="4352670" y="110236"/>
                  </a:lnTo>
                  <a:lnTo>
                    <a:pt x="4363890" y="142236"/>
                  </a:lnTo>
                  <a:lnTo>
                    <a:pt x="4376039" y="175736"/>
                  </a:lnTo>
                  <a:lnTo>
                    <a:pt x="4389139" y="210712"/>
                  </a:lnTo>
                  <a:lnTo>
                    <a:pt x="4403217" y="247141"/>
                  </a:lnTo>
                  <a:lnTo>
                    <a:pt x="4407124" y="257288"/>
                  </a:lnTo>
                  <a:lnTo>
                    <a:pt x="4411043" y="267922"/>
                  </a:lnTo>
                  <a:lnTo>
                    <a:pt x="4414986" y="279056"/>
                  </a:lnTo>
                  <a:lnTo>
                    <a:pt x="4418965" y="290702"/>
                  </a:lnTo>
                  <a:lnTo>
                    <a:pt x="4423156" y="279324"/>
                  </a:lnTo>
                  <a:lnTo>
                    <a:pt x="4427346" y="268255"/>
                  </a:lnTo>
                  <a:lnTo>
                    <a:pt x="4431537" y="257520"/>
                  </a:lnTo>
                  <a:lnTo>
                    <a:pt x="4435729" y="247141"/>
                  </a:lnTo>
                  <a:lnTo>
                    <a:pt x="4449087" y="213356"/>
                  </a:lnTo>
                  <a:lnTo>
                    <a:pt x="4462303" y="179260"/>
                  </a:lnTo>
                  <a:lnTo>
                    <a:pt x="4475376" y="144879"/>
                  </a:lnTo>
                  <a:lnTo>
                    <a:pt x="4488307" y="110236"/>
                  </a:lnTo>
                  <a:lnTo>
                    <a:pt x="4453508" y="100202"/>
                  </a:lnTo>
                  <a:lnTo>
                    <a:pt x="4451858" y="84074"/>
                  </a:lnTo>
                  <a:lnTo>
                    <a:pt x="4464810" y="84500"/>
                  </a:lnTo>
                  <a:lnTo>
                    <a:pt x="4479274" y="84820"/>
                  </a:lnTo>
                  <a:lnTo>
                    <a:pt x="4495238" y="85020"/>
                  </a:lnTo>
                  <a:lnTo>
                    <a:pt x="4512691" y="85089"/>
                  </a:lnTo>
                  <a:lnTo>
                    <a:pt x="4527790" y="85020"/>
                  </a:lnTo>
                  <a:lnTo>
                    <a:pt x="4542805" y="84820"/>
                  </a:lnTo>
                  <a:lnTo>
                    <a:pt x="4557750" y="84500"/>
                  </a:lnTo>
                  <a:lnTo>
                    <a:pt x="4572634" y="84074"/>
                  </a:lnTo>
                  <a:lnTo>
                    <a:pt x="4574413" y="100202"/>
                  </a:lnTo>
                  <a:lnTo>
                    <a:pt x="4532630" y="111632"/>
                  </a:lnTo>
                  <a:lnTo>
                    <a:pt x="4511514" y="154920"/>
                  </a:lnTo>
                  <a:lnTo>
                    <a:pt x="4480792" y="227984"/>
                  </a:lnTo>
                  <a:lnTo>
                    <a:pt x="4463669" y="269113"/>
                  </a:lnTo>
                  <a:lnTo>
                    <a:pt x="4447123" y="309185"/>
                  </a:lnTo>
                  <a:lnTo>
                    <a:pt x="4420556" y="374233"/>
                  </a:lnTo>
                  <a:lnTo>
                    <a:pt x="4410583" y="399161"/>
                  </a:lnTo>
                  <a:lnTo>
                    <a:pt x="4367783" y="403859"/>
                  </a:lnTo>
                  <a:lnTo>
                    <a:pt x="4345193" y="345694"/>
                  </a:lnTo>
                  <a:lnTo>
                    <a:pt x="4330797" y="309883"/>
                  </a:lnTo>
                  <a:lnTo>
                    <a:pt x="4314317" y="269620"/>
                  </a:lnTo>
                  <a:lnTo>
                    <a:pt x="4297529" y="228635"/>
                  </a:lnTo>
                  <a:lnTo>
                    <a:pt x="4282027" y="190817"/>
                  </a:lnTo>
                  <a:lnTo>
                    <a:pt x="4267811" y="156142"/>
                  </a:lnTo>
                  <a:lnTo>
                    <a:pt x="4254881" y="124587"/>
                  </a:lnTo>
                  <a:lnTo>
                    <a:pt x="4251325" y="116839"/>
                  </a:lnTo>
                  <a:lnTo>
                    <a:pt x="4246371" y="111759"/>
                  </a:lnTo>
                  <a:lnTo>
                    <a:pt x="4240149" y="109474"/>
                  </a:lnTo>
                  <a:lnTo>
                    <a:pt x="4206748" y="100202"/>
                  </a:lnTo>
                  <a:lnTo>
                    <a:pt x="4205732" y="84074"/>
                  </a:lnTo>
                  <a:close/>
                </a:path>
                <a:path w="6537325" h="568960">
                  <a:moveTo>
                    <a:pt x="1460118" y="83438"/>
                  </a:moveTo>
                  <a:lnTo>
                    <a:pt x="1470923" y="115802"/>
                  </a:lnTo>
                  <a:lnTo>
                    <a:pt x="1483693" y="153654"/>
                  </a:lnTo>
                  <a:lnTo>
                    <a:pt x="1498391" y="197006"/>
                  </a:lnTo>
                  <a:lnTo>
                    <a:pt x="1514983" y="245871"/>
                  </a:lnTo>
                  <a:lnTo>
                    <a:pt x="1518529" y="256424"/>
                  </a:lnTo>
                  <a:lnTo>
                    <a:pt x="1522110" y="267334"/>
                  </a:lnTo>
                  <a:lnTo>
                    <a:pt x="1525716" y="278626"/>
                  </a:lnTo>
                  <a:lnTo>
                    <a:pt x="1529334" y="290321"/>
                  </a:lnTo>
                  <a:lnTo>
                    <a:pt x="1533241" y="278893"/>
                  </a:lnTo>
                  <a:lnTo>
                    <a:pt x="1537160" y="267668"/>
                  </a:lnTo>
                  <a:lnTo>
                    <a:pt x="1541103" y="256657"/>
                  </a:lnTo>
                  <a:lnTo>
                    <a:pt x="1545081" y="245871"/>
                  </a:lnTo>
                  <a:lnTo>
                    <a:pt x="1557391" y="212391"/>
                  </a:lnTo>
                  <a:lnTo>
                    <a:pt x="1569545" y="178625"/>
                  </a:lnTo>
                  <a:lnTo>
                    <a:pt x="1581532" y="144573"/>
                  </a:lnTo>
                  <a:lnTo>
                    <a:pt x="1593342" y="110236"/>
                  </a:lnTo>
                  <a:lnTo>
                    <a:pt x="1558543" y="100202"/>
                  </a:lnTo>
                  <a:lnTo>
                    <a:pt x="1556892" y="84074"/>
                  </a:lnTo>
                  <a:lnTo>
                    <a:pt x="1569868" y="84500"/>
                  </a:lnTo>
                  <a:lnTo>
                    <a:pt x="1584404" y="84820"/>
                  </a:lnTo>
                  <a:lnTo>
                    <a:pt x="1600487" y="85020"/>
                  </a:lnTo>
                  <a:lnTo>
                    <a:pt x="1618106" y="85089"/>
                  </a:lnTo>
                  <a:lnTo>
                    <a:pt x="1633041" y="85020"/>
                  </a:lnTo>
                  <a:lnTo>
                    <a:pt x="1647952" y="84820"/>
                  </a:lnTo>
                  <a:lnTo>
                    <a:pt x="1662862" y="84500"/>
                  </a:lnTo>
                  <a:lnTo>
                    <a:pt x="1677797" y="84074"/>
                  </a:lnTo>
                  <a:lnTo>
                    <a:pt x="1679448" y="100202"/>
                  </a:lnTo>
                  <a:lnTo>
                    <a:pt x="1637664" y="111632"/>
                  </a:lnTo>
                  <a:lnTo>
                    <a:pt x="1617239" y="154727"/>
                  </a:lnTo>
                  <a:lnTo>
                    <a:pt x="1588041" y="227359"/>
                  </a:lnTo>
                  <a:lnTo>
                    <a:pt x="1571752" y="268224"/>
                  </a:lnTo>
                  <a:lnTo>
                    <a:pt x="1555940" y="308088"/>
                  </a:lnTo>
                  <a:lnTo>
                    <a:pt x="1530604" y="372719"/>
                  </a:lnTo>
                  <a:lnTo>
                    <a:pt x="1521079" y="397509"/>
                  </a:lnTo>
                  <a:lnTo>
                    <a:pt x="1478153" y="402208"/>
                  </a:lnTo>
                  <a:lnTo>
                    <a:pt x="1457309" y="344185"/>
                  </a:lnTo>
                  <a:lnTo>
                    <a:pt x="1430273" y="267969"/>
                  </a:lnTo>
                  <a:lnTo>
                    <a:pt x="1425985" y="254847"/>
                  </a:lnTo>
                  <a:lnTo>
                    <a:pt x="1421876" y="242331"/>
                  </a:lnTo>
                  <a:lnTo>
                    <a:pt x="1417933" y="230411"/>
                  </a:lnTo>
                  <a:lnTo>
                    <a:pt x="1414145" y="219075"/>
                  </a:lnTo>
                  <a:lnTo>
                    <a:pt x="1409815" y="230626"/>
                  </a:lnTo>
                  <a:lnTo>
                    <a:pt x="1405413" y="242617"/>
                  </a:lnTo>
                  <a:lnTo>
                    <a:pt x="1400964" y="255061"/>
                  </a:lnTo>
                  <a:lnTo>
                    <a:pt x="1396492" y="267969"/>
                  </a:lnTo>
                  <a:lnTo>
                    <a:pt x="1381156" y="307927"/>
                  </a:lnTo>
                  <a:lnTo>
                    <a:pt x="1367726" y="342836"/>
                  </a:lnTo>
                  <a:lnTo>
                    <a:pt x="1356201" y="372697"/>
                  </a:lnTo>
                  <a:lnTo>
                    <a:pt x="1346580" y="397509"/>
                  </a:lnTo>
                  <a:lnTo>
                    <a:pt x="1303655" y="402208"/>
                  </a:lnTo>
                  <a:lnTo>
                    <a:pt x="1293842" y="375513"/>
                  </a:lnTo>
                  <a:lnTo>
                    <a:pt x="1282112" y="344376"/>
                  </a:lnTo>
                  <a:lnTo>
                    <a:pt x="1268454" y="308786"/>
                  </a:lnTo>
                  <a:lnTo>
                    <a:pt x="1252855" y="268731"/>
                  </a:lnTo>
                  <a:lnTo>
                    <a:pt x="1236878" y="228010"/>
                  </a:lnTo>
                  <a:lnTo>
                    <a:pt x="1222105" y="190420"/>
                  </a:lnTo>
                  <a:lnTo>
                    <a:pt x="1208545" y="155950"/>
                  </a:lnTo>
                  <a:lnTo>
                    <a:pt x="1196212" y="124587"/>
                  </a:lnTo>
                  <a:lnTo>
                    <a:pt x="1192656" y="116839"/>
                  </a:lnTo>
                  <a:lnTo>
                    <a:pt x="1187704" y="111759"/>
                  </a:lnTo>
                  <a:lnTo>
                    <a:pt x="1181480" y="109474"/>
                  </a:lnTo>
                  <a:lnTo>
                    <a:pt x="1147953" y="100202"/>
                  </a:lnTo>
                  <a:lnTo>
                    <a:pt x="1146936" y="84074"/>
                  </a:lnTo>
                  <a:lnTo>
                    <a:pt x="1169205" y="84500"/>
                  </a:lnTo>
                  <a:lnTo>
                    <a:pt x="1192021" y="84820"/>
                  </a:lnTo>
                  <a:lnTo>
                    <a:pt x="1215409" y="85020"/>
                  </a:lnTo>
                  <a:lnTo>
                    <a:pt x="1239392" y="85089"/>
                  </a:lnTo>
                  <a:lnTo>
                    <a:pt x="1262276" y="85020"/>
                  </a:lnTo>
                  <a:lnTo>
                    <a:pt x="1284636" y="84820"/>
                  </a:lnTo>
                  <a:lnTo>
                    <a:pt x="1306472" y="84500"/>
                  </a:lnTo>
                  <a:lnTo>
                    <a:pt x="1327785" y="84074"/>
                  </a:lnTo>
                  <a:lnTo>
                    <a:pt x="1329817" y="100202"/>
                  </a:lnTo>
                  <a:lnTo>
                    <a:pt x="1294003" y="110236"/>
                  </a:lnTo>
                  <a:lnTo>
                    <a:pt x="1304194" y="141930"/>
                  </a:lnTo>
                  <a:lnTo>
                    <a:pt x="1315338" y="175101"/>
                  </a:lnTo>
                  <a:lnTo>
                    <a:pt x="1327435" y="209748"/>
                  </a:lnTo>
                  <a:lnTo>
                    <a:pt x="1340485" y="245871"/>
                  </a:lnTo>
                  <a:lnTo>
                    <a:pt x="1344033" y="256424"/>
                  </a:lnTo>
                  <a:lnTo>
                    <a:pt x="1347628" y="267334"/>
                  </a:lnTo>
                  <a:lnTo>
                    <a:pt x="1351272" y="278626"/>
                  </a:lnTo>
                  <a:lnTo>
                    <a:pt x="1354962" y="290321"/>
                  </a:lnTo>
                  <a:lnTo>
                    <a:pt x="1358820" y="278893"/>
                  </a:lnTo>
                  <a:lnTo>
                    <a:pt x="1362773" y="267668"/>
                  </a:lnTo>
                  <a:lnTo>
                    <a:pt x="1366821" y="256657"/>
                  </a:lnTo>
                  <a:lnTo>
                    <a:pt x="1370965" y="245871"/>
                  </a:lnTo>
                  <a:lnTo>
                    <a:pt x="1386782" y="201338"/>
                  </a:lnTo>
                  <a:lnTo>
                    <a:pt x="1401302" y="159924"/>
                  </a:lnTo>
                  <a:lnTo>
                    <a:pt x="1414559" y="121606"/>
                  </a:lnTo>
                  <a:lnTo>
                    <a:pt x="1426591" y="86359"/>
                  </a:lnTo>
                  <a:lnTo>
                    <a:pt x="1460118" y="83438"/>
                  </a:lnTo>
                  <a:close/>
                </a:path>
                <a:path w="6537325" h="568960">
                  <a:moveTo>
                    <a:pt x="6344411" y="78104"/>
                  </a:moveTo>
                  <a:lnTo>
                    <a:pt x="6391656" y="82041"/>
                  </a:lnTo>
                  <a:lnTo>
                    <a:pt x="6405229" y="84115"/>
                  </a:lnTo>
                  <a:lnTo>
                    <a:pt x="6417183" y="85582"/>
                  </a:lnTo>
                  <a:lnTo>
                    <a:pt x="6427517" y="86453"/>
                  </a:lnTo>
                  <a:lnTo>
                    <a:pt x="6436233" y="86740"/>
                  </a:lnTo>
                  <a:lnTo>
                    <a:pt x="6462998" y="86671"/>
                  </a:lnTo>
                  <a:lnTo>
                    <a:pt x="6488430" y="86471"/>
                  </a:lnTo>
                  <a:lnTo>
                    <a:pt x="6512528" y="86151"/>
                  </a:lnTo>
                  <a:lnTo>
                    <a:pt x="6535293" y="85725"/>
                  </a:lnTo>
                  <a:lnTo>
                    <a:pt x="6537325" y="102488"/>
                  </a:lnTo>
                  <a:lnTo>
                    <a:pt x="6459601" y="122300"/>
                  </a:lnTo>
                  <a:lnTo>
                    <a:pt x="6470435" y="136967"/>
                  </a:lnTo>
                  <a:lnTo>
                    <a:pt x="6478174" y="152574"/>
                  </a:lnTo>
                  <a:lnTo>
                    <a:pt x="6482818" y="169110"/>
                  </a:lnTo>
                  <a:lnTo>
                    <a:pt x="6484365" y="186562"/>
                  </a:lnTo>
                  <a:lnTo>
                    <a:pt x="6481935" y="212139"/>
                  </a:lnTo>
                  <a:lnTo>
                    <a:pt x="6462452" y="255053"/>
                  </a:lnTo>
                  <a:lnTo>
                    <a:pt x="6424324" y="286416"/>
                  </a:lnTo>
                  <a:lnTo>
                    <a:pt x="6373028" y="302418"/>
                  </a:lnTo>
                  <a:lnTo>
                    <a:pt x="6342760" y="304418"/>
                  </a:lnTo>
                  <a:lnTo>
                    <a:pt x="6323617" y="303704"/>
                  </a:lnTo>
                  <a:lnTo>
                    <a:pt x="6305629" y="301561"/>
                  </a:lnTo>
                  <a:lnTo>
                    <a:pt x="6288807" y="297989"/>
                  </a:lnTo>
                  <a:lnTo>
                    <a:pt x="6273164" y="292988"/>
                  </a:lnTo>
                  <a:lnTo>
                    <a:pt x="6267424" y="304393"/>
                  </a:lnTo>
                  <a:lnTo>
                    <a:pt x="6263338" y="314785"/>
                  </a:lnTo>
                  <a:lnTo>
                    <a:pt x="6260895" y="324153"/>
                  </a:lnTo>
                  <a:lnTo>
                    <a:pt x="6260083" y="332486"/>
                  </a:lnTo>
                  <a:lnTo>
                    <a:pt x="6260083" y="338327"/>
                  </a:lnTo>
                  <a:lnTo>
                    <a:pt x="6305550" y="347217"/>
                  </a:lnTo>
                  <a:lnTo>
                    <a:pt x="6316196" y="347192"/>
                  </a:lnTo>
                  <a:lnTo>
                    <a:pt x="6327949" y="347106"/>
                  </a:lnTo>
                  <a:lnTo>
                    <a:pt x="6340822" y="346950"/>
                  </a:lnTo>
                  <a:lnTo>
                    <a:pt x="6354826" y="346709"/>
                  </a:lnTo>
                  <a:lnTo>
                    <a:pt x="6369065" y="346543"/>
                  </a:lnTo>
                  <a:lnTo>
                    <a:pt x="6382639" y="346424"/>
                  </a:lnTo>
                  <a:lnTo>
                    <a:pt x="6395545" y="346352"/>
                  </a:lnTo>
                  <a:lnTo>
                    <a:pt x="6407784" y="346328"/>
                  </a:lnTo>
                  <a:lnTo>
                    <a:pt x="6434433" y="347618"/>
                  </a:lnTo>
                  <a:lnTo>
                    <a:pt x="6477918" y="358009"/>
                  </a:lnTo>
                  <a:lnTo>
                    <a:pt x="6517639" y="393525"/>
                  </a:lnTo>
                  <a:lnTo>
                    <a:pt x="6525259" y="430656"/>
                  </a:lnTo>
                  <a:lnTo>
                    <a:pt x="6521378" y="460424"/>
                  </a:lnTo>
                  <a:lnTo>
                    <a:pt x="6490327" y="510577"/>
                  </a:lnTo>
                  <a:lnTo>
                    <a:pt x="6431083" y="547415"/>
                  </a:lnTo>
                  <a:lnTo>
                    <a:pt x="6360840" y="566223"/>
                  </a:lnTo>
                  <a:lnTo>
                    <a:pt x="6322695" y="568578"/>
                  </a:lnTo>
                  <a:lnTo>
                    <a:pt x="6292074" y="567386"/>
                  </a:lnTo>
                  <a:lnTo>
                    <a:pt x="6240881" y="557809"/>
                  </a:lnTo>
                  <a:lnTo>
                    <a:pt x="6203904" y="539069"/>
                  </a:lnTo>
                  <a:lnTo>
                    <a:pt x="6182740" y="499617"/>
                  </a:lnTo>
                  <a:lnTo>
                    <a:pt x="6186003" y="479714"/>
                  </a:lnTo>
                  <a:lnTo>
                    <a:pt x="6195790" y="459454"/>
                  </a:lnTo>
                  <a:lnTo>
                    <a:pt x="6212101" y="438860"/>
                  </a:lnTo>
                  <a:lnTo>
                    <a:pt x="6234937" y="417956"/>
                  </a:lnTo>
                  <a:lnTo>
                    <a:pt x="6219842" y="410075"/>
                  </a:lnTo>
                  <a:lnTo>
                    <a:pt x="6209045" y="400526"/>
                  </a:lnTo>
                  <a:lnTo>
                    <a:pt x="6202558" y="389310"/>
                  </a:lnTo>
                  <a:lnTo>
                    <a:pt x="6200394" y="376427"/>
                  </a:lnTo>
                  <a:lnTo>
                    <a:pt x="6203561" y="358139"/>
                  </a:lnTo>
                  <a:lnTo>
                    <a:pt x="6213062" y="336423"/>
                  </a:lnTo>
                  <a:lnTo>
                    <a:pt x="6228897" y="311276"/>
                  </a:lnTo>
                  <a:lnTo>
                    <a:pt x="6251067" y="282701"/>
                  </a:lnTo>
                  <a:lnTo>
                    <a:pt x="6228750" y="265938"/>
                  </a:lnTo>
                  <a:lnTo>
                    <a:pt x="6212839" y="245554"/>
                  </a:lnTo>
                  <a:lnTo>
                    <a:pt x="6203311" y="221551"/>
                  </a:lnTo>
                  <a:lnTo>
                    <a:pt x="6200139" y="193928"/>
                  </a:lnTo>
                  <a:lnTo>
                    <a:pt x="6202570" y="169094"/>
                  </a:lnTo>
                  <a:lnTo>
                    <a:pt x="6222053" y="127045"/>
                  </a:lnTo>
                  <a:lnTo>
                    <a:pt x="6260347" y="95946"/>
                  </a:lnTo>
                  <a:lnTo>
                    <a:pt x="6312977" y="80083"/>
                  </a:lnTo>
                  <a:lnTo>
                    <a:pt x="6344411" y="78104"/>
                  </a:lnTo>
                  <a:close/>
                </a:path>
                <a:path w="6537325" h="568960">
                  <a:moveTo>
                    <a:pt x="5095621" y="76326"/>
                  </a:moveTo>
                  <a:lnTo>
                    <a:pt x="5122765" y="77352"/>
                  </a:lnTo>
                  <a:lnTo>
                    <a:pt x="5148564" y="80438"/>
                  </a:lnTo>
                  <a:lnTo>
                    <a:pt x="5173005" y="85596"/>
                  </a:lnTo>
                  <a:lnTo>
                    <a:pt x="5196078" y="92837"/>
                  </a:lnTo>
                  <a:lnTo>
                    <a:pt x="5191293" y="114456"/>
                  </a:lnTo>
                  <a:lnTo>
                    <a:pt x="5186854" y="135493"/>
                  </a:lnTo>
                  <a:lnTo>
                    <a:pt x="5182772" y="155934"/>
                  </a:lnTo>
                  <a:lnTo>
                    <a:pt x="5179059" y="175767"/>
                  </a:lnTo>
                  <a:lnTo>
                    <a:pt x="5160645" y="178562"/>
                  </a:lnTo>
                  <a:lnTo>
                    <a:pt x="5140579" y="114172"/>
                  </a:lnTo>
                  <a:lnTo>
                    <a:pt x="5094985" y="109219"/>
                  </a:lnTo>
                  <a:lnTo>
                    <a:pt x="5080456" y="109886"/>
                  </a:lnTo>
                  <a:lnTo>
                    <a:pt x="5036794" y="125793"/>
                  </a:lnTo>
                  <a:lnTo>
                    <a:pt x="5026025" y="150367"/>
                  </a:lnTo>
                  <a:lnTo>
                    <a:pt x="5026025" y="160400"/>
                  </a:lnTo>
                  <a:lnTo>
                    <a:pt x="5063235" y="188849"/>
                  </a:lnTo>
                  <a:lnTo>
                    <a:pt x="5116703" y="207644"/>
                  </a:lnTo>
                  <a:lnTo>
                    <a:pt x="5139066" y="216265"/>
                  </a:lnTo>
                  <a:lnTo>
                    <a:pt x="5174031" y="236077"/>
                  </a:lnTo>
                  <a:lnTo>
                    <a:pt x="5203253" y="272557"/>
                  </a:lnTo>
                  <a:lnTo>
                    <a:pt x="5208778" y="301751"/>
                  </a:lnTo>
                  <a:lnTo>
                    <a:pt x="5206204" y="324967"/>
                  </a:lnTo>
                  <a:lnTo>
                    <a:pt x="5185578" y="363206"/>
                  </a:lnTo>
                  <a:lnTo>
                    <a:pt x="5145212" y="390187"/>
                  </a:lnTo>
                  <a:lnTo>
                    <a:pt x="5090868" y="403816"/>
                  </a:lnTo>
                  <a:lnTo>
                    <a:pt x="5058790" y="405511"/>
                  </a:lnTo>
                  <a:lnTo>
                    <a:pt x="5030811" y="404078"/>
                  </a:lnTo>
                  <a:lnTo>
                    <a:pt x="5003069" y="399764"/>
                  </a:lnTo>
                  <a:lnTo>
                    <a:pt x="4975566" y="392545"/>
                  </a:lnTo>
                  <a:lnTo>
                    <a:pt x="4948301" y="382396"/>
                  </a:lnTo>
                  <a:lnTo>
                    <a:pt x="4953756" y="360160"/>
                  </a:lnTo>
                  <a:lnTo>
                    <a:pt x="4958699" y="338232"/>
                  </a:lnTo>
                  <a:lnTo>
                    <a:pt x="4963142" y="316638"/>
                  </a:lnTo>
                  <a:lnTo>
                    <a:pt x="4967096" y="295401"/>
                  </a:lnTo>
                  <a:lnTo>
                    <a:pt x="4984115" y="292734"/>
                  </a:lnTo>
                  <a:lnTo>
                    <a:pt x="5008245" y="365632"/>
                  </a:lnTo>
                  <a:lnTo>
                    <a:pt x="5059553" y="372744"/>
                  </a:lnTo>
                  <a:lnTo>
                    <a:pt x="5073362" y="372054"/>
                  </a:lnTo>
                  <a:lnTo>
                    <a:pt x="5114597" y="355623"/>
                  </a:lnTo>
                  <a:lnTo>
                    <a:pt x="5124831" y="330834"/>
                  </a:lnTo>
                  <a:lnTo>
                    <a:pt x="5124142" y="322974"/>
                  </a:lnTo>
                  <a:lnTo>
                    <a:pt x="5097637" y="292052"/>
                  </a:lnTo>
                  <a:lnTo>
                    <a:pt x="5029708" y="266953"/>
                  </a:lnTo>
                  <a:lnTo>
                    <a:pt x="5011302" y="259574"/>
                  </a:lnTo>
                  <a:lnTo>
                    <a:pt x="4970780" y="231266"/>
                  </a:lnTo>
                  <a:lnTo>
                    <a:pt x="4952206" y="192833"/>
                  </a:lnTo>
                  <a:lnTo>
                    <a:pt x="4950968" y="177545"/>
                  </a:lnTo>
                  <a:lnTo>
                    <a:pt x="4953373" y="154495"/>
                  </a:lnTo>
                  <a:lnTo>
                    <a:pt x="4972613" y="116966"/>
                  </a:lnTo>
                  <a:lnTo>
                    <a:pt x="5010574" y="91060"/>
                  </a:lnTo>
                  <a:lnTo>
                    <a:pt x="5063636" y="77968"/>
                  </a:lnTo>
                  <a:lnTo>
                    <a:pt x="5095621" y="76326"/>
                  </a:lnTo>
                  <a:close/>
                </a:path>
                <a:path w="6537325" h="568960">
                  <a:moveTo>
                    <a:pt x="4755642" y="76326"/>
                  </a:moveTo>
                  <a:lnTo>
                    <a:pt x="4815268" y="85439"/>
                  </a:lnTo>
                  <a:lnTo>
                    <a:pt x="4859655" y="112649"/>
                  </a:lnTo>
                  <a:lnTo>
                    <a:pt x="4887086" y="155908"/>
                  </a:lnTo>
                  <a:lnTo>
                    <a:pt x="4896231" y="212978"/>
                  </a:lnTo>
                  <a:lnTo>
                    <a:pt x="4896231" y="219455"/>
                  </a:lnTo>
                  <a:lnTo>
                    <a:pt x="4895977" y="226187"/>
                  </a:lnTo>
                  <a:lnTo>
                    <a:pt x="4895342" y="233044"/>
                  </a:lnTo>
                  <a:lnTo>
                    <a:pt x="4681346" y="233044"/>
                  </a:lnTo>
                  <a:lnTo>
                    <a:pt x="4683396" y="264382"/>
                  </a:lnTo>
                  <a:lnTo>
                    <a:pt x="4699831" y="312769"/>
                  </a:lnTo>
                  <a:lnTo>
                    <a:pt x="4733434" y="342727"/>
                  </a:lnTo>
                  <a:lnTo>
                    <a:pt x="4787588" y="357447"/>
                  </a:lnTo>
                  <a:lnTo>
                    <a:pt x="4822570" y="359282"/>
                  </a:lnTo>
                  <a:lnTo>
                    <a:pt x="4840644" y="358898"/>
                  </a:lnTo>
                  <a:lnTo>
                    <a:pt x="4858289" y="357727"/>
                  </a:lnTo>
                  <a:lnTo>
                    <a:pt x="4875506" y="355746"/>
                  </a:lnTo>
                  <a:lnTo>
                    <a:pt x="4892294" y="352932"/>
                  </a:lnTo>
                  <a:lnTo>
                    <a:pt x="4894961" y="374014"/>
                  </a:lnTo>
                  <a:lnTo>
                    <a:pt x="4863578" y="387830"/>
                  </a:lnTo>
                  <a:lnTo>
                    <a:pt x="4831349" y="397668"/>
                  </a:lnTo>
                  <a:lnTo>
                    <a:pt x="4798288" y="403554"/>
                  </a:lnTo>
                  <a:lnTo>
                    <a:pt x="4764405" y="405511"/>
                  </a:lnTo>
                  <a:lnTo>
                    <a:pt x="4725404" y="402988"/>
                  </a:lnTo>
                  <a:lnTo>
                    <a:pt x="4658641" y="382847"/>
                  </a:lnTo>
                  <a:lnTo>
                    <a:pt x="4608258" y="342655"/>
                  </a:lnTo>
                  <a:lnTo>
                    <a:pt x="4582350" y="283081"/>
                  </a:lnTo>
                  <a:lnTo>
                    <a:pt x="4579112" y="246125"/>
                  </a:lnTo>
                  <a:lnTo>
                    <a:pt x="4582229" y="210333"/>
                  </a:lnTo>
                  <a:lnTo>
                    <a:pt x="4607133" y="149131"/>
                  </a:lnTo>
                  <a:lnTo>
                    <a:pt x="4655468" y="103008"/>
                  </a:lnTo>
                  <a:lnTo>
                    <a:pt x="4718853" y="79299"/>
                  </a:lnTo>
                  <a:lnTo>
                    <a:pt x="4755642" y="76326"/>
                  </a:lnTo>
                  <a:close/>
                </a:path>
                <a:path w="6537325" h="568960">
                  <a:moveTo>
                    <a:pt x="3722369" y="76326"/>
                  </a:moveTo>
                  <a:lnTo>
                    <a:pt x="3775090" y="83089"/>
                  </a:lnTo>
                  <a:lnTo>
                    <a:pt x="3812666" y="103377"/>
                  </a:lnTo>
                  <a:lnTo>
                    <a:pt x="3835034" y="136207"/>
                  </a:lnTo>
                  <a:lnTo>
                    <a:pt x="3842257" y="180847"/>
                  </a:lnTo>
                  <a:lnTo>
                    <a:pt x="3840606" y="320166"/>
                  </a:lnTo>
                  <a:lnTo>
                    <a:pt x="3840366" y="328310"/>
                  </a:lnTo>
                  <a:lnTo>
                    <a:pt x="3840400" y="335597"/>
                  </a:lnTo>
                  <a:lnTo>
                    <a:pt x="3861816" y="371347"/>
                  </a:lnTo>
                  <a:lnTo>
                    <a:pt x="3889502" y="374014"/>
                  </a:lnTo>
                  <a:lnTo>
                    <a:pt x="3891533" y="389508"/>
                  </a:lnTo>
                  <a:lnTo>
                    <a:pt x="3868912" y="396509"/>
                  </a:lnTo>
                  <a:lnTo>
                    <a:pt x="3847909" y="401510"/>
                  </a:lnTo>
                  <a:lnTo>
                    <a:pt x="3828526" y="404510"/>
                  </a:lnTo>
                  <a:lnTo>
                    <a:pt x="3810762" y="405511"/>
                  </a:lnTo>
                  <a:lnTo>
                    <a:pt x="3789947" y="403272"/>
                  </a:lnTo>
                  <a:lnTo>
                    <a:pt x="3773027" y="396557"/>
                  </a:lnTo>
                  <a:lnTo>
                    <a:pt x="3759987" y="385365"/>
                  </a:lnTo>
                  <a:lnTo>
                    <a:pt x="3750817" y="369696"/>
                  </a:lnTo>
                  <a:lnTo>
                    <a:pt x="3729265" y="385365"/>
                  </a:lnTo>
                  <a:lnTo>
                    <a:pt x="3707082" y="396557"/>
                  </a:lnTo>
                  <a:lnTo>
                    <a:pt x="3684256" y="403272"/>
                  </a:lnTo>
                  <a:lnTo>
                    <a:pt x="3660775" y="405511"/>
                  </a:lnTo>
                  <a:lnTo>
                    <a:pt x="3638538" y="404058"/>
                  </a:lnTo>
                  <a:lnTo>
                    <a:pt x="3600160" y="392437"/>
                  </a:lnTo>
                  <a:lnTo>
                    <a:pt x="3561492" y="354282"/>
                  </a:lnTo>
                  <a:lnTo>
                    <a:pt x="3553967" y="316864"/>
                  </a:lnTo>
                  <a:lnTo>
                    <a:pt x="3557016" y="292318"/>
                  </a:lnTo>
                  <a:lnTo>
                    <a:pt x="3581400" y="253749"/>
                  </a:lnTo>
                  <a:lnTo>
                    <a:pt x="3630092" y="229107"/>
                  </a:lnTo>
                  <a:lnTo>
                    <a:pt x="3703141" y="216915"/>
                  </a:lnTo>
                  <a:lnTo>
                    <a:pt x="3748786" y="215391"/>
                  </a:lnTo>
                  <a:lnTo>
                    <a:pt x="3749166" y="190245"/>
                  </a:lnTo>
                  <a:lnTo>
                    <a:pt x="3739612" y="147133"/>
                  </a:lnTo>
                  <a:lnTo>
                    <a:pt x="3694515" y="121592"/>
                  </a:lnTo>
                  <a:lnTo>
                    <a:pt x="3677157" y="120522"/>
                  </a:lnTo>
                  <a:lnTo>
                    <a:pt x="3659060" y="121473"/>
                  </a:lnTo>
                  <a:lnTo>
                    <a:pt x="3639248" y="124317"/>
                  </a:lnTo>
                  <a:lnTo>
                    <a:pt x="3617721" y="129041"/>
                  </a:lnTo>
                  <a:lnTo>
                    <a:pt x="3594480" y="135636"/>
                  </a:lnTo>
                  <a:lnTo>
                    <a:pt x="3585082" y="108838"/>
                  </a:lnTo>
                  <a:lnTo>
                    <a:pt x="3620446" y="94650"/>
                  </a:lnTo>
                  <a:lnTo>
                    <a:pt x="3655107" y="84486"/>
                  </a:lnTo>
                  <a:lnTo>
                    <a:pt x="3689078" y="78370"/>
                  </a:lnTo>
                  <a:lnTo>
                    <a:pt x="3722369" y="76326"/>
                  </a:lnTo>
                  <a:close/>
                </a:path>
                <a:path w="6537325" h="568960">
                  <a:moveTo>
                    <a:pt x="2495550" y="76326"/>
                  </a:moveTo>
                  <a:lnTo>
                    <a:pt x="2555176" y="85439"/>
                  </a:lnTo>
                  <a:lnTo>
                    <a:pt x="2599563" y="112649"/>
                  </a:lnTo>
                  <a:lnTo>
                    <a:pt x="2626994" y="155908"/>
                  </a:lnTo>
                  <a:lnTo>
                    <a:pt x="2636139" y="212978"/>
                  </a:lnTo>
                  <a:lnTo>
                    <a:pt x="2636139" y="219455"/>
                  </a:lnTo>
                  <a:lnTo>
                    <a:pt x="2635884" y="226187"/>
                  </a:lnTo>
                  <a:lnTo>
                    <a:pt x="2635250" y="233044"/>
                  </a:lnTo>
                  <a:lnTo>
                    <a:pt x="2421254" y="233044"/>
                  </a:lnTo>
                  <a:lnTo>
                    <a:pt x="2423304" y="264382"/>
                  </a:lnTo>
                  <a:lnTo>
                    <a:pt x="2439739" y="312769"/>
                  </a:lnTo>
                  <a:lnTo>
                    <a:pt x="2473342" y="342727"/>
                  </a:lnTo>
                  <a:lnTo>
                    <a:pt x="2527496" y="357447"/>
                  </a:lnTo>
                  <a:lnTo>
                    <a:pt x="2562479" y="359282"/>
                  </a:lnTo>
                  <a:lnTo>
                    <a:pt x="2580552" y="358898"/>
                  </a:lnTo>
                  <a:lnTo>
                    <a:pt x="2598197" y="357727"/>
                  </a:lnTo>
                  <a:lnTo>
                    <a:pt x="2615414" y="355746"/>
                  </a:lnTo>
                  <a:lnTo>
                    <a:pt x="2632202" y="352932"/>
                  </a:lnTo>
                  <a:lnTo>
                    <a:pt x="2634868" y="374014"/>
                  </a:lnTo>
                  <a:lnTo>
                    <a:pt x="2603486" y="387830"/>
                  </a:lnTo>
                  <a:lnTo>
                    <a:pt x="2571257" y="397668"/>
                  </a:lnTo>
                  <a:lnTo>
                    <a:pt x="2538196" y="403554"/>
                  </a:lnTo>
                  <a:lnTo>
                    <a:pt x="2504313" y="405511"/>
                  </a:lnTo>
                  <a:lnTo>
                    <a:pt x="2465312" y="402988"/>
                  </a:lnTo>
                  <a:lnTo>
                    <a:pt x="2398549" y="382847"/>
                  </a:lnTo>
                  <a:lnTo>
                    <a:pt x="2348166" y="342655"/>
                  </a:lnTo>
                  <a:lnTo>
                    <a:pt x="2322258" y="283081"/>
                  </a:lnTo>
                  <a:lnTo>
                    <a:pt x="2319019" y="246125"/>
                  </a:lnTo>
                  <a:lnTo>
                    <a:pt x="2322137" y="210333"/>
                  </a:lnTo>
                  <a:lnTo>
                    <a:pt x="2347041" y="149131"/>
                  </a:lnTo>
                  <a:lnTo>
                    <a:pt x="2395376" y="103008"/>
                  </a:lnTo>
                  <a:lnTo>
                    <a:pt x="2458761" y="79299"/>
                  </a:lnTo>
                  <a:lnTo>
                    <a:pt x="2495550" y="76326"/>
                  </a:lnTo>
                  <a:close/>
                </a:path>
                <a:path w="6537325" h="568960">
                  <a:moveTo>
                    <a:pt x="1855469" y="76326"/>
                  </a:moveTo>
                  <a:lnTo>
                    <a:pt x="1908190" y="83089"/>
                  </a:lnTo>
                  <a:lnTo>
                    <a:pt x="1945766" y="103377"/>
                  </a:lnTo>
                  <a:lnTo>
                    <a:pt x="1968134" y="136207"/>
                  </a:lnTo>
                  <a:lnTo>
                    <a:pt x="1975357" y="180847"/>
                  </a:lnTo>
                  <a:lnTo>
                    <a:pt x="1973706" y="320166"/>
                  </a:lnTo>
                  <a:lnTo>
                    <a:pt x="1973466" y="328310"/>
                  </a:lnTo>
                  <a:lnTo>
                    <a:pt x="1973500" y="335597"/>
                  </a:lnTo>
                  <a:lnTo>
                    <a:pt x="1994915" y="371347"/>
                  </a:lnTo>
                  <a:lnTo>
                    <a:pt x="2022602" y="374014"/>
                  </a:lnTo>
                  <a:lnTo>
                    <a:pt x="2024633" y="389508"/>
                  </a:lnTo>
                  <a:lnTo>
                    <a:pt x="2002012" y="396509"/>
                  </a:lnTo>
                  <a:lnTo>
                    <a:pt x="1981009" y="401510"/>
                  </a:lnTo>
                  <a:lnTo>
                    <a:pt x="1961626" y="404510"/>
                  </a:lnTo>
                  <a:lnTo>
                    <a:pt x="1943862" y="405511"/>
                  </a:lnTo>
                  <a:lnTo>
                    <a:pt x="1923047" y="403272"/>
                  </a:lnTo>
                  <a:lnTo>
                    <a:pt x="1906127" y="396557"/>
                  </a:lnTo>
                  <a:lnTo>
                    <a:pt x="1893087" y="385365"/>
                  </a:lnTo>
                  <a:lnTo>
                    <a:pt x="1883917" y="369696"/>
                  </a:lnTo>
                  <a:lnTo>
                    <a:pt x="1862365" y="385365"/>
                  </a:lnTo>
                  <a:lnTo>
                    <a:pt x="1840182" y="396557"/>
                  </a:lnTo>
                  <a:lnTo>
                    <a:pt x="1817356" y="403272"/>
                  </a:lnTo>
                  <a:lnTo>
                    <a:pt x="1793875" y="405511"/>
                  </a:lnTo>
                  <a:lnTo>
                    <a:pt x="1771638" y="404058"/>
                  </a:lnTo>
                  <a:lnTo>
                    <a:pt x="1733260" y="392437"/>
                  </a:lnTo>
                  <a:lnTo>
                    <a:pt x="1694592" y="354282"/>
                  </a:lnTo>
                  <a:lnTo>
                    <a:pt x="1687067" y="316864"/>
                  </a:lnTo>
                  <a:lnTo>
                    <a:pt x="1690115" y="292318"/>
                  </a:lnTo>
                  <a:lnTo>
                    <a:pt x="1714500" y="253749"/>
                  </a:lnTo>
                  <a:lnTo>
                    <a:pt x="1763194" y="229107"/>
                  </a:lnTo>
                  <a:lnTo>
                    <a:pt x="1836294" y="216915"/>
                  </a:lnTo>
                  <a:lnTo>
                    <a:pt x="1882013" y="215391"/>
                  </a:lnTo>
                  <a:lnTo>
                    <a:pt x="1882266" y="190245"/>
                  </a:lnTo>
                  <a:lnTo>
                    <a:pt x="1872712" y="147133"/>
                  </a:lnTo>
                  <a:lnTo>
                    <a:pt x="1827615" y="121592"/>
                  </a:lnTo>
                  <a:lnTo>
                    <a:pt x="1810257" y="120522"/>
                  </a:lnTo>
                  <a:lnTo>
                    <a:pt x="1792160" y="121473"/>
                  </a:lnTo>
                  <a:lnTo>
                    <a:pt x="1772348" y="124317"/>
                  </a:lnTo>
                  <a:lnTo>
                    <a:pt x="1750821" y="129041"/>
                  </a:lnTo>
                  <a:lnTo>
                    <a:pt x="1727580" y="135636"/>
                  </a:lnTo>
                  <a:lnTo>
                    <a:pt x="1718183" y="108838"/>
                  </a:lnTo>
                  <a:lnTo>
                    <a:pt x="1753546" y="94650"/>
                  </a:lnTo>
                  <a:lnTo>
                    <a:pt x="1788207" y="84486"/>
                  </a:lnTo>
                  <a:lnTo>
                    <a:pt x="1822178" y="78370"/>
                  </a:lnTo>
                  <a:lnTo>
                    <a:pt x="1855469" y="76326"/>
                  </a:lnTo>
                  <a:close/>
                </a:path>
                <a:path w="6537325" h="568960">
                  <a:moveTo>
                    <a:pt x="168402" y="76326"/>
                  </a:moveTo>
                  <a:lnTo>
                    <a:pt x="221122" y="83089"/>
                  </a:lnTo>
                  <a:lnTo>
                    <a:pt x="258698" y="103377"/>
                  </a:lnTo>
                  <a:lnTo>
                    <a:pt x="281066" y="136207"/>
                  </a:lnTo>
                  <a:lnTo>
                    <a:pt x="288290" y="180847"/>
                  </a:lnTo>
                  <a:lnTo>
                    <a:pt x="286639" y="320166"/>
                  </a:lnTo>
                  <a:lnTo>
                    <a:pt x="286398" y="328310"/>
                  </a:lnTo>
                  <a:lnTo>
                    <a:pt x="286432" y="335597"/>
                  </a:lnTo>
                  <a:lnTo>
                    <a:pt x="307847" y="371347"/>
                  </a:lnTo>
                  <a:lnTo>
                    <a:pt x="335534" y="374014"/>
                  </a:lnTo>
                  <a:lnTo>
                    <a:pt x="337566" y="389508"/>
                  </a:lnTo>
                  <a:lnTo>
                    <a:pt x="314944" y="396509"/>
                  </a:lnTo>
                  <a:lnTo>
                    <a:pt x="293941" y="401510"/>
                  </a:lnTo>
                  <a:lnTo>
                    <a:pt x="274558" y="404510"/>
                  </a:lnTo>
                  <a:lnTo>
                    <a:pt x="256793" y="405511"/>
                  </a:lnTo>
                  <a:lnTo>
                    <a:pt x="235979" y="403272"/>
                  </a:lnTo>
                  <a:lnTo>
                    <a:pt x="219059" y="396557"/>
                  </a:lnTo>
                  <a:lnTo>
                    <a:pt x="206019" y="385365"/>
                  </a:lnTo>
                  <a:lnTo>
                    <a:pt x="196849" y="369696"/>
                  </a:lnTo>
                  <a:lnTo>
                    <a:pt x="175297" y="385365"/>
                  </a:lnTo>
                  <a:lnTo>
                    <a:pt x="153114" y="396557"/>
                  </a:lnTo>
                  <a:lnTo>
                    <a:pt x="130288" y="403272"/>
                  </a:lnTo>
                  <a:lnTo>
                    <a:pt x="106806" y="405511"/>
                  </a:lnTo>
                  <a:lnTo>
                    <a:pt x="84570" y="404058"/>
                  </a:lnTo>
                  <a:lnTo>
                    <a:pt x="46192" y="392437"/>
                  </a:lnTo>
                  <a:lnTo>
                    <a:pt x="7524" y="354282"/>
                  </a:lnTo>
                  <a:lnTo>
                    <a:pt x="0" y="316864"/>
                  </a:lnTo>
                  <a:lnTo>
                    <a:pt x="3047" y="292318"/>
                  </a:lnTo>
                  <a:lnTo>
                    <a:pt x="27431" y="253749"/>
                  </a:lnTo>
                  <a:lnTo>
                    <a:pt x="76126" y="229107"/>
                  </a:lnTo>
                  <a:lnTo>
                    <a:pt x="149226" y="216915"/>
                  </a:lnTo>
                  <a:lnTo>
                    <a:pt x="194945" y="215391"/>
                  </a:lnTo>
                  <a:lnTo>
                    <a:pt x="195198" y="190245"/>
                  </a:lnTo>
                  <a:lnTo>
                    <a:pt x="185644" y="147133"/>
                  </a:lnTo>
                  <a:lnTo>
                    <a:pt x="140547" y="121592"/>
                  </a:lnTo>
                  <a:lnTo>
                    <a:pt x="123190" y="120522"/>
                  </a:lnTo>
                  <a:lnTo>
                    <a:pt x="105092" y="121473"/>
                  </a:lnTo>
                  <a:lnTo>
                    <a:pt x="85280" y="124317"/>
                  </a:lnTo>
                  <a:lnTo>
                    <a:pt x="63753" y="129041"/>
                  </a:lnTo>
                  <a:lnTo>
                    <a:pt x="40512" y="135636"/>
                  </a:lnTo>
                  <a:lnTo>
                    <a:pt x="31115" y="108838"/>
                  </a:lnTo>
                  <a:lnTo>
                    <a:pt x="66478" y="94650"/>
                  </a:lnTo>
                  <a:lnTo>
                    <a:pt x="101139" y="84486"/>
                  </a:lnTo>
                  <a:lnTo>
                    <a:pt x="135110" y="78370"/>
                  </a:lnTo>
                  <a:lnTo>
                    <a:pt x="168402" y="76326"/>
                  </a:lnTo>
                  <a:close/>
                </a:path>
                <a:path w="6537325" h="568960">
                  <a:moveTo>
                    <a:pt x="5884799" y="75311"/>
                  </a:moveTo>
                  <a:lnTo>
                    <a:pt x="5889752" y="78104"/>
                  </a:lnTo>
                  <a:lnTo>
                    <a:pt x="5889752" y="113918"/>
                  </a:lnTo>
                  <a:lnTo>
                    <a:pt x="5917967" y="97490"/>
                  </a:lnTo>
                  <a:lnTo>
                    <a:pt x="5946028" y="85740"/>
                  </a:lnTo>
                  <a:lnTo>
                    <a:pt x="5973923" y="78682"/>
                  </a:lnTo>
                  <a:lnTo>
                    <a:pt x="6001638" y="76326"/>
                  </a:lnTo>
                  <a:lnTo>
                    <a:pt x="6024786" y="77993"/>
                  </a:lnTo>
                  <a:lnTo>
                    <a:pt x="6063128" y="91328"/>
                  </a:lnTo>
                  <a:lnTo>
                    <a:pt x="6099206" y="135207"/>
                  </a:lnTo>
                  <a:lnTo>
                    <a:pt x="6106159" y="178562"/>
                  </a:lnTo>
                  <a:lnTo>
                    <a:pt x="6106159" y="296037"/>
                  </a:lnTo>
                  <a:lnTo>
                    <a:pt x="6106187" y="315614"/>
                  </a:lnTo>
                  <a:lnTo>
                    <a:pt x="6106795" y="358013"/>
                  </a:lnTo>
                  <a:lnTo>
                    <a:pt x="6115558" y="369315"/>
                  </a:lnTo>
                  <a:lnTo>
                    <a:pt x="6156071" y="381126"/>
                  </a:lnTo>
                  <a:lnTo>
                    <a:pt x="6156959" y="397128"/>
                  </a:lnTo>
                  <a:lnTo>
                    <a:pt x="6133004" y="396702"/>
                  </a:lnTo>
                  <a:lnTo>
                    <a:pt x="6108954" y="396382"/>
                  </a:lnTo>
                  <a:lnTo>
                    <a:pt x="6084808" y="396182"/>
                  </a:lnTo>
                  <a:lnTo>
                    <a:pt x="6060567" y="396113"/>
                  </a:lnTo>
                  <a:lnTo>
                    <a:pt x="6036061" y="396182"/>
                  </a:lnTo>
                  <a:lnTo>
                    <a:pt x="6012830" y="396382"/>
                  </a:lnTo>
                  <a:lnTo>
                    <a:pt x="5990861" y="396702"/>
                  </a:lnTo>
                  <a:lnTo>
                    <a:pt x="5970143" y="397128"/>
                  </a:lnTo>
                  <a:lnTo>
                    <a:pt x="5968873" y="381126"/>
                  </a:lnTo>
                  <a:lnTo>
                    <a:pt x="6007481" y="369442"/>
                  </a:lnTo>
                  <a:lnTo>
                    <a:pt x="6011036" y="350646"/>
                  </a:lnTo>
                  <a:lnTo>
                    <a:pt x="6011036" y="339851"/>
                  </a:lnTo>
                  <a:lnTo>
                    <a:pt x="6011036" y="199643"/>
                  </a:lnTo>
                  <a:lnTo>
                    <a:pt x="6001982" y="150870"/>
                  </a:lnTo>
                  <a:lnTo>
                    <a:pt x="5961957" y="123674"/>
                  </a:lnTo>
                  <a:lnTo>
                    <a:pt x="5947029" y="122554"/>
                  </a:lnTo>
                  <a:lnTo>
                    <a:pt x="5933025" y="123557"/>
                  </a:lnTo>
                  <a:lnTo>
                    <a:pt x="5918819" y="126571"/>
                  </a:lnTo>
                  <a:lnTo>
                    <a:pt x="5904398" y="131609"/>
                  </a:lnTo>
                  <a:lnTo>
                    <a:pt x="5889752" y="138683"/>
                  </a:lnTo>
                  <a:lnTo>
                    <a:pt x="5889752" y="282701"/>
                  </a:lnTo>
                  <a:lnTo>
                    <a:pt x="5889942" y="322754"/>
                  </a:lnTo>
                  <a:lnTo>
                    <a:pt x="5890640" y="365378"/>
                  </a:lnTo>
                  <a:lnTo>
                    <a:pt x="5898133" y="370331"/>
                  </a:lnTo>
                  <a:lnTo>
                    <a:pt x="5932932" y="381126"/>
                  </a:lnTo>
                  <a:lnTo>
                    <a:pt x="5933694" y="397128"/>
                  </a:lnTo>
                  <a:lnTo>
                    <a:pt x="5912457" y="396702"/>
                  </a:lnTo>
                  <a:lnTo>
                    <a:pt x="5890291" y="396382"/>
                  </a:lnTo>
                  <a:lnTo>
                    <a:pt x="5867221" y="396182"/>
                  </a:lnTo>
                  <a:lnTo>
                    <a:pt x="5843270" y="396113"/>
                  </a:lnTo>
                  <a:lnTo>
                    <a:pt x="5818411" y="396182"/>
                  </a:lnTo>
                  <a:lnTo>
                    <a:pt x="5793755" y="396382"/>
                  </a:lnTo>
                  <a:lnTo>
                    <a:pt x="5769314" y="396702"/>
                  </a:lnTo>
                  <a:lnTo>
                    <a:pt x="5745099" y="397128"/>
                  </a:lnTo>
                  <a:lnTo>
                    <a:pt x="5743448" y="381126"/>
                  </a:lnTo>
                  <a:lnTo>
                    <a:pt x="5786628" y="369315"/>
                  </a:lnTo>
                  <a:lnTo>
                    <a:pt x="5791581" y="368045"/>
                  </a:lnTo>
                  <a:lnTo>
                    <a:pt x="5794121" y="364743"/>
                  </a:lnTo>
                  <a:lnTo>
                    <a:pt x="5794756" y="318134"/>
                  </a:lnTo>
                  <a:lnTo>
                    <a:pt x="5794756" y="208025"/>
                  </a:lnTo>
                  <a:lnTo>
                    <a:pt x="5794390" y="165782"/>
                  </a:lnTo>
                  <a:lnTo>
                    <a:pt x="5793358" y="126872"/>
                  </a:lnTo>
                  <a:lnTo>
                    <a:pt x="5745480" y="114553"/>
                  </a:lnTo>
                  <a:lnTo>
                    <a:pt x="5743448" y="100837"/>
                  </a:lnTo>
                  <a:lnTo>
                    <a:pt x="5781286" y="94956"/>
                  </a:lnTo>
                  <a:lnTo>
                    <a:pt x="5817457" y="88741"/>
                  </a:lnTo>
                  <a:lnTo>
                    <a:pt x="5851961" y="82192"/>
                  </a:lnTo>
                  <a:lnTo>
                    <a:pt x="5884799" y="75311"/>
                  </a:lnTo>
                  <a:close/>
                </a:path>
                <a:path w="6537325" h="568960">
                  <a:moveTo>
                    <a:pt x="4060570" y="75311"/>
                  </a:moveTo>
                  <a:lnTo>
                    <a:pt x="4065524" y="78104"/>
                  </a:lnTo>
                  <a:lnTo>
                    <a:pt x="4065524" y="114172"/>
                  </a:lnTo>
                  <a:lnTo>
                    <a:pt x="4095499" y="97651"/>
                  </a:lnTo>
                  <a:lnTo>
                    <a:pt x="4126166" y="85820"/>
                  </a:lnTo>
                  <a:lnTo>
                    <a:pt x="4157499" y="78704"/>
                  </a:lnTo>
                  <a:lnTo>
                    <a:pt x="4189476" y="76326"/>
                  </a:lnTo>
                  <a:lnTo>
                    <a:pt x="4191127" y="78739"/>
                  </a:lnTo>
                  <a:lnTo>
                    <a:pt x="4185842" y="105789"/>
                  </a:lnTo>
                  <a:lnTo>
                    <a:pt x="4180665" y="133778"/>
                  </a:lnTo>
                  <a:lnTo>
                    <a:pt x="4175607" y="162696"/>
                  </a:lnTo>
                  <a:lnTo>
                    <a:pt x="4170679" y="192531"/>
                  </a:lnTo>
                  <a:lnTo>
                    <a:pt x="4151249" y="195961"/>
                  </a:lnTo>
                  <a:lnTo>
                    <a:pt x="4138443" y="154866"/>
                  </a:lnTo>
                  <a:lnTo>
                    <a:pt x="4108068" y="127253"/>
                  </a:lnTo>
                  <a:lnTo>
                    <a:pt x="4099046" y="127968"/>
                  </a:lnTo>
                  <a:lnTo>
                    <a:pt x="4088939" y="130111"/>
                  </a:lnTo>
                  <a:lnTo>
                    <a:pt x="4077761" y="133683"/>
                  </a:lnTo>
                  <a:lnTo>
                    <a:pt x="4065524" y="138683"/>
                  </a:lnTo>
                  <a:lnTo>
                    <a:pt x="4065524" y="282320"/>
                  </a:lnTo>
                  <a:lnTo>
                    <a:pt x="4065571" y="306413"/>
                  </a:lnTo>
                  <a:lnTo>
                    <a:pt x="4065714" y="326850"/>
                  </a:lnTo>
                  <a:lnTo>
                    <a:pt x="4065952" y="343596"/>
                  </a:lnTo>
                  <a:lnTo>
                    <a:pt x="4066286" y="356615"/>
                  </a:lnTo>
                  <a:lnTo>
                    <a:pt x="4066413" y="362838"/>
                  </a:lnTo>
                  <a:lnTo>
                    <a:pt x="4069206" y="366775"/>
                  </a:lnTo>
                  <a:lnTo>
                    <a:pt x="4074667" y="368426"/>
                  </a:lnTo>
                  <a:lnTo>
                    <a:pt x="4122546" y="381126"/>
                  </a:lnTo>
                  <a:lnTo>
                    <a:pt x="4123563" y="397128"/>
                  </a:lnTo>
                  <a:lnTo>
                    <a:pt x="4096061" y="396702"/>
                  </a:lnTo>
                  <a:lnTo>
                    <a:pt x="4069191" y="396382"/>
                  </a:lnTo>
                  <a:lnTo>
                    <a:pt x="4042963" y="396182"/>
                  </a:lnTo>
                  <a:lnTo>
                    <a:pt x="4017391" y="396113"/>
                  </a:lnTo>
                  <a:lnTo>
                    <a:pt x="3993272" y="396182"/>
                  </a:lnTo>
                  <a:lnTo>
                    <a:pt x="3969130" y="396382"/>
                  </a:lnTo>
                  <a:lnTo>
                    <a:pt x="3944989" y="396702"/>
                  </a:lnTo>
                  <a:lnTo>
                    <a:pt x="3920870" y="397128"/>
                  </a:lnTo>
                  <a:lnTo>
                    <a:pt x="3919219" y="381126"/>
                  </a:lnTo>
                  <a:lnTo>
                    <a:pt x="3961765" y="369315"/>
                  </a:lnTo>
                  <a:lnTo>
                    <a:pt x="3970504" y="330779"/>
                  </a:lnTo>
                  <a:lnTo>
                    <a:pt x="3970528" y="318134"/>
                  </a:lnTo>
                  <a:lnTo>
                    <a:pt x="3970528" y="206247"/>
                  </a:lnTo>
                  <a:lnTo>
                    <a:pt x="3970162" y="159178"/>
                  </a:lnTo>
                  <a:lnTo>
                    <a:pt x="3921252" y="114553"/>
                  </a:lnTo>
                  <a:lnTo>
                    <a:pt x="3919219" y="100837"/>
                  </a:lnTo>
                  <a:lnTo>
                    <a:pt x="3957058" y="94956"/>
                  </a:lnTo>
                  <a:lnTo>
                    <a:pt x="3993229" y="88741"/>
                  </a:lnTo>
                  <a:lnTo>
                    <a:pt x="4027733" y="82192"/>
                  </a:lnTo>
                  <a:lnTo>
                    <a:pt x="4060570" y="75311"/>
                  </a:lnTo>
                  <a:close/>
                </a:path>
                <a:path w="6537325" h="568960">
                  <a:moveTo>
                    <a:pt x="2818511" y="75311"/>
                  </a:moveTo>
                  <a:lnTo>
                    <a:pt x="2823464" y="78104"/>
                  </a:lnTo>
                  <a:lnTo>
                    <a:pt x="2823464" y="114172"/>
                  </a:lnTo>
                  <a:lnTo>
                    <a:pt x="2853439" y="97651"/>
                  </a:lnTo>
                  <a:lnTo>
                    <a:pt x="2884106" y="85820"/>
                  </a:lnTo>
                  <a:lnTo>
                    <a:pt x="2915439" y="78704"/>
                  </a:lnTo>
                  <a:lnTo>
                    <a:pt x="2947416" y="76326"/>
                  </a:lnTo>
                  <a:lnTo>
                    <a:pt x="2949066" y="78739"/>
                  </a:lnTo>
                  <a:lnTo>
                    <a:pt x="2943782" y="105789"/>
                  </a:lnTo>
                  <a:lnTo>
                    <a:pt x="2938605" y="133778"/>
                  </a:lnTo>
                  <a:lnTo>
                    <a:pt x="2933547" y="162696"/>
                  </a:lnTo>
                  <a:lnTo>
                    <a:pt x="2928619" y="192531"/>
                  </a:lnTo>
                  <a:lnTo>
                    <a:pt x="2909189" y="195961"/>
                  </a:lnTo>
                  <a:lnTo>
                    <a:pt x="2896383" y="154866"/>
                  </a:lnTo>
                  <a:lnTo>
                    <a:pt x="2866008" y="127253"/>
                  </a:lnTo>
                  <a:lnTo>
                    <a:pt x="2856986" y="127968"/>
                  </a:lnTo>
                  <a:lnTo>
                    <a:pt x="2846879" y="130111"/>
                  </a:lnTo>
                  <a:lnTo>
                    <a:pt x="2835701" y="133683"/>
                  </a:lnTo>
                  <a:lnTo>
                    <a:pt x="2823464" y="138683"/>
                  </a:lnTo>
                  <a:lnTo>
                    <a:pt x="2823464" y="282320"/>
                  </a:lnTo>
                  <a:lnTo>
                    <a:pt x="2823511" y="306413"/>
                  </a:lnTo>
                  <a:lnTo>
                    <a:pt x="2823654" y="326850"/>
                  </a:lnTo>
                  <a:lnTo>
                    <a:pt x="2823892" y="343596"/>
                  </a:lnTo>
                  <a:lnTo>
                    <a:pt x="2824226" y="356615"/>
                  </a:lnTo>
                  <a:lnTo>
                    <a:pt x="2824353" y="362838"/>
                  </a:lnTo>
                  <a:lnTo>
                    <a:pt x="2827146" y="366775"/>
                  </a:lnTo>
                  <a:lnTo>
                    <a:pt x="2832607" y="368426"/>
                  </a:lnTo>
                  <a:lnTo>
                    <a:pt x="2880487" y="381126"/>
                  </a:lnTo>
                  <a:lnTo>
                    <a:pt x="2881503" y="397128"/>
                  </a:lnTo>
                  <a:lnTo>
                    <a:pt x="2854001" y="396702"/>
                  </a:lnTo>
                  <a:lnTo>
                    <a:pt x="2827131" y="396382"/>
                  </a:lnTo>
                  <a:lnTo>
                    <a:pt x="2800903" y="396182"/>
                  </a:lnTo>
                  <a:lnTo>
                    <a:pt x="2775330" y="396113"/>
                  </a:lnTo>
                  <a:lnTo>
                    <a:pt x="2751212" y="396182"/>
                  </a:lnTo>
                  <a:lnTo>
                    <a:pt x="2727070" y="396382"/>
                  </a:lnTo>
                  <a:lnTo>
                    <a:pt x="2702929" y="396702"/>
                  </a:lnTo>
                  <a:lnTo>
                    <a:pt x="2678811" y="397128"/>
                  </a:lnTo>
                  <a:lnTo>
                    <a:pt x="2677159" y="381126"/>
                  </a:lnTo>
                  <a:lnTo>
                    <a:pt x="2719704" y="369315"/>
                  </a:lnTo>
                  <a:lnTo>
                    <a:pt x="2728444" y="330779"/>
                  </a:lnTo>
                  <a:lnTo>
                    <a:pt x="2728467" y="318134"/>
                  </a:lnTo>
                  <a:lnTo>
                    <a:pt x="2728467" y="206247"/>
                  </a:lnTo>
                  <a:lnTo>
                    <a:pt x="2728102" y="159178"/>
                  </a:lnTo>
                  <a:lnTo>
                    <a:pt x="2679191" y="114553"/>
                  </a:lnTo>
                  <a:lnTo>
                    <a:pt x="2677159" y="100837"/>
                  </a:lnTo>
                  <a:lnTo>
                    <a:pt x="2714998" y="94956"/>
                  </a:lnTo>
                  <a:lnTo>
                    <a:pt x="2751169" y="88741"/>
                  </a:lnTo>
                  <a:lnTo>
                    <a:pt x="2785673" y="82192"/>
                  </a:lnTo>
                  <a:lnTo>
                    <a:pt x="2818511" y="75311"/>
                  </a:lnTo>
                  <a:close/>
                </a:path>
                <a:path w="6537325" h="568960">
                  <a:moveTo>
                    <a:pt x="733679" y="75311"/>
                  </a:moveTo>
                  <a:lnTo>
                    <a:pt x="738631" y="78104"/>
                  </a:lnTo>
                  <a:lnTo>
                    <a:pt x="738631" y="113918"/>
                  </a:lnTo>
                  <a:lnTo>
                    <a:pt x="766847" y="97490"/>
                  </a:lnTo>
                  <a:lnTo>
                    <a:pt x="794908" y="85740"/>
                  </a:lnTo>
                  <a:lnTo>
                    <a:pt x="822803" y="78682"/>
                  </a:lnTo>
                  <a:lnTo>
                    <a:pt x="850518" y="76326"/>
                  </a:lnTo>
                  <a:lnTo>
                    <a:pt x="873666" y="77993"/>
                  </a:lnTo>
                  <a:lnTo>
                    <a:pt x="912008" y="91328"/>
                  </a:lnTo>
                  <a:lnTo>
                    <a:pt x="948086" y="135207"/>
                  </a:lnTo>
                  <a:lnTo>
                    <a:pt x="955040" y="178562"/>
                  </a:lnTo>
                  <a:lnTo>
                    <a:pt x="955040" y="296037"/>
                  </a:lnTo>
                  <a:lnTo>
                    <a:pt x="955067" y="315614"/>
                  </a:lnTo>
                  <a:lnTo>
                    <a:pt x="955674" y="358013"/>
                  </a:lnTo>
                  <a:lnTo>
                    <a:pt x="964437" y="369315"/>
                  </a:lnTo>
                  <a:lnTo>
                    <a:pt x="1004951" y="381126"/>
                  </a:lnTo>
                  <a:lnTo>
                    <a:pt x="1005840" y="397128"/>
                  </a:lnTo>
                  <a:lnTo>
                    <a:pt x="981884" y="396702"/>
                  </a:lnTo>
                  <a:lnTo>
                    <a:pt x="957833" y="396382"/>
                  </a:lnTo>
                  <a:lnTo>
                    <a:pt x="933688" y="396182"/>
                  </a:lnTo>
                  <a:lnTo>
                    <a:pt x="909447" y="396113"/>
                  </a:lnTo>
                  <a:lnTo>
                    <a:pt x="884941" y="396182"/>
                  </a:lnTo>
                  <a:lnTo>
                    <a:pt x="861710" y="396382"/>
                  </a:lnTo>
                  <a:lnTo>
                    <a:pt x="839741" y="396702"/>
                  </a:lnTo>
                  <a:lnTo>
                    <a:pt x="819022" y="397128"/>
                  </a:lnTo>
                  <a:lnTo>
                    <a:pt x="817753" y="381126"/>
                  </a:lnTo>
                  <a:lnTo>
                    <a:pt x="856360" y="369442"/>
                  </a:lnTo>
                  <a:lnTo>
                    <a:pt x="859916" y="350646"/>
                  </a:lnTo>
                  <a:lnTo>
                    <a:pt x="859916" y="339851"/>
                  </a:lnTo>
                  <a:lnTo>
                    <a:pt x="859916" y="199643"/>
                  </a:lnTo>
                  <a:lnTo>
                    <a:pt x="850862" y="150870"/>
                  </a:lnTo>
                  <a:lnTo>
                    <a:pt x="810837" y="123674"/>
                  </a:lnTo>
                  <a:lnTo>
                    <a:pt x="795909" y="122554"/>
                  </a:lnTo>
                  <a:lnTo>
                    <a:pt x="781905" y="123557"/>
                  </a:lnTo>
                  <a:lnTo>
                    <a:pt x="767699" y="126571"/>
                  </a:lnTo>
                  <a:lnTo>
                    <a:pt x="753278" y="131609"/>
                  </a:lnTo>
                  <a:lnTo>
                    <a:pt x="738631" y="138683"/>
                  </a:lnTo>
                  <a:lnTo>
                    <a:pt x="738631" y="282701"/>
                  </a:lnTo>
                  <a:lnTo>
                    <a:pt x="738822" y="322754"/>
                  </a:lnTo>
                  <a:lnTo>
                    <a:pt x="739521" y="365378"/>
                  </a:lnTo>
                  <a:lnTo>
                    <a:pt x="747014" y="370331"/>
                  </a:lnTo>
                  <a:lnTo>
                    <a:pt x="781811" y="381126"/>
                  </a:lnTo>
                  <a:lnTo>
                    <a:pt x="782573" y="397128"/>
                  </a:lnTo>
                  <a:lnTo>
                    <a:pt x="761337" y="396702"/>
                  </a:lnTo>
                  <a:lnTo>
                    <a:pt x="739171" y="396382"/>
                  </a:lnTo>
                  <a:lnTo>
                    <a:pt x="716101" y="396182"/>
                  </a:lnTo>
                  <a:lnTo>
                    <a:pt x="692149" y="396113"/>
                  </a:lnTo>
                  <a:lnTo>
                    <a:pt x="667291" y="396182"/>
                  </a:lnTo>
                  <a:lnTo>
                    <a:pt x="642635" y="396382"/>
                  </a:lnTo>
                  <a:lnTo>
                    <a:pt x="618194" y="396702"/>
                  </a:lnTo>
                  <a:lnTo>
                    <a:pt x="593979" y="397128"/>
                  </a:lnTo>
                  <a:lnTo>
                    <a:pt x="592328" y="381126"/>
                  </a:lnTo>
                  <a:lnTo>
                    <a:pt x="635508" y="369315"/>
                  </a:lnTo>
                  <a:lnTo>
                    <a:pt x="640460" y="368045"/>
                  </a:lnTo>
                  <a:lnTo>
                    <a:pt x="643001" y="364743"/>
                  </a:lnTo>
                  <a:lnTo>
                    <a:pt x="643635" y="318134"/>
                  </a:lnTo>
                  <a:lnTo>
                    <a:pt x="643635" y="208025"/>
                  </a:lnTo>
                  <a:lnTo>
                    <a:pt x="643270" y="165782"/>
                  </a:lnTo>
                  <a:lnTo>
                    <a:pt x="642239" y="126872"/>
                  </a:lnTo>
                  <a:lnTo>
                    <a:pt x="594360" y="114553"/>
                  </a:lnTo>
                  <a:lnTo>
                    <a:pt x="592328" y="100837"/>
                  </a:lnTo>
                  <a:lnTo>
                    <a:pt x="630166" y="94956"/>
                  </a:lnTo>
                  <a:lnTo>
                    <a:pt x="666337" y="88741"/>
                  </a:lnTo>
                  <a:lnTo>
                    <a:pt x="700841" y="82192"/>
                  </a:lnTo>
                  <a:lnTo>
                    <a:pt x="733679" y="75311"/>
                  </a:lnTo>
                  <a:close/>
                </a:path>
                <a:path w="6537325" h="568960">
                  <a:moveTo>
                    <a:pt x="5661025" y="75056"/>
                  </a:moveTo>
                  <a:lnTo>
                    <a:pt x="5664708" y="77724"/>
                  </a:lnTo>
                  <a:lnTo>
                    <a:pt x="5663854" y="101175"/>
                  </a:lnTo>
                  <a:lnTo>
                    <a:pt x="5663215" y="125412"/>
                  </a:lnTo>
                  <a:lnTo>
                    <a:pt x="5662814" y="150411"/>
                  </a:lnTo>
                  <a:lnTo>
                    <a:pt x="5662676" y="176149"/>
                  </a:lnTo>
                  <a:lnTo>
                    <a:pt x="5662676" y="302387"/>
                  </a:lnTo>
                  <a:lnTo>
                    <a:pt x="5663104" y="348607"/>
                  </a:lnTo>
                  <a:lnTo>
                    <a:pt x="5713603" y="381126"/>
                  </a:lnTo>
                  <a:lnTo>
                    <a:pt x="5714619" y="397128"/>
                  </a:lnTo>
                  <a:lnTo>
                    <a:pt x="5689881" y="396702"/>
                  </a:lnTo>
                  <a:lnTo>
                    <a:pt x="5665215" y="396382"/>
                  </a:lnTo>
                  <a:lnTo>
                    <a:pt x="5640645" y="396182"/>
                  </a:lnTo>
                  <a:lnTo>
                    <a:pt x="5616194" y="396113"/>
                  </a:lnTo>
                  <a:lnTo>
                    <a:pt x="5591331" y="396182"/>
                  </a:lnTo>
                  <a:lnTo>
                    <a:pt x="5566648" y="396382"/>
                  </a:lnTo>
                  <a:lnTo>
                    <a:pt x="5542131" y="396702"/>
                  </a:lnTo>
                  <a:lnTo>
                    <a:pt x="5517769" y="397128"/>
                  </a:lnTo>
                  <a:lnTo>
                    <a:pt x="5515990" y="381126"/>
                  </a:lnTo>
                  <a:lnTo>
                    <a:pt x="5558535" y="369315"/>
                  </a:lnTo>
                  <a:lnTo>
                    <a:pt x="5563743" y="368045"/>
                  </a:lnTo>
                  <a:lnTo>
                    <a:pt x="5566536" y="364743"/>
                  </a:lnTo>
                  <a:lnTo>
                    <a:pt x="5567680" y="315467"/>
                  </a:lnTo>
                  <a:lnTo>
                    <a:pt x="5567680" y="207644"/>
                  </a:lnTo>
                  <a:lnTo>
                    <a:pt x="5567314" y="165544"/>
                  </a:lnTo>
                  <a:lnTo>
                    <a:pt x="5566283" y="126872"/>
                  </a:lnTo>
                  <a:lnTo>
                    <a:pt x="5518404" y="114553"/>
                  </a:lnTo>
                  <a:lnTo>
                    <a:pt x="5516372" y="100837"/>
                  </a:lnTo>
                  <a:lnTo>
                    <a:pt x="5556333" y="94577"/>
                  </a:lnTo>
                  <a:lnTo>
                    <a:pt x="5593746" y="88185"/>
                  </a:lnTo>
                  <a:lnTo>
                    <a:pt x="5628636" y="81674"/>
                  </a:lnTo>
                  <a:lnTo>
                    <a:pt x="5661025" y="75056"/>
                  </a:lnTo>
                  <a:close/>
                </a:path>
                <a:path w="6537325" h="568960">
                  <a:moveTo>
                    <a:pt x="509904" y="75056"/>
                  </a:moveTo>
                  <a:lnTo>
                    <a:pt x="513587" y="77724"/>
                  </a:lnTo>
                  <a:lnTo>
                    <a:pt x="512734" y="101175"/>
                  </a:lnTo>
                  <a:lnTo>
                    <a:pt x="512095" y="125412"/>
                  </a:lnTo>
                  <a:lnTo>
                    <a:pt x="511694" y="150411"/>
                  </a:lnTo>
                  <a:lnTo>
                    <a:pt x="511555" y="176149"/>
                  </a:lnTo>
                  <a:lnTo>
                    <a:pt x="511555" y="302387"/>
                  </a:lnTo>
                  <a:lnTo>
                    <a:pt x="511984" y="348607"/>
                  </a:lnTo>
                  <a:lnTo>
                    <a:pt x="562483" y="381126"/>
                  </a:lnTo>
                  <a:lnTo>
                    <a:pt x="563498" y="397128"/>
                  </a:lnTo>
                  <a:lnTo>
                    <a:pt x="538761" y="396702"/>
                  </a:lnTo>
                  <a:lnTo>
                    <a:pt x="514096" y="396382"/>
                  </a:lnTo>
                  <a:lnTo>
                    <a:pt x="489525" y="396182"/>
                  </a:lnTo>
                  <a:lnTo>
                    <a:pt x="465073" y="396113"/>
                  </a:lnTo>
                  <a:lnTo>
                    <a:pt x="440211" y="396182"/>
                  </a:lnTo>
                  <a:lnTo>
                    <a:pt x="415528" y="396382"/>
                  </a:lnTo>
                  <a:lnTo>
                    <a:pt x="391011" y="396702"/>
                  </a:lnTo>
                  <a:lnTo>
                    <a:pt x="366648" y="397128"/>
                  </a:lnTo>
                  <a:lnTo>
                    <a:pt x="364871" y="381126"/>
                  </a:lnTo>
                  <a:lnTo>
                    <a:pt x="407416" y="369315"/>
                  </a:lnTo>
                  <a:lnTo>
                    <a:pt x="412622" y="368045"/>
                  </a:lnTo>
                  <a:lnTo>
                    <a:pt x="415416" y="364743"/>
                  </a:lnTo>
                  <a:lnTo>
                    <a:pt x="416559" y="315467"/>
                  </a:lnTo>
                  <a:lnTo>
                    <a:pt x="416559" y="207644"/>
                  </a:lnTo>
                  <a:lnTo>
                    <a:pt x="416194" y="165544"/>
                  </a:lnTo>
                  <a:lnTo>
                    <a:pt x="415162" y="126872"/>
                  </a:lnTo>
                  <a:lnTo>
                    <a:pt x="367284" y="114553"/>
                  </a:lnTo>
                  <a:lnTo>
                    <a:pt x="365252" y="100837"/>
                  </a:lnTo>
                  <a:lnTo>
                    <a:pt x="405213" y="94577"/>
                  </a:lnTo>
                  <a:lnTo>
                    <a:pt x="442626" y="88185"/>
                  </a:lnTo>
                  <a:lnTo>
                    <a:pt x="477516" y="81674"/>
                  </a:lnTo>
                  <a:lnTo>
                    <a:pt x="509904" y="75056"/>
                  </a:lnTo>
                  <a:close/>
                </a:path>
                <a:path w="6537325" h="568960">
                  <a:moveTo>
                    <a:pt x="5382006" y="0"/>
                  </a:moveTo>
                  <a:lnTo>
                    <a:pt x="5386705" y="2412"/>
                  </a:lnTo>
                  <a:lnTo>
                    <a:pt x="5386224" y="22937"/>
                  </a:lnTo>
                  <a:lnTo>
                    <a:pt x="5385911" y="44116"/>
                  </a:lnTo>
                  <a:lnTo>
                    <a:pt x="5385740" y="65938"/>
                  </a:lnTo>
                  <a:lnTo>
                    <a:pt x="5385688" y="88391"/>
                  </a:lnTo>
                  <a:lnTo>
                    <a:pt x="5479414" y="88391"/>
                  </a:lnTo>
                  <a:lnTo>
                    <a:pt x="5479414" y="124967"/>
                  </a:lnTo>
                  <a:lnTo>
                    <a:pt x="5385688" y="124967"/>
                  </a:lnTo>
                  <a:lnTo>
                    <a:pt x="5384782" y="175186"/>
                  </a:lnTo>
                  <a:lnTo>
                    <a:pt x="5384149" y="221440"/>
                  </a:lnTo>
                  <a:lnTo>
                    <a:pt x="5383778" y="263717"/>
                  </a:lnTo>
                  <a:lnTo>
                    <a:pt x="5383657" y="302005"/>
                  </a:lnTo>
                  <a:lnTo>
                    <a:pt x="5384301" y="317648"/>
                  </a:lnTo>
                  <a:lnTo>
                    <a:pt x="5400424" y="354409"/>
                  </a:lnTo>
                  <a:lnTo>
                    <a:pt x="5433822" y="361695"/>
                  </a:lnTo>
                  <a:lnTo>
                    <a:pt x="5445492" y="361529"/>
                  </a:lnTo>
                  <a:lnTo>
                    <a:pt x="5457650" y="361029"/>
                  </a:lnTo>
                  <a:lnTo>
                    <a:pt x="5470308" y="360195"/>
                  </a:lnTo>
                  <a:lnTo>
                    <a:pt x="5483479" y="359028"/>
                  </a:lnTo>
                  <a:lnTo>
                    <a:pt x="5486146" y="379094"/>
                  </a:lnTo>
                  <a:lnTo>
                    <a:pt x="5459928" y="390523"/>
                  </a:lnTo>
                  <a:lnTo>
                    <a:pt x="5434615" y="398700"/>
                  </a:lnTo>
                  <a:lnTo>
                    <a:pt x="5410207" y="403615"/>
                  </a:lnTo>
                  <a:lnTo>
                    <a:pt x="5386705" y="405256"/>
                  </a:lnTo>
                  <a:lnTo>
                    <a:pt x="5364533" y="404020"/>
                  </a:lnTo>
                  <a:lnTo>
                    <a:pt x="5314187" y="385571"/>
                  </a:lnTo>
                  <a:lnTo>
                    <a:pt x="5290131" y="345013"/>
                  </a:lnTo>
                  <a:lnTo>
                    <a:pt x="5288533" y="326516"/>
                  </a:lnTo>
                  <a:lnTo>
                    <a:pt x="5288655" y="287674"/>
                  </a:lnTo>
                  <a:lnTo>
                    <a:pt x="5289026" y="240855"/>
                  </a:lnTo>
                  <a:lnTo>
                    <a:pt x="5289659" y="186035"/>
                  </a:lnTo>
                  <a:lnTo>
                    <a:pt x="5290565" y="123189"/>
                  </a:lnTo>
                  <a:lnTo>
                    <a:pt x="5245354" y="111505"/>
                  </a:lnTo>
                  <a:lnTo>
                    <a:pt x="5242306" y="93471"/>
                  </a:lnTo>
                  <a:lnTo>
                    <a:pt x="5298185" y="88391"/>
                  </a:lnTo>
                  <a:lnTo>
                    <a:pt x="5330062" y="9778"/>
                  </a:lnTo>
                  <a:lnTo>
                    <a:pt x="5343965" y="7250"/>
                  </a:lnTo>
                  <a:lnTo>
                    <a:pt x="5357272" y="4794"/>
                  </a:lnTo>
                  <a:lnTo>
                    <a:pt x="5369960" y="2385"/>
                  </a:lnTo>
                  <a:lnTo>
                    <a:pt x="5382006" y="0"/>
                  </a:lnTo>
                  <a:close/>
                </a:path>
                <a:path w="6537325" h="568960">
                  <a:moveTo>
                    <a:pt x="2184654" y="0"/>
                  </a:moveTo>
                  <a:lnTo>
                    <a:pt x="2189353" y="2412"/>
                  </a:lnTo>
                  <a:lnTo>
                    <a:pt x="2188872" y="22937"/>
                  </a:lnTo>
                  <a:lnTo>
                    <a:pt x="2188559" y="44116"/>
                  </a:lnTo>
                  <a:lnTo>
                    <a:pt x="2188388" y="65938"/>
                  </a:lnTo>
                  <a:lnTo>
                    <a:pt x="2188337" y="88391"/>
                  </a:lnTo>
                  <a:lnTo>
                    <a:pt x="2282063" y="88391"/>
                  </a:lnTo>
                  <a:lnTo>
                    <a:pt x="2282063" y="124967"/>
                  </a:lnTo>
                  <a:lnTo>
                    <a:pt x="2188337" y="124967"/>
                  </a:lnTo>
                  <a:lnTo>
                    <a:pt x="2187430" y="175186"/>
                  </a:lnTo>
                  <a:lnTo>
                    <a:pt x="2186797" y="221440"/>
                  </a:lnTo>
                  <a:lnTo>
                    <a:pt x="2186426" y="263717"/>
                  </a:lnTo>
                  <a:lnTo>
                    <a:pt x="2186304" y="302005"/>
                  </a:lnTo>
                  <a:lnTo>
                    <a:pt x="2186949" y="317648"/>
                  </a:lnTo>
                  <a:lnTo>
                    <a:pt x="2203072" y="354409"/>
                  </a:lnTo>
                  <a:lnTo>
                    <a:pt x="2236469" y="361695"/>
                  </a:lnTo>
                  <a:lnTo>
                    <a:pt x="2248140" y="361529"/>
                  </a:lnTo>
                  <a:lnTo>
                    <a:pt x="2260298" y="361029"/>
                  </a:lnTo>
                  <a:lnTo>
                    <a:pt x="2272956" y="360195"/>
                  </a:lnTo>
                  <a:lnTo>
                    <a:pt x="2286127" y="359028"/>
                  </a:lnTo>
                  <a:lnTo>
                    <a:pt x="2288793" y="379094"/>
                  </a:lnTo>
                  <a:lnTo>
                    <a:pt x="2262576" y="390523"/>
                  </a:lnTo>
                  <a:lnTo>
                    <a:pt x="2237263" y="398700"/>
                  </a:lnTo>
                  <a:lnTo>
                    <a:pt x="2212855" y="403615"/>
                  </a:lnTo>
                  <a:lnTo>
                    <a:pt x="2189353" y="405256"/>
                  </a:lnTo>
                  <a:lnTo>
                    <a:pt x="2167181" y="404020"/>
                  </a:lnTo>
                  <a:lnTo>
                    <a:pt x="2116836" y="385571"/>
                  </a:lnTo>
                  <a:lnTo>
                    <a:pt x="2092779" y="345013"/>
                  </a:lnTo>
                  <a:lnTo>
                    <a:pt x="2091181" y="326516"/>
                  </a:lnTo>
                  <a:lnTo>
                    <a:pt x="2091303" y="287674"/>
                  </a:lnTo>
                  <a:lnTo>
                    <a:pt x="2091674" y="240855"/>
                  </a:lnTo>
                  <a:lnTo>
                    <a:pt x="2092307" y="186035"/>
                  </a:lnTo>
                  <a:lnTo>
                    <a:pt x="2093214" y="123189"/>
                  </a:lnTo>
                  <a:lnTo>
                    <a:pt x="2048002" y="111505"/>
                  </a:lnTo>
                  <a:lnTo>
                    <a:pt x="2044953" y="93471"/>
                  </a:lnTo>
                  <a:lnTo>
                    <a:pt x="2100833" y="88391"/>
                  </a:lnTo>
                  <a:lnTo>
                    <a:pt x="2132711" y="9778"/>
                  </a:lnTo>
                  <a:lnTo>
                    <a:pt x="2146613" y="7250"/>
                  </a:lnTo>
                  <a:lnTo>
                    <a:pt x="2159920" y="4794"/>
                  </a:lnTo>
                  <a:lnTo>
                    <a:pt x="2172608" y="2385"/>
                  </a:lnTo>
                  <a:lnTo>
                    <a:pt x="2184654" y="0"/>
                  </a:lnTo>
                  <a:close/>
                </a:path>
              </a:pathLst>
            </a:custGeom>
            <a:ln w="18288">
              <a:solidFill>
                <a:srgbClr val="FFFFFF"/>
              </a:solidFill>
            </a:ln>
          </p:spPr>
          <p:txBody>
            <a:bodyPr wrap="square" lIns="0" tIns="0" rIns="0" bIns="0" rtlCol="0"/>
            <a:lstStyle/>
            <a:p>
              <a:endParaRPr>
                <a:latin typeface="Times New Roman" pitchFamily="18" charset="0"/>
                <a:cs typeface="Times New Roman" pitchFamily="18" charset="0"/>
              </a:endParaRPr>
            </a:p>
          </p:txBody>
        </p:sp>
        <p:sp>
          <p:nvSpPr>
            <p:cNvPr id="20" name="object 20"/>
            <p:cNvSpPr/>
            <p:nvPr/>
          </p:nvSpPr>
          <p:spPr>
            <a:xfrm>
              <a:off x="1168336" y="847725"/>
              <a:ext cx="142176" cy="211455"/>
            </a:xfrm>
            <a:prstGeom prst="rect">
              <a:avLst/>
            </a:prstGeom>
            <a:blipFill>
              <a:blip r:embed="rId15" cstate="print"/>
              <a:stretch>
                <a:fillRect/>
              </a:stretch>
            </a:blipFill>
          </p:spPr>
          <p:txBody>
            <a:bodyPr wrap="square" lIns="0" tIns="0" rIns="0" bIns="0" rtlCol="0"/>
            <a:lstStyle/>
            <a:p>
              <a:endParaRPr>
                <a:latin typeface="Times New Roman" pitchFamily="18" charset="0"/>
                <a:cs typeface="Times New Roman" pitchFamily="18" charset="0"/>
              </a:endParaRPr>
            </a:p>
          </p:txBody>
        </p:sp>
        <p:sp>
          <p:nvSpPr>
            <p:cNvPr id="21" name="object 21"/>
            <p:cNvSpPr/>
            <p:nvPr/>
          </p:nvSpPr>
          <p:spPr>
            <a:xfrm>
              <a:off x="1023442" y="824738"/>
              <a:ext cx="461645" cy="477520"/>
            </a:xfrm>
            <a:custGeom>
              <a:avLst/>
              <a:gdLst/>
              <a:ahLst/>
              <a:cxnLst/>
              <a:rect l="l" t="t" r="r" b="b"/>
              <a:pathLst>
                <a:path w="461644" h="477519">
                  <a:moveTo>
                    <a:pt x="214312" y="0"/>
                  </a:moveTo>
                  <a:lnTo>
                    <a:pt x="254667" y="1789"/>
                  </a:lnTo>
                  <a:lnTo>
                    <a:pt x="319241" y="16180"/>
                  </a:lnTo>
                  <a:lnTo>
                    <a:pt x="362221" y="44856"/>
                  </a:lnTo>
                  <a:lnTo>
                    <a:pt x="383695" y="86818"/>
                  </a:lnTo>
                  <a:lnTo>
                    <a:pt x="386384" y="112775"/>
                  </a:lnTo>
                  <a:lnTo>
                    <a:pt x="384741" y="136538"/>
                  </a:lnTo>
                  <a:lnTo>
                    <a:pt x="371597" y="176873"/>
                  </a:lnTo>
                  <a:lnTo>
                    <a:pt x="345425" y="207799"/>
                  </a:lnTo>
                  <a:lnTo>
                    <a:pt x="306892" y="231318"/>
                  </a:lnTo>
                  <a:lnTo>
                    <a:pt x="283006" y="240411"/>
                  </a:lnTo>
                  <a:lnTo>
                    <a:pt x="296220" y="260197"/>
                  </a:lnTo>
                  <a:lnTo>
                    <a:pt x="307851" y="278018"/>
                  </a:lnTo>
                  <a:lnTo>
                    <a:pt x="317886" y="293864"/>
                  </a:lnTo>
                  <a:lnTo>
                    <a:pt x="326313" y="307721"/>
                  </a:lnTo>
                  <a:lnTo>
                    <a:pt x="333935" y="320532"/>
                  </a:lnTo>
                  <a:lnTo>
                    <a:pt x="341569" y="333248"/>
                  </a:lnTo>
                  <a:lnTo>
                    <a:pt x="364465" y="370512"/>
                  </a:lnTo>
                  <a:lnTo>
                    <a:pt x="391052" y="411487"/>
                  </a:lnTo>
                  <a:lnTo>
                    <a:pt x="420039" y="441325"/>
                  </a:lnTo>
                  <a:lnTo>
                    <a:pt x="449122" y="453389"/>
                  </a:lnTo>
                  <a:lnTo>
                    <a:pt x="454202" y="454660"/>
                  </a:lnTo>
                  <a:lnTo>
                    <a:pt x="459790" y="455675"/>
                  </a:lnTo>
                  <a:lnTo>
                    <a:pt x="461060" y="472821"/>
                  </a:lnTo>
                  <a:lnTo>
                    <a:pt x="444084" y="474841"/>
                  </a:lnTo>
                  <a:lnTo>
                    <a:pt x="425929" y="476313"/>
                  </a:lnTo>
                  <a:lnTo>
                    <a:pt x="406607" y="477214"/>
                  </a:lnTo>
                  <a:lnTo>
                    <a:pt x="386130" y="477520"/>
                  </a:lnTo>
                  <a:lnTo>
                    <a:pt x="370628" y="477238"/>
                  </a:lnTo>
                  <a:lnTo>
                    <a:pt x="332715" y="470775"/>
                  </a:lnTo>
                  <a:lnTo>
                    <a:pt x="300675" y="446865"/>
                  </a:lnTo>
                  <a:lnTo>
                    <a:pt x="273878" y="408590"/>
                  </a:lnTo>
                  <a:lnTo>
                    <a:pt x="252612" y="372989"/>
                  </a:lnTo>
                  <a:lnTo>
                    <a:pt x="230212" y="333501"/>
                  </a:lnTo>
                  <a:lnTo>
                    <a:pt x="222499" y="319813"/>
                  </a:lnTo>
                  <a:lnTo>
                    <a:pt x="198234" y="279273"/>
                  </a:lnTo>
                  <a:lnTo>
                    <a:pt x="192150" y="269875"/>
                  </a:lnTo>
                  <a:lnTo>
                    <a:pt x="190030" y="266573"/>
                  </a:lnTo>
                  <a:lnTo>
                    <a:pt x="154038" y="253491"/>
                  </a:lnTo>
                  <a:lnTo>
                    <a:pt x="154038" y="365251"/>
                  </a:lnTo>
                  <a:lnTo>
                    <a:pt x="154298" y="409059"/>
                  </a:lnTo>
                  <a:lnTo>
                    <a:pt x="162407" y="443357"/>
                  </a:lnTo>
                  <a:lnTo>
                    <a:pt x="197231" y="454660"/>
                  </a:lnTo>
                  <a:lnTo>
                    <a:pt x="198234" y="471424"/>
                  </a:lnTo>
                  <a:lnTo>
                    <a:pt x="178541" y="470997"/>
                  </a:lnTo>
                  <a:lnTo>
                    <a:pt x="156629" y="470677"/>
                  </a:lnTo>
                  <a:lnTo>
                    <a:pt x="132497" y="470477"/>
                  </a:lnTo>
                  <a:lnTo>
                    <a:pt x="106146" y="470408"/>
                  </a:lnTo>
                  <a:lnTo>
                    <a:pt x="77643" y="470477"/>
                  </a:lnTo>
                  <a:lnTo>
                    <a:pt x="50730" y="470677"/>
                  </a:lnTo>
                  <a:lnTo>
                    <a:pt x="25407" y="470997"/>
                  </a:lnTo>
                  <a:lnTo>
                    <a:pt x="1676" y="471424"/>
                  </a:lnTo>
                  <a:lnTo>
                    <a:pt x="0" y="454660"/>
                  </a:lnTo>
                  <a:lnTo>
                    <a:pt x="44869" y="442340"/>
                  </a:lnTo>
                  <a:lnTo>
                    <a:pt x="50444" y="440816"/>
                  </a:lnTo>
                  <a:lnTo>
                    <a:pt x="53467" y="437261"/>
                  </a:lnTo>
                  <a:lnTo>
                    <a:pt x="54482" y="393451"/>
                  </a:lnTo>
                  <a:lnTo>
                    <a:pt x="54584" y="365251"/>
                  </a:lnTo>
                  <a:lnTo>
                    <a:pt x="54584" y="98425"/>
                  </a:lnTo>
                  <a:lnTo>
                    <a:pt x="54305" y="58800"/>
                  </a:lnTo>
                  <a:lnTo>
                    <a:pt x="1003" y="18669"/>
                  </a:lnTo>
                  <a:lnTo>
                    <a:pt x="0" y="1650"/>
                  </a:lnTo>
                  <a:lnTo>
                    <a:pt x="23586" y="2244"/>
                  </a:lnTo>
                  <a:lnTo>
                    <a:pt x="47464" y="2682"/>
                  </a:lnTo>
                  <a:lnTo>
                    <a:pt x="71635" y="2954"/>
                  </a:lnTo>
                  <a:lnTo>
                    <a:pt x="96100" y="3048"/>
                  </a:lnTo>
                  <a:lnTo>
                    <a:pt x="101606" y="3004"/>
                  </a:lnTo>
                  <a:lnTo>
                    <a:pt x="107738" y="2889"/>
                  </a:lnTo>
                  <a:lnTo>
                    <a:pt x="114497" y="2726"/>
                  </a:lnTo>
                  <a:lnTo>
                    <a:pt x="121881" y="2539"/>
                  </a:lnTo>
                  <a:lnTo>
                    <a:pt x="130004" y="2252"/>
                  </a:lnTo>
                  <a:lnTo>
                    <a:pt x="138963" y="1952"/>
                  </a:lnTo>
                  <a:lnTo>
                    <a:pt x="148760" y="1629"/>
                  </a:lnTo>
                  <a:lnTo>
                    <a:pt x="159397" y="1270"/>
                  </a:lnTo>
                  <a:lnTo>
                    <a:pt x="169031" y="986"/>
                  </a:lnTo>
                  <a:lnTo>
                    <a:pt x="177852" y="714"/>
                  </a:lnTo>
                  <a:lnTo>
                    <a:pt x="185856" y="466"/>
                  </a:lnTo>
                  <a:lnTo>
                    <a:pt x="193040" y="253"/>
                  </a:lnTo>
                  <a:lnTo>
                    <a:pt x="202082" y="126"/>
                  </a:lnTo>
                  <a:lnTo>
                    <a:pt x="209181" y="0"/>
                  </a:lnTo>
                  <a:lnTo>
                    <a:pt x="214312" y="0"/>
                  </a:lnTo>
                  <a:close/>
                </a:path>
              </a:pathLst>
            </a:custGeom>
            <a:ln w="18288">
              <a:solidFill>
                <a:srgbClr val="FFFFFF"/>
              </a:solidFill>
            </a:ln>
          </p:spPr>
          <p:txBody>
            <a:bodyPr wrap="square" lIns="0" tIns="0" rIns="0" bIns="0" rtlCol="0"/>
            <a:lstStyle/>
            <a:p>
              <a:endParaRPr>
                <a:latin typeface="Times New Roman" pitchFamily="18" charset="0"/>
                <a:cs typeface="Times New Roman" pitchFamily="18" charset="0"/>
              </a:endParaRPr>
            </a:p>
          </p:txBody>
        </p:sp>
        <p:sp>
          <p:nvSpPr>
            <p:cNvPr id="22" name="object 22"/>
            <p:cNvSpPr/>
            <p:nvPr/>
          </p:nvSpPr>
          <p:spPr>
            <a:xfrm>
              <a:off x="7045325" y="805815"/>
              <a:ext cx="122682" cy="118491"/>
            </a:xfrm>
            <a:prstGeom prst="rect">
              <a:avLst/>
            </a:prstGeom>
            <a:blipFill>
              <a:blip r:embed="rId16" cstate="print"/>
              <a:stretch>
                <a:fillRect/>
              </a:stretch>
            </a:blipFill>
          </p:spPr>
          <p:txBody>
            <a:bodyPr wrap="square" lIns="0" tIns="0" rIns="0" bIns="0" rtlCol="0"/>
            <a:lstStyle/>
            <a:p>
              <a:endParaRPr>
                <a:latin typeface="Times New Roman" pitchFamily="18" charset="0"/>
                <a:cs typeface="Times New Roman" pitchFamily="18" charset="0"/>
              </a:endParaRPr>
            </a:p>
          </p:txBody>
        </p:sp>
        <p:sp>
          <p:nvSpPr>
            <p:cNvPr id="23" name="object 23"/>
            <p:cNvSpPr/>
            <p:nvPr/>
          </p:nvSpPr>
          <p:spPr>
            <a:xfrm>
              <a:off x="1894205" y="805815"/>
              <a:ext cx="122681" cy="118491"/>
            </a:xfrm>
            <a:prstGeom prst="rect">
              <a:avLst/>
            </a:prstGeom>
            <a:blipFill>
              <a:blip r:embed="rId17" cstate="print"/>
              <a:stretch>
                <a:fillRect/>
              </a:stretch>
            </a:blipFill>
          </p:spPr>
          <p:txBody>
            <a:bodyPr wrap="square" lIns="0" tIns="0" rIns="0" bIns="0" rtlCol="0"/>
            <a:lstStyle/>
            <a:p>
              <a:endParaRPr>
                <a:latin typeface="Times New Roman" pitchFamily="18" charset="0"/>
                <a:cs typeface="Times New Roman" pitchFamily="18" charset="0"/>
              </a:endParaRPr>
            </a:p>
          </p:txBody>
        </p:sp>
        <p:sp>
          <p:nvSpPr>
            <p:cNvPr id="24" name="object 24"/>
            <p:cNvSpPr/>
            <p:nvPr/>
          </p:nvSpPr>
          <p:spPr>
            <a:xfrm>
              <a:off x="4606671" y="790575"/>
              <a:ext cx="415290" cy="506095"/>
            </a:xfrm>
            <a:custGeom>
              <a:avLst/>
              <a:gdLst/>
              <a:ahLst/>
              <a:cxnLst/>
              <a:rect l="l" t="t" r="r" b="b"/>
              <a:pathLst>
                <a:path w="415289" h="506094">
                  <a:moveTo>
                    <a:pt x="146050" y="0"/>
                  </a:moveTo>
                  <a:lnTo>
                    <a:pt x="149732" y="2666"/>
                  </a:lnTo>
                  <a:lnTo>
                    <a:pt x="148826" y="26171"/>
                  </a:lnTo>
                  <a:lnTo>
                    <a:pt x="148193" y="50403"/>
                  </a:lnTo>
                  <a:lnTo>
                    <a:pt x="147822" y="75372"/>
                  </a:lnTo>
                  <a:lnTo>
                    <a:pt x="147700" y="101091"/>
                  </a:lnTo>
                  <a:lnTo>
                    <a:pt x="147700" y="218694"/>
                  </a:lnTo>
                  <a:lnTo>
                    <a:pt x="175916" y="203858"/>
                  </a:lnTo>
                  <a:lnTo>
                    <a:pt x="203977" y="193262"/>
                  </a:lnTo>
                  <a:lnTo>
                    <a:pt x="231872" y="186904"/>
                  </a:lnTo>
                  <a:lnTo>
                    <a:pt x="259587" y="184785"/>
                  </a:lnTo>
                  <a:lnTo>
                    <a:pt x="282682" y="186451"/>
                  </a:lnTo>
                  <a:lnTo>
                    <a:pt x="321059" y="199786"/>
                  </a:lnTo>
                  <a:lnTo>
                    <a:pt x="357092" y="243665"/>
                  </a:lnTo>
                  <a:lnTo>
                    <a:pt x="363981" y="287020"/>
                  </a:lnTo>
                  <a:lnTo>
                    <a:pt x="363981" y="404495"/>
                  </a:lnTo>
                  <a:lnTo>
                    <a:pt x="364029" y="424072"/>
                  </a:lnTo>
                  <a:lnTo>
                    <a:pt x="364743" y="466471"/>
                  </a:lnTo>
                  <a:lnTo>
                    <a:pt x="373379" y="477774"/>
                  </a:lnTo>
                  <a:lnTo>
                    <a:pt x="413892" y="489585"/>
                  </a:lnTo>
                  <a:lnTo>
                    <a:pt x="414908" y="505587"/>
                  </a:lnTo>
                  <a:lnTo>
                    <a:pt x="390953" y="505160"/>
                  </a:lnTo>
                  <a:lnTo>
                    <a:pt x="366902" y="504840"/>
                  </a:lnTo>
                  <a:lnTo>
                    <a:pt x="342757" y="504640"/>
                  </a:lnTo>
                  <a:lnTo>
                    <a:pt x="318515" y="504571"/>
                  </a:lnTo>
                  <a:lnTo>
                    <a:pt x="294010" y="504640"/>
                  </a:lnTo>
                  <a:lnTo>
                    <a:pt x="270779" y="504840"/>
                  </a:lnTo>
                  <a:lnTo>
                    <a:pt x="248810" y="505160"/>
                  </a:lnTo>
                  <a:lnTo>
                    <a:pt x="228091" y="505587"/>
                  </a:lnTo>
                  <a:lnTo>
                    <a:pt x="226694" y="489585"/>
                  </a:lnTo>
                  <a:lnTo>
                    <a:pt x="265429" y="477900"/>
                  </a:lnTo>
                  <a:lnTo>
                    <a:pt x="268986" y="459104"/>
                  </a:lnTo>
                  <a:lnTo>
                    <a:pt x="268986" y="448310"/>
                  </a:lnTo>
                  <a:lnTo>
                    <a:pt x="268986" y="308101"/>
                  </a:lnTo>
                  <a:lnTo>
                    <a:pt x="259877" y="259328"/>
                  </a:lnTo>
                  <a:lnTo>
                    <a:pt x="219906" y="232132"/>
                  </a:lnTo>
                  <a:lnTo>
                    <a:pt x="204977" y="231012"/>
                  </a:lnTo>
                  <a:lnTo>
                    <a:pt x="190974" y="231818"/>
                  </a:lnTo>
                  <a:lnTo>
                    <a:pt x="176768" y="234219"/>
                  </a:lnTo>
                  <a:lnTo>
                    <a:pt x="162347" y="238192"/>
                  </a:lnTo>
                  <a:lnTo>
                    <a:pt x="147700" y="243712"/>
                  </a:lnTo>
                  <a:lnTo>
                    <a:pt x="147700" y="391160"/>
                  </a:lnTo>
                  <a:lnTo>
                    <a:pt x="147875" y="431212"/>
                  </a:lnTo>
                  <a:lnTo>
                    <a:pt x="148589" y="473837"/>
                  </a:lnTo>
                  <a:lnTo>
                    <a:pt x="156082" y="478789"/>
                  </a:lnTo>
                  <a:lnTo>
                    <a:pt x="190880" y="489585"/>
                  </a:lnTo>
                  <a:lnTo>
                    <a:pt x="191642" y="505587"/>
                  </a:lnTo>
                  <a:lnTo>
                    <a:pt x="170406" y="505160"/>
                  </a:lnTo>
                  <a:lnTo>
                    <a:pt x="148240" y="504840"/>
                  </a:lnTo>
                  <a:lnTo>
                    <a:pt x="125170" y="504640"/>
                  </a:lnTo>
                  <a:lnTo>
                    <a:pt x="101218" y="504571"/>
                  </a:lnTo>
                  <a:lnTo>
                    <a:pt x="76360" y="504640"/>
                  </a:lnTo>
                  <a:lnTo>
                    <a:pt x="51704" y="504840"/>
                  </a:lnTo>
                  <a:lnTo>
                    <a:pt x="27263" y="505160"/>
                  </a:lnTo>
                  <a:lnTo>
                    <a:pt x="3048" y="505587"/>
                  </a:lnTo>
                  <a:lnTo>
                    <a:pt x="1396" y="489585"/>
                  </a:lnTo>
                  <a:lnTo>
                    <a:pt x="44576" y="477774"/>
                  </a:lnTo>
                  <a:lnTo>
                    <a:pt x="49529" y="476503"/>
                  </a:lnTo>
                  <a:lnTo>
                    <a:pt x="52069" y="473201"/>
                  </a:lnTo>
                  <a:lnTo>
                    <a:pt x="52577" y="426592"/>
                  </a:lnTo>
                  <a:lnTo>
                    <a:pt x="52577" y="133603"/>
                  </a:lnTo>
                  <a:lnTo>
                    <a:pt x="52276" y="91503"/>
                  </a:lnTo>
                  <a:lnTo>
                    <a:pt x="51307" y="52832"/>
                  </a:lnTo>
                  <a:lnTo>
                    <a:pt x="2031" y="39497"/>
                  </a:lnTo>
                  <a:lnTo>
                    <a:pt x="0" y="25780"/>
                  </a:lnTo>
                  <a:lnTo>
                    <a:pt x="40554" y="19520"/>
                  </a:lnTo>
                  <a:lnTo>
                    <a:pt x="78406" y="13128"/>
                  </a:lnTo>
                  <a:lnTo>
                    <a:pt x="113567" y="6617"/>
                  </a:lnTo>
                  <a:lnTo>
                    <a:pt x="146050" y="0"/>
                  </a:lnTo>
                  <a:close/>
                </a:path>
              </a:pathLst>
            </a:custGeom>
            <a:ln w="18288">
              <a:solidFill>
                <a:srgbClr val="FFFFFF"/>
              </a:solidFill>
            </a:ln>
          </p:spPr>
          <p:txBody>
            <a:bodyPr wrap="square" lIns="0" tIns="0" rIns="0" bIns="0" rtlCol="0"/>
            <a:lstStyle/>
            <a:p>
              <a:endParaRPr>
                <a:latin typeface="Times New Roman" pitchFamily="18" charset="0"/>
                <a:cs typeface="Times New Roman" pitchFamily="18" charset="0"/>
              </a:endParaRPr>
            </a:p>
          </p:txBody>
        </p:sp>
      </p:grpSp>
      <p:sp>
        <p:nvSpPr>
          <p:cNvPr id="25" name="object 25"/>
          <p:cNvSpPr/>
          <p:nvPr/>
        </p:nvSpPr>
        <p:spPr>
          <a:xfrm>
            <a:off x="2057400" y="2514600"/>
            <a:ext cx="3886200" cy="2581655"/>
          </a:xfrm>
          <a:prstGeom prst="rect">
            <a:avLst/>
          </a:prstGeom>
          <a:blipFill>
            <a:blip r:embed="rId18" cstate="print"/>
            <a:stretch>
              <a:fillRect/>
            </a:stretch>
          </a:blipFill>
        </p:spPr>
        <p:txBody>
          <a:bodyPr wrap="square" lIns="0" tIns="0" rIns="0" bIns="0" rtlCol="0"/>
          <a:lstStyle/>
          <a:p>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304799" y="381000"/>
            <a:ext cx="8534401" cy="60198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p:nvPr/>
        </p:nvSpPr>
        <p:spPr>
          <a:xfrm>
            <a:off x="535940" y="1951685"/>
            <a:ext cx="7959725" cy="3891450"/>
          </a:xfrm>
          <a:prstGeom prst="rect">
            <a:avLst/>
          </a:prstGeom>
        </p:spPr>
        <p:txBody>
          <a:bodyPr vert="horz" wrap="square" lIns="0" tIns="13335" rIns="0" bIns="0" rtlCol="0">
            <a:spAutoFit/>
          </a:bodyPr>
          <a:lstStyle/>
          <a:p>
            <a:pPr marL="286385" marR="5080" indent="-274320" algn="just">
              <a:lnSpc>
                <a:spcPct val="100000"/>
              </a:lnSpc>
              <a:spcBef>
                <a:spcPts val="105"/>
              </a:spcBef>
              <a:tabLst>
                <a:tab pos="286385" algn="l"/>
              </a:tabLst>
            </a:pPr>
            <a:r>
              <a:rPr sz="1900" spc="-500" dirty="0">
                <a:solidFill>
                  <a:srgbClr val="0AD0D9"/>
                </a:solidFill>
                <a:latin typeface="Arial"/>
                <a:cs typeface="Arial"/>
              </a:rPr>
              <a:t></a:t>
            </a:r>
            <a:r>
              <a:rPr sz="1900" spc="-500">
                <a:solidFill>
                  <a:srgbClr val="0AD0D9"/>
                </a:solidFill>
                <a:latin typeface="Arial"/>
                <a:cs typeface="Arial"/>
              </a:rPr>
              <a:t>	</a:t>
            </a:r>
            <a:r>
              <a:rPr lang="en-US" sz="2800" spc="-45" dirty="0" smtClean="0">
                <a:latin typeface="Georgia"/>
                <a:cs typeface="Georgia"/>
              </a:rPr>
              <a:t>First flush is a device used to flush off the water received in first  shower. The first shower of rains needs to be flushed-off to avoid  contaminating storable/rechargeable water by the probable  contaminants of the atmosphere and the catchment roof. It will  also help in cleaning of silt and other material deposited on roof  during dry seasons Provisions of first rain separator should be  made at outlet of each drainpipe.</a:t>
            </a:r>
            <a:r>
              <a:rPr lang="en-US" sz="2800" spc="-45" dirty="0" smtClean="0">
                <a:latin typeface="Georgia"/>
                <a:cs typeface="Georgia"/>
              </a:rPr>
              <a:t> </a:t>
            </a:r>
            <a:endParaRPr sz="2000">
              <a:latin typeface="Times New Roman"/>
              <a:cs typeface="Times New Roman"/>
            </a:endParaRPr>
          </a:p>
        </p:txBody>
      </p:sp>
      <p:sp>
        <p:nvSpPr>
          <p:cNvPr id="9" name="object 9"/>
          <p:cNvSpPr txBox="1">
            <a:spLocks noGrp="1"/>
          </p:cNvSpPr>
          <p:nvPr>
            <p:ph type="title"/>
          </p:nvPr>
        </p:nvSpPr>
        <p:spPr>
          <a:xfrm>
            <a:off x="612140" y="818515"/>
            <a:ext cx="3448050" cy="848360"/>
          </a:xfrm>
          <a:prstGeom prst="rect">
            <a:avLst/>
          </a:prstGeom>
        </p:spPr>
        <p:txBody>
          <a:bodyPr vert="horz" wrap="square" lIns="0" tIns="12700" rIns="0" bIns="0" rtlCol="0">
            <a:spAutoFit/>
          </a:bodyPr>
          <a:lstStyle/>
          <a:p>
            <a:pPr marL="12700">
              <a:lnSpc>
                <a:spcPct val="100000"/>
              </a:lnSpc>
              <a:spcBef>
                <a:spcPts val="100"/>
              </a:spcBef>
            </a:pPr>
            <a:r>
              <a:rPr sz="5400" spc="114" dirty="0">
                <a:solidFill>
                  <a:srgbClr val="000000"/>
                </a:solidFill>
                <a:latin typeface="Times New Roman"/>
                <a:cs typeface="Times New Roman"/>
              </a:rPr>
              <a:t>First</a:t>
            </a:r>
            <a:r>
              <a:rPr sz="5400" spc="-285" dirty="0">
                <a:solidFill>
                  <a:srgbClr val="000000"/>
                </a:solidFill>
                <a:latin typeface="Times New Roman"/>
                <a:cs typeface="Times New Roman"/>
              </a:rPr>
              <a:t> </a:t>
            </a:r>
            <a:r>
              <a:rPr sz="5400" spc="240" dirty="0">
                <a:solidFill>
                  <a:srgbClr val="000000"/>
                </a:solidFill>
                <a:latin typeface="Times New Roman"/>
                <a:cs typeface="Times New Roman"/>
              </a:rPr>
              <a:t>Flush</a:t>
            </a:r>
            <a:endParaRPr sz="5400">
              <a:latin typeface="Times New Roman"/>
              <a:cs typeface="Times New Roman"/>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p:nvPr/>
        </p:nvSpPr>
        <p:spPr>
          <a:xfrm>
            <a:off x="535940" y="1947799"/>
            <a:ext cx="7339330" cy="818515"/>
          </a:xfrm>
          <a:prstGeom prst="rect">
            <a:avLst/>
          </a:prstGeom>
        </p:spPr>
        <p:txBody>
          <a:bodyPr vert="horz" wrap="square" lIns="0" tIns="13335" rIns="0" bIns="0" rtlCol="0">
            <a:spAutoFit/>
          </a:bodyPr>
          <a:lstStyle/>
          <a:p>
            <a:pPr marL="286385" marR="5080" indent="-274320">
              <a:lnSpc>
                <a:spcPct val="100000"/>
              </a:lnSpc>
              <a:spcBef>
                <a:spcPts val="105"/>
              </a:spcBef>
            </a:pPr>
            <a:r>
              <a:rPr sz="2450" spc="-625" dirty="0">
                <a:solidFill>
                  <a:srgbClr val="0AD0D9"/>
                </a:solidFill>
                <a:latin typeface="Arial"/>
                <a:cs typeface="Arial"/>
              </a:rPr>
              <a:t> </a:t>
            </a:r>
            <a:r>
              <a:rPr sz="2600" spc="-10" dirty="0">
                <a:latin typeface="Georgia"/>
                <a:cs typeface="Georgia"/>
              </a:rPr>
              <a:t>All collected </a:t>
            </a:r>
            <a:r>
              <a:rPr sz="2600" spc="-60" dirty="0">
                <a:latin typeface="Georgia"/>
                <a:cs typeface="Georgia"/>
              </a:rPr>
              <a:t>rain </a:t>
            </a:r>
            <a:r>
              <a:rPr sz="2600" spc="-40" dirty="0">
                <a:latin typeface="Georgia"/>
                <a:cs typeface="Georgia"/>
              </a:rPr>
              <a:t>water </a:t>
            </a:r>
            <a:r>
              <a:rPr sz="2600" spc="-60" dirty="0">
                <a:latin typeface="Georgia"/>
                <a:cs typeface="Georgia"/>
              </a:rPr>
              <a:t>are </a:t>
            </a:r>
            <a:r>
              <a:rPr sz="2600" spc="-40" dirty="0">
                <a:latin typeface="Georgia"/>
                <a:cs typeface="Georgia"/>
              </a:rPr>
              <a:t>store </a:t>
            </a:r>
            <a:r>
              <a:rPr sz="2600" spc="-25" dirty="0">
                <a:latin typeface="Georgia"/>
                <a:cs typeface="Georgia"/>
              </a:rPr>
              <a:t>in </a:t>
            </a:r>
            <a:r>
              <a:rPr sz="2600" spc="-20" dirty="0">
                <a:latin typeface="Georgia"/>
                <a:cs typeface="Georgia"/>
              </a:rPr>
              <a:t>tank </a:t>
            </a:r>
            <a:r>
              <a:rPr sz="2600" spc="-35" dirty="0">
                <a:latin typeface="Georgia"/>
                <a:cs typeface="Georgia"/>
              </a:rPr>
              <a:t>or</a:t>
            </a:r>
            <a:r>
              <a:rPr sz="2600" spc="-430" dirty="0">
                <a:latin typeface="Georgia"/>
                <a:cs typeface="Georgia"/>
              </a:rPr>
              <a:t> </a:t>
            </a:r>
            <a:r>
              <a:rPr sz="2600" spc="-110" dirty="0">
                <a:latin typeface="Georgia"/>
                <a:cs typeface="Georgia"/>
              </a:rPr>
              <a:t>barrels  </a:t>
            </a:r>
            <a:r>
              <a:rPr sz="2600" spc="-35" dirty="0">
                <a:latin typeface="Georgia"/>
                <a:cs typeface="Georgia"/>
              </a:rPr>
              <a:t>used.</a:t>
            </a:r>
            <a:endParaRPr sz="2600">
              <a:latin typeface="Georgia"/>
              <a:cs typeface="Georgia"/>
            </a:endParaRPr>
          </a:p>
        </p:txBody>
      </p:sp>
      <p:sp>
        <p:nvSpPr>
          <p:cNvPr id="9" name="object 9"/>
          <p:cNvSpPr txBox="1"/>
          <p:nvPr/>
        </p:nvSpPr>
        <p:spPr>
          <a:xfrm>
            <a:off x="559409" y="827278"/>
            <a:ext cx="4808220" cy="848360"/>
          </a:xfrm>
          <a:prstGeom prst="rect">
            <a:avLst/>
          </a:prstGeom>
        </p:spPr>
        <p:txBody>
          <a:bodyPr vert="horz" wrap="square" lIns="0" tIns="12700" rIns="0" bIns="0" rtlCol="0">
            <a:spAutoFit/>
          </a:bodyPr>
          <a:lstStyle/>
          <a:p>
            <a:pPr marL="12700">
              <a:lnSpc>
                <a:spcPct val="100000"/>
              </a:lnSpc>
              <a:spcBef>
                <a:spcPts val="100"/>
              </a:spcBef>
            </a:pPr>
            <a:r>
              <a:rPr sz="5400" b="1" spc="175" dirty="0">
                <a:latin typeface="Times New Roman"/>
                <a:cs typeface="Times New Roman"/>
              </a:rPr>
              <a:t>Storage</a:t>
            </a:r>
            <a:r>
              <a:rPr sz="5400" b="1" spc="-340" dirty="0">
                <a:latin typeface="Times New Roman"/>
                <a:cs typeface="Times New Roman"/>
              </a:rPr>
              <a:t> </a:t>
            </a:r>
            <a:r>
              <a:rPr sz="5400" b="1" spc="335" dirty="0">
                <a:latin typeface="Times New Roman"/>
                <a:cs typeface="Times New Roman"/>
              </a:rPr>
              <a:t>system</a:t>
            </a:r>
            <a:endParaRPr sz="5400">
              <a:latin typeface="Times New Roman"/>
              <a:cs typeface="Times New Roman"/>
            </a:endParaRPr>
          </a:p>
        </p:txBody>
      </p:sp>
      <p:sp>
        <p:nvSpPr>
          <p:cNvPr id="10" name="object 10"/>
          <p:cNvSpPr/>
          <p:nvPr/>
        </p:nvSpPr>
        <p:spPr>
          <a:xfrm>
            <a:off x="1828800" y="4419600"/>
            <a:ext cx="3048000" cy="2057400"/>
          </a:xfrm>
          <a:prstGeom prst="rect">
            <a:avLst/>
          </a:prstGeom>
          <a:blipFill>
            <a:blip r:embed="rId7" cstate="print"/>
            <a:stretch>
              <a:fillRect/>
            </a:stretch>
          </a:blipFill>
        </p:spPr>
        <p:txBody>
          <a:bodyPr wrap="square" lIns="0" tIns="0" rIns="0" bIns="0" rtlCol="0"/>
          <a:lstStyle/>
          <a:p>
            <a:endParaRPr/>
          </a:p>
        </p:txBody>
      </p:sp>
      <p:sp>
        <p:nvSpPr>
          <p:cNvPr id="11" name="object 11"/>
          <p:cNvSpPr/>
          <p:nvPr/>
        </p:nvSpPr>
        <p:spPr>
          <a:xfrm>
            <a:off x="5715000" y="4572000"/>
            <a:ext cx="3171444" cy="2086356"/>
          </a:xfrm>
          <a:prstGeom prst="rect">
            <a:avLst/>
          </a:prstGeom>
          <a:blipFill>
            <a:blip r:embed="rId8" cstate="print"/>
            <a:stretch>
              <a:fillRect/>
            </a:stretch>
          </a:blipFill>
        </p:spPr>
        <p:txBody>
          <a:bodyPr wrap="square" lIns="0" tIns="0" rIns="0" bIns="0" rtlCol="0"/>
          <a:lstStyle/>
          <a:p>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p:nvPr/>
        </p:nvSpPr>
        <p:spPr>
          <a:xfrm>
            <a:off x="535940" y="1947799"/>
            <a:ext cx="7837805" cy="1214755"/>
          </a:xfrm>
          <a:prstGeom prst="rect">
            <a:avLst/>
          </a:prstGeom>
        </p:spPr>
        <p:txBody>
          <a:bodyPr vert="horz" wrap="square" lIns="0" tIns="13335" rIns="0" bIns="0" rtlCol="0">
            <a:spAutoFit/>
          </a:bodyPr>
          <a:lstStyle/>
          <a:p>
            <a:pPr marL="286385" marR="5080" indent="-274320">
              <a:lnSpc>
                <a:spcPct val="100000"/>
              </a:lnSpc>
              <a:spcBef>
                <a:spcPts val="105"/>
              </a:spcBef>
              <a:tabLst>
                <a:tab pos="2327910" algn="l"/>
              </a:tabLst>
            </a:pPr>
            <a:r>
              <a:rPr sz="2450" spc="-625" dirty="0">
                <a:solidFill>
                  <a:srgbClr val="0AD0D9"/>
                </a:solidFill>
                <a:latin typeface="Arial"/>
                <a:cs typeface="Arial"/>
              </a:rPr>
              <a:t> </a:t>
            </a:r>
            <a:r>
              <a:rPr sz="2600" spc="-85" dirty="0">
                <a:latin typeface="Georgia"/>
                <a:cs typeface="Georgia"/>
              </a:rPr>
              <a:t>It </a:t>
            </a:r>
            <a:r>
              <a:rPr sz="2600" spc="-50" dirty="0">
                <a:latin typeface="Georgia"/>
                <a:cs typeface="Georgia"/>
              </a:rPr>
              <a:t>is </a:t>
            </a:r>
            <a:r>
              <a:rPr sz="2600" spc="-65" dirty="0">
                <a:latin typeface="Georgia"/>
                <a:cs typeface="Georgia"/>
              </a:rPr>
              <a:t>a </a:t>
            </a:r>
            <a:r>
              <a:rPr sz="2600" spc="-45" dirty="0">
                <a:latin typeface="Georgia"/>
                <a:cs typeface="Georgia"/>
              </a:rPr>
              <a:t>system </a:t>
            </a:r>
            <a:r>
              <a:rPr sz="2600" spc="-5" dirty="0">
                <a:latin typeface="Georgia"/>
                <a:cs typeface="Georgia"/>
              </a:rPr>
              <a:t>to </a:t>
            </a:r>
            <a:r>
              <a:rPr sz="2600" spc="-40" dirty="0">
                <a:latin typeface="Georgia"/>
                <a:cs typeface="Georgia"/>
              </a:rPr>
              <a:t>delivered </a:t>
            </a:r>
            <a:r>
              <a:rPr sz="2600" spc="-20" dirty="0">
                <a:latin typeface="Georgia"/>
                <a:cs typeface="Georgia"/>
              </a:rPr>
              <a:t>of </a:t>
            </a:r>
            <a:r>
              <a:rPr sz="2600" spc="-40" dirty="0">
                <a:latin typeface="Georgia"/>
                <a:cs typeface="Georgia"/>
              </a:rPr>
              <a:t>water </a:t>
            </a:r>
            <a:r>
              <a:rPr sz="2600" spc="-45" dirty="0">
                <a:latin typeface="Georgia"/>
                <a:cs typeface="Georgia"/>
              </a:rPr>
              <a:t>for </a:t>
            </a:r>
            <a:r>
              <a:rPr sz="2600" spc="-50" dirty="0">
                <a:latin typeface="Georgia"/>
                <a:cs typeface="Georgia"/>
              </a:rPr>
              <a:t>uses. </a:t>
            </a:r>
            <a:r>
              <a:rPr sz="2600" spc="-35" dirty="0">
                <a:latin typeface="Georgia"/>
                <a:cs typeface="Georgia"/>
              </a:rPr>
              <a:t>There </a:t>
            </a:r>
            <a:r>
              <a:rPr sz="2600" spc="-60" dirty="0">
                <a:latin typeface="Georgia"/>
                <a:cs typeface="Georgia"/>
              </a:rPr>
              <a:t>are  </a:t>
            </a:r>
            <a:r>
              <a:rPr sz="2600" spc="-35" dirty="0">
                <a:latin typeface="Georgia"/>
                <a:cs typeface="Georgia"/>
              </a:rPr>
              <a:t>use</a:t>
            </a:r>
            <a:r>
              <a:rPr sz="2600" spc="-114" dirty="0">
                <a:latin typeface="Georgia"/>
                <a:cs typeface="Georgia"/>
              </a:rPr>
              <a:t> </a:t>
            </a:r>
            <a:r>
              <a:rPr sz="2600" spc="-20" dirty="0">
                <a:latin typeface="Georgia"/>
                <a:cs typeface="Georgia"/>
              </a:rPr>
              <a:t>of</a:t>
            </a:r>
            <a:r>
              <a:rPr sz="2600" spc="40" dirty="0">
                <a:latin typeface="Georgia"/>
                <a:cs typeface="Georgia"/>
              </a:rPr>
              <a:t> </a:t>
            </a:r>
            <a:r>
              <a:rPr sz="2600" spc="-35" dirty="0">
                <a:latin typeface="Georgia"/>
                <a:cs typeface="Georgia"/>
              </a:rPr>
              <a:t>pumps	</a:t>
            </a:r>
            <a:r>
              <a:rPr sz="2600" spc="-5" dirty="0">
                <a:latin typeface="Georgia"/>
                <a:cs typeface="Georgia"/>
              </a:rPr>
              <a:t>to</a:t>
            </a:r>
            <a:r>
              <a:rPr sz="2600" spc="-90" dirty="0">
                <a:latin typeface="Georgia"/>
                <a:cs typeface="Georgia"/>
              </a:rPr>
              <a:t> </a:t>
            </a:r>
            <a:r>
              <a:rPr sz="2600" spc="-30" dirty="0">
                <a:latin typeface="Georgia"/>
                <a:cs typeface="Georgia"/>
              </a:rPr>
              <a:t>take</a:t>
            </a:r>
            <a:r>
              <a:rPr sz="2600" spc="-130" dirty="0">
                <a:latin typeface="Georgia"/>
                <a:cs typeface="Georgia"/>
              </a:rPr>
              <a:t> </a:t>
            </a:r>
            <a:r>
              <a:rPr sz="2600" dirty="0">
                <a:latin typeface="Georgia"/>
                <a:cs typeface="Georgia"/>
              </a:rPr>
              <a:t>out</a:t>
            </a:r>
            <a:r>
              <a:rPr sz="2600" spc="-125" dirty="0">
                <a:latin typeface="Georgia"/>
                <a:cs typeface="Georgia"/>
              </a:rPr>
              <a:t> </a:t>
            </a:r>
            <a:r>
              <a:rPr sz="2600" spc="-40" dirty="0">
                <a:latin typeface="Georgia"/>
                <a:cs typeface="Georgia"/>
              </a:rPr>
              <a:t>water</a:t>
            </a:r>
            <a:r>
              <a:rPr sz="2600" spc="-114" dirty="0">
                <a:latin typeface="Georgia"/>
                <a:cs typeface="Georgia"/>
              </a:rPr>
              <a:t> </a:t>
            </a:r>
            <a:r>
              <a:rPr sz="2600" spc="-45" dirty="0">
                <a:latin typeface="Georgia"/>
                <a:cs typeface="Georgia"/>
              </a:rPr>
              <a:t>from</a:t>
            </a:r>
            <a:r>
              <a:rPr sz="2600" spc="-60" dirty="0">
                <a:latin typeface="Georgia"/>
                <a:cs typeface="Georgia"/>
              </a:rPr>
              <a:t> </a:t>
            </a:r>
            <a:r>
              <a:rPr sz="2600" spc="-20" dirty="0">
                <a:latin typeface="Georgia"/>
                <a:cs typeface="Georgia"/>
              </a:rPr>
              <a:t>tank</a:t>
            </a:r>
            <a:r>
              <a:rPr sz="2600" spc="-90" dirty="0">
                <a:latin typeface="Georgia"/>
                <a:cs typeface="Georgia"/>
              </a:rPr>
              <a:t> </a:t>
            </a:r>
            <a:r>
              <a:rPr sz="2600" spc="-35" dirty="0">
                <a:latin typeface="Georgia"/>
                <a:cs typeface="Georgia"/>
              </a:rPr>
              <a:t>and</a:t>
            </a:r>
            <a:r>
              <a:rPr sz="2600" spc="-50" dirty="0">
                <a:latin typeface="Georgia"/>
                <a:cs typeface="Georgia"/>
              </a:rPr>
              <a:t> </a:t>
            </a:r>
            <a:r>
              <a:rPr sz="2600" spc="-40" dirty="0">
                <a:latin typeface="Georgia"/>
                <a:cs typeface="Georgia"/>
              </a:rPr>
              <a:t>deliver  </a:t>
            </a:r>
            <a:r>
              <a:rPr sz="2600" spc="-45" dirty="0">
                <a:latin typeface="Georgia"/>
                <a:cs typeface="Georgia"/>
              </a:rPr>
              <a:t>for </a:t>
            </a:r>
            <a:r>
              <a:rPr sz="2600" spc="-50" dirty="0">
                <a:latin typeface="Georgia"/>
                <a:cs typeface="Georgia"/>
              </a:rPr>
              <a:t>many </a:t>
            </a:r>
            <a:r>
              <a:rPr sz="2600" spc="-35" dirty="0">
                <a:latin typeface="Georgia"/>
                <a:cs typeface="Georgia"/>
              </a:rPr>
              <a:t>purpose . </a:t>
            </a:r>
            <a:r>
              <a:rPr sz="2600" spc="-45" dirty="0">
                <a:latin typeface="Georgia"/>
                <a:cs typeface="Georgia"/>
              </a:rPr>
              <a:t>Water </a:t>
            </a:r>
            <a:r>
              <a:rPr sz="2600" spc="-50" dirty="0">
                <a:latin typeface="Georgia"/>
                <a:cs typeface="Georgia"/>
              </a:rPr>
              <a:t>is </a:t>
            </a:r>
            <a:r>
              <a:rPr sz="2600" spc="-40" dirty="0">
                <a:latin typeface="Georgia"/>
                <a:cs typeface="Georgia"/>
              </a:rPr>
              <a:t>deliver </a:t>
            </a:r>
            <a:r>
              <a:rPr sz="2600" spc="-30" dirty="0">
                <a:latin typeface="Georgia"/>
                <a:cs typeface="Georgia"/>
              </a:rPr>
              <a:t>by </a:t>
            </a:r>
            <a:r>
              <a:rPr sz="2600" spc="-40" dirty="0">
                <a:latin typeface="Georgia"/>
                <a:cs typeface="Georgia"/>
              </a:rPr>
              <a:t>pips</a:t>
            </a:r>
            <a:r>
              <a:rPr sz="2600" spc="-290" dirty="0">
                <a:latin typeface="Georgia"/>
                <a:cs typeface="Georgia"/>
              </a:rPr>
              <a:t> </a:t>
            </a:r>
            <a:r>
              <a:rPr sz="2600" spc="-35" dirty="0">
                <a:latin typeface="Georgia"/>
                <a:cs typeface="Georgia"/>
              </a:rPr>
              <a:t>.</a:t>
            </a:r>
            <a:endParaRPr sz="2600">
              <a:latin typeface="Georgia"/>
              <a:cs typeface="Georgia"/>
            </a:endParaRPr>
          </a:p>
        </p:txBody>
      </p:sp>
      <p:sp>
        <p:nvSpPr>
          <p:cNvPr id="9" name="object 9"/>
          <p:cNvSpPr txBox="1"/>
          <p:nvPr/>
        </p:nvSpPr>
        <p:spPr>
          <a:xfrm>
            <a:off x="560933" y="742315"/>
            <a:ext cx="5120640" cy="848360"/>
          </a:xfrm>
          <a:prstGeom prst="rect">
            <a:avLst/>
          </a:prstGeom>
        </p:spPr>
        <p:txBody>
          <a:bodyPr vert="horz" wrap="square" lIns="0" tIns="12700" rIns="0" bIns="0" rtlCol="0">
            <a:spAutoFit/>
          </a:bodyPr>
          <a:lstStyle/>
          <a:p>
            <a:pPr marL="12700">
              <a:lnSpc>
                <a:spcPct val="100000"/>
              </a:lnSpc>
              <a:spcBef>
                <a:spcPts val="100"/>
              </a:spcBef>
            </a:pPr>
            <a:r>
              <a:rPr sz="5400" b="1" spc="240" dirty="0">
                <a:latin typeface="Times New Roman"/>
                <a:cs typeface="Times New Roman"/>
              </a:rPr>
              <a:t>Delivery</a:t>
            </a:r>
            <a:r>
              <a:rPr sz="5400" b="1" spc="-375" dirty="0">
                <a:latin typeface="Times New Roman"/>
                <a:cs typeface="Times New Roman"/>
              </a:rPr>
              <a:t> </a:t>
            </a:r>
            <a:r>
              <a:rPr sz="5400" b="1" spc="335" dirty="0">
                <a:latin typeface="Times New Roman"/>
                <a:cs typeface="Times New Roman"/>
              </a:rPr>
              <a:t>system</a:t>
            </a:r>
            <a:endParaRPr sz="5400">
              <a:latin typeface="Times New Roman"/>
              <a:cs typeface="Times New Roman"/>
            </a:endParaRPr>
          </a:p>
        </p:txBody>
      </p:sp>
      <p:sp>
        <p:nvSpPr>
          <p:cNvPr id="10" name="object 10"/>
          <p:cNvSpPr/>
          <p:nvPr/>
        </p:nvSpPr>
        <p:spPr>
          <a:xfrm>
            <a:off x="1328927" y="3429000"/>
            <a:ext cx="6138672" cy="3276600"/>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p:nvPr/>
        </p:nvSpPr>
        <p:spPr>
          <a:xfrm>
            <a:off x="535940" y="1947799"/>
            <a:ext cx="7609840" cy="2014013"/>
          </a:xfrm>
          <a:prstGeom prst="rect">
            <a:avLst/>
          </a:prstGeom>
        </p:spPr>
        <p:txBody>
          <a:bodyPr vert="horz" wrap="square" lIns="0" tIns="13335" rIns="0" bIns="0" rtlCol="0">
            <a:spAutoFit/>
          </a:bodyPr>
          <a:lstStyle/>
          <a:p>
            <a:pPr marL="286385" marR="5080" indent="-274320" algn="just">
              <a:lnSpc>
                <a:spcPct val="100000"/>
              </a:lnSpc>
              <a:spcBef>
                <a:spcPts val="105"/>
              </a:spcBef>
              <a:tabLst>
                <a:tab pos="365760" algn="l"/>
              </a:tabLst>
            </a:pPr>
            <a:r>
              <a:rPr sz="2450" spc="-625" dirty="0">
                <a:solidFill>
                  <a:srgbClr val="0AD0D9"/>
                </a:solidFill>
                <a:latin typeface="Arial"/>
                <a:cs typeface="Arial"/>
              </a:rPr>
              <a:t>	</a:t>
            </a:r>
            <a:r>
              <a:rPr sz="2450" spc="-625">
                <a:solidFill>
                  <a:srgbClr val="0AD0D9"/>
                </a:solidFill>
                <a:latin typeface="Arial"/>
                <a:cs typeface="Arial"/>
              </a:rPr>
              <a:t>	</a:t>
            </a:r>
            <a:r>
              <a:rPr lang="en-US" sz="2600" spc="-45" dirty="0" smtClean="0">
                <a:latin typeface="Georgia"/>
                <a:cs typeface="Georgia"/>
              </a:rPr>
              <a:t>Filters are used for treatment of water to  effectively remove turbidity, </a:t>
            </a:r>
            <a:r>
              <a:rPr lang="en-US" sz="2600" spc="-45" dirty="0" err="1" smtClean="0">
                <a:latin typeface="Georgia"/>
                <a:cs typeface="Georgia"/>
              </a:rPr>
              <a:t>colour</a:t>
            </a:r>
            <a:r>
              <a:rPr lang="en-US" sz="2600" spc="-45" dirty="0" smtClean="0">
                <a:latin typeface="Georgia"/>
                <a:cs typeface="Georgia"/>
              </a:rPr>
              <a:t> and  microorganisms. After first flushing of rainfall,  water should pass through filters. There are  different types of filters in practice, but basic  function is to purify water.</a:t>
            </a:r>
            <a:r>
              <a:rPr lang="en-US" sz="2600" spc="-45" dirty="0" smtClean="0">
                <a:latin typeface="Georgia"/>
                <a:cs typeface="Georgia"/>
              </a:rPr>
              <a:t> </a:t>
            </a:r>
            <a:endParaRPr sz="2600">
              <a:latin typeface="Times New Roman"/>
              <a:cs typeface="Times New Roman"/>
            </a:endParaRPr>
          </a:p>
        </p:txBody>
      </p:sp>
      <p:sp>
        <p:nvSpPr>
          <p:cNvPr id="9" name="object 9"/>
          <p:cNvSpPr txBox="1">
            <a:spLocks noGrp="1"/>
          </p:cNvSpPr>
          <p:nvPr>
            <p:ph type="title"/>
          </p:nvPr>
        </p:nvSpPr>
        <p:spPr>
          <a:xfrm>
            <a:off x="726744" y="818515"/>
            <a:ext cx="5497830" cy="848360"/>
          </a:xfrm>
          <a:prstGeom prst="rect">
            <a:avLst/>
          </a:prstGeom>
        </p:spPr>
        <p:txBody>
          <a:bodyPr vert="horz" wrap="square" lIns="0" tIns="12700" rIns="0" bIns="0" rtlCol="0">
            <a:spAutoFit/>
          </a:bodyPr>
          <a:lstStyle/>
          <a:p>
            <a:pPr marL="12700">
              <a:lnSpc>
                <a:spcPct val="100000"/>
              </a:lnSpc>
              <a:spcBef>
                <a:spcPts val="100"/>
              </a:spcBef>
            </a:pPr>
            <a:r>
              <a:rPr sz="5400" spc="210" dirty="0">
                <a:solidFill>
                  <a:srgbClr val="000000"/>
                </a:solidFill>
                <a:latin typeface="Times New Roman"/>
                <a:cs typeface="Times New Roman"/>
              </a:rPr>
              <a:t>Filtration</a:t>
            </a:r>
            <a:r>
              <a:rPr sz="5400" spc="-295" dirty="0">
                <a:solidFill>
                  <a:srgbClr val="000000"/>
                </a:solidFill>
                <a:latin typeface="Times New Roman"/>
                <a:cs typeface="Times New Roman"/>
              </a:rPr>
              <a:t> </a:t>
            </a:r>
            <a:r>
              <a:rPr sz="5400" spc="335" dirty="0">
                <a:solidFill>
                  <a:srgbClr val="000000"/>
                </a:solidFill>
                <a:latin typeface="Times New Roman"/>
                <a:cs typeface="Times New Roman"/>
              </a:rPr>
              <a:t>system</a:t>
            </a:r>
            <a:endParaRPr sz="5400">
              <a:latin typeface="Times New Roman"/>
              <a:cs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a:spLocks noGrp="1"/>
          </p:cNvSpPr>
          <p:nvPr>
            <p:ph type="body" idx="1"/>
          </p:nvPr>
        </p:nvSpPr>
        <p:spPr>
          <a:prstGeom prst="rect">
            <a:avLst/>
          </a:prstGeom>
        </p:spPr>
        <p:txBody>
          <a:bodyPr vert="horz" wrap="square" lIns="0" tIns="13335" rIns="0" bIns="0" rtlCol="0">
            <a:spAutoFit/>
          </a:bodyPr>
          <a:lstStyle/>
          <a:p>
            <a:pPr marL="286385" marR="5080" indent="-274320">
              <a:lnSpc>
                <a:spcPct val="100000"/>
              </a:lnSpc>
              <a:spcBef>
                <a:spcPts val="105"/>
              </a:spcBef>
            </a:pPr>
            <a:r>
              <a:rPr sz="2450" b="0" spc="-625" dirty="0">
                <a:solidFill>
                  <a:srgbClr val="0AD0D9"/>
                </a:solidFill>
                <a:latin typeface="Arial"/>
                <a:cs typeface="Arial"/>
              </a:rPr>
              <a:t></a:t>
            </a:r>
            <a:r>
              <a:rPr sz="2450" b="0" spc="-615" dirty="0">
                <a:solidFill>
                  <a:srgbClr val="0AD0D9"/>
                </a:solidFill>
                <a:latin typeface="Arial"/>
                <a:cs typeface="Arial"/>
              </a:rPr>
              <a:t> </a:t>
            </a:r>
            <a:r>
              <a:rPr spc="150" dirty="0"/>
              <a:t>These</a:t>
            </a:r>
            <a:r>
              <a:rPr spc="-160" dirty="0"/>
              <a:t> </a:t>
            </a:r>
            <a:r>
              <a:rPr spc="90" dirty="0"/>
              <a:t>are</a:t>
            </a:r>
            <a:r>
              <a:rPr spc="-165" dirty="0"/>
              <a:t> </a:t>
            </a:r>
            <a:r>
              <a:rPr spc="180" dirty="0"/>
              <a:t>commonly</a:t>
            </a:r>
            <a:r>
              <a:rPr spc="-125" dirty="0"/>
              <a:t> </a:t>
            </a:r>
            <a:r>
              <a:rPr spc="190" dirty="0"/>
              <a:t>used</a:t>
            </a:r>
            <a:r>
              <a:rPr spc="-40" dirty="0"/>
              <a:t> </a:t>
            </a:r>
            <a:r>
              <a:rPr spc="120" dirty="0"/>
              <a:t>filters,</a:t>
            </a:r>
            <a:r>
              <a:rPr spc="-95" dirty="0"/>
              <a:t> </a:t>
            </a:r>
            <a:r>
              <a:rPr spc="145" dirty="0"/>
              <a:t>constructed</a:t>
            </a:r>
            <a:r>
              <a:rPr spc="-65" dirty="0"/>
              <a:t> </a:t>
            </a:r>
            <a:r>
              <a:rPr spc="70" dirty="0"/>
              <a:t>by  </a:t>
            </a:r>
            <a:r>
              <a:rPr spc="100" dirty="0"/>
              <a:t>brick</a:t>
            </a:r>
            <a:r>
              <a:rPr spc="-60" dirty="0"/>
              <a:t> </a:t>
            </a:r>
            <a:r>
              <a:rPr spc="145" dirty="0"/>
              <a:t>masonry</a:t>
            </a:r>
            <a:r>
              <a:rPr spc="-150" dirty="0"/>
              <a:t> </a:t>
            </a:r>
            <a:r>
              <a:rPr spc="160" dirty="0"/>
              <a:t>and</a:t>
            </a:r>
            <a:r>
              <a:rPr spc="-45" dirty="0"/>
              <a:t> </a:t>
            </a:r>
            <a:r>
              <a:rPr spc="160" dirty="0"/>
              <a:t>filleted</a:t>
            </a:r>
            <a:r>
              <a:rPr spc="-55" dirty="0"/>
              <a:t> </a:t>
            </a:r>
            <a:r>
              <a:rPr spc="70" dirty="0"/>
              <a:t>by</a:t>
            </a:r>
            <a:r>
              <a:rPr spc="-114" dirty="0"/>
              <a:t> </a:t>
            </a:r>
            <a:r>
              <a:rPr spc="160" dirty="0"/>
              <a:t>pebbles,</a:t>
            </a:r>
            <a:r>
              <a:rPr spc="-100" dirty="0"/>
              <a:t> </a:t>
            </a:r>
            <a:r>
              <a:rPr spc="70" dirty="0"/>
              <a:t>gravel,</a:t>
            </a:r>
            <a:r>
              <a:rPr spc="-100" dirty="0"/>
              <a:t> </a:t>
            </a:r>
            <a:r>
              <a:rPr spc="160" dirty="0"/>
              <a:t>and  </a:t>
            </a:r>
            <a:r>
              <a:rPr spc="165" dirty="0"/>
              <a:t>sand</a:t>
            </a:r>
            <a:r>
              <a:rPr spc="-105" dirty="0"/>
              <a:t> </a:t>
            </a:r>
            <a:r>
              <a:rPr spc="135" dirty="0"/>
              <a:t>as</a:t>
            </a:r>
            <a:r>
              <a:rPr spc="-140" dirty="0"/>
              <a:t> </a:t>
            </a:r>
            <a:r>
              <a:rPr spc="180" dirty="0"/>
              <a:t>shown</a:t>
            </a:r>
            <a:r>
              <a:rPr spc="-50" dirty="0"/>
              <a:t> </a:t>
            </a:r>
            <a:r>
              <a:rPr spc="180" dirty="0"/>
              <a:t>in</a:t>
            </a:r>
            <a:r>
              <a:rPr spc="-95" dirty="0"/>
              <a:t> </a:t>
            </a:r>
            <a:r>
              <a:rPr spc="200" dirty="0"/>
              <a:t>the</a:t>
            </a:r>
            <a:r>
              <a:rPr spc="-100" dirty="0"/>
              <a:t> </a:t>
            </a:r>
            <a:r>
              <a:rPr spc="114" dirty="0"/>
              <a:t>figure.</a:t>
            </a:r>
            <a:r>
              <a:rPr spc="-35" dirty="0"/>
              <a:t> </a:t>
            </a:r>
            <a:r>
              <a:rPr spc="55" dirty="0"/>
              <a:t>Each</a:t>
            </a:r>
            <a:r>
              <a:rPr spc="-60" dirty="0"/>
              <a:t> </a:t>
            </a:r>
            <a:r>
              <a:rPr spc="70" dirty="0"/>
              <a:t>layer</a:t>
            </a:r>
            <a:r>
              <a:rPr spc="-185" dirty="0"/>
              <a:t> </a:t>
            </a:r>
            <a:r>
              <a:rPr spc="185" dirty="0"/>
              <a:t>should</a:t>
            </a:r>
            <a:r>
              <a:rPr spc="-30" dirty="0"/>
              <a:t> </a:t>
            </a:r>
            <a:r>
              <a:rPr spc="190" dirty="0"/>
              <a:t>be  </a:t>
            </a:r>
            <a:r>
              <a:rPr spc="130" dirty="0"/>
              <a:t>separated</a:t>
            </a:r>
            <a:r>
              <a:rPr spc="-70" dirty="0"/>
              <a:t> </a:t>
            </a:r>
            <a:r>
              <a:rPr spc="70" dirty="0"/>
              <a:t>by</a:t>
            </a:r>
            <a:r>
              <a:rPr spc="-140" dirty="0"/>
              <a:t> </a:t>
            </a:r>
            <a:r>
              <a:rPr spc="105" dirty="0"/>
              <a:t>wire</a:t>
            </a:r>
            <a:r>
              <a:rPr spc="-110" dirty="0"/>
              <a:t> </a:t>
            </a:r>
            <a:r>
              <a:rPr spc="195" dirty="0"/>
              <a:t>mesh.</a:t>
            </a:r>
            <a:endParaRPr sz="2450">
              <a:latin typeface="Arial"/>
              <a:cs typeface="Arial"/>
            </a:endParaRPr>
          </a:p>
        </p:txBody>
      </p:sp>
      <p:sp>
        <p:nvSpPr>
          <p:cNvPr id="9" name="object 9"/>
          <p:cNvSpPr txBox="1">
            <a:spLocks noGrp="1"/>
          </p:cNvSpPr>
          <p:nvPr>
            <p:ph type="title"/>
          </p:nvPr>
        </p:nvSpPr>
        <p:spPr>
          <a:xfrm>
            <a:off x="563981" y="894715"/>
            <a:ext cx="5777230" cy="848360"/>
          </a:xfrm>
          <a:prstGeom prst="rect">
            <a:avLst/>
          </a:prstGeom>
        </p:spPr>
        <p:txBody>
          <a:bodyPr vert="horz" wrap="square" lIns="0" tIns="12700" rIns="0" bIns="0" rtlCol="0">
            <a:spAutoFit/>
          </a:bodyPr>
          <a:lstStyle/>
          <a:p>
            <a:pPr marL="12700">
              <a:lnSpc>
                <a:spcPct val="100000"/>
              </a:lnSpc>
              <a:spcBef>
                <a:spcPts val="100"/>
              </a:spcBef>
            </a:pPr>
            <a:r>
              <a:rPr sz="5400" spc="200" dirty="0">
                <a:solidFill>
                  <a:srgbClr val="000000"/>
                </a:solidFill>
                <a:latin typeface="Times New Roman"/>
                <a:cs typeface="Times New Roman"/>
              </a:rPr>
              <a:t>Sand </a:t>
            </a:r>
            <a:r>
              <a:rPr sz="5400" spc="70" dirty="0">
                <a:solidFill>
                  <a:srgbClr val="000000"/>
                </a:solidFill>
                <a:latin typeface="Times New Roman"/>
                <a:cs typeface="Times New Roman"/>
              </a:rPr>
              <a:t>Gravel</a:t>
            </a:r>
            <a:r>
              <a:rPr sz="5400" spc="-395" dirty="0">
                <a:solidFill>
                  <a:srgbClr val="000000"/>
                </a:solidFill>
                <a:latin typeface="Times New Roman"/>
                <a:cs typeface="Times New Roman"/>
              </a:rPr>
              <a:t> </a:t>
            </a:r>
            <a:r>
              <a:rPr sz="5400" spc="155" dirty="0">
                <a:solidFill>
                  <a:srgbClr val="000000"/>
                </a:solidFill>
                <a:latin typeface="Times New Roman"/>
                <a:cs typeface="Times New Roman"/>
              </a:rPr>
              <a:t>Filter</a:t>
            </a:r>
            <a:endParaRPr sz="5400">
              <a:latin typeface="Times New Roman"/>
              <a:cs typeface="Times New Roman"/>
            </a:endParaRPr>
          </a:p>
        </p:txBody>
      </p:sp>
      <p:sp>
        <p:nvSpPr>
          <p:cNvPr id="10" name="object 10"/>
          <p:cNvSpPr/>
          <p:nvPr/>
        </p:nvSpPr>
        <p:spPr>
          <a:xfrm>
            <a:off x="2057400" y="3733800"/>
            <a:ext cx="4953000" cy="2895600"/>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p:nvPr/>
        </p:nvSpPr>
        <p:spPr>
          <a:xfrm>
            <a:off x="535940" y="1947799"/>
            <a:ext cx="8056880" cy="2007870"/>
          </a:xfrm>
          <a:prstGeom prst="rect">
            <a:avLst/>
          </a:prstGeom>
        </p:spPr>
        <p:txBody>
          <a:bodyPr vert="horz" wrap="square" lIns="0" tIns="13335" rIns="0" bIns="0" rtlCol="0">
            <a:spAutoFit/>
          </a:bodyPr>
          <a:lstStyle/>
          <a:p>
            <a:pPr marL="12700">
              <a:lnSpc>
                <a:spcPct val="100000"/>
              </a:lnSpc>
              <a:spcBef>
                <a:spcPts val="105"/>
              </a:spcBef>
            </a:pPr>
            <a:r>
              <a:rPr sz="2450" spc="-625" dirty="0">
                <a:solidFill>
                  <a:srgbClr val="0AD0D9"/>
                </a:solidFill>
                <a:latin typeface="Arial"/>
                <a:cs typeface="Arial"/>
              </a:rPr>
              <a:t></a:t>
            </a:r>
            <a:r>
              <a:rPr sz="2450" spc="-620" dirty="0">
                <a:solidFill>
                  <a:srgbClr val="0AD0D9"/>
                </a:solidFill>
                <a:latin typeface="Arial"/>
                <a:cs typeface="Arial"/>
              </a:rPr>
              <a:t> </a:t>
            </a:r>
            <a:r>
              <a:rPr sz="2600" b="1" spc="75" dirty="0">
                <a:latin typeface="Times New Roman"/>
                <a:cs typeface="Times New Roman"/>
              </a:rPr>
              <a:t>Charcoal</a:t>
            </a:r>
            <a:r>
              <a:rPr sz="2600" b="1" spc="-50" dirty="0">
                <a:latin typeface="Times New Roman"/>
                <a:cs typeface="Times New Roman"/>
              </a:rPr>
              <a:t> </a:t>
            </a:r>
            <a:r>
              <a:rPr sz="2600" b="1" spc="114" dirty="0">
                <a:latin typeface="Times New Roman"/>
                <a:cs typeface="Times New Roman"/>
              </a:rPr>
              <a:t>filter</a:t>
            </a:r>
            <a:r>
              <a:rPr sz="2600" b="1" spc="-195" dirty="0">
                <a:latin typeface="Times New Roman"/>
                <a:cs typeface="Times New Roman"/>
              </a:rPr>
              <a:t> </a:t>
            </a:r>
            <a:r>
              <a:rPr sz="2600" b="1" spc="135" dirty="0">
                <a:latin typeface="Times New Roman"/>
                <a:cs typeface="Times New Roman"/>
              </a:rPr>
              <a:t>can</a:t>
            </a:r>
            <a:r>
              <a:rPr sz="2600" b="1" spc="-75" dirty="0">
                <a:latin typeface="Times New Roman"/>
                <a:cs typeface="Times New Roman"/>
              </a:rPr>
              <a:t> </a:t>
            </a:r>
            <a:r>
              <a:rPr sz="2600" b="1" spc="190" dirty="0">
                <a:latin typeface="Times New Roman"/>
                <a:cs typeface="Times New Roman"/>
              </a:rPr>
              <a:t>be</a:t>
            </a:r>
            <a:r>
              <a:rPr sz="2600" b="1" spc="-85" dirty="0">
                <a:latin typeface="Times New Roman"/>
                <a:cs typeface="Times New Roman"/>
              </a:rPr>
              <a:t> </a:t>
            </a:r>
            <a:r>
              <a:rPr sz="2600" b="1" spc="190" dirty="0">
                <a:latin typeface="Times New Roman"/>
                <a:cs typeface="Times New Roman"/>
              </a:rPr>
              <a:t>made</a:t>
            </a:r>
            <a:r>
              <a:rPr sz="2600" b="1" spc="-85" dirty="0">
                <a:latin typeface="Times New Roman"/>
                <a:cs typeface="Times New Roman"/>
              </a:rPr>
              <a:t> </a:t>
            </a:r>
            <a:r>
              <a:rPr sz="2600" b="1" spc="145" dirty="0">
                <a:latin typeface="Times New Roman"/>
                <a:cs typeface="Times New Roman"/>
              </a:rPr>
              <a:t>in-situ</a:t>
            </a:r>
            <a:r>
              <a:rPr sz="2600" b="1" spc="-135" dirty="0">
                <a:latin typeface="Times New Roman"/>
                <a:cs typeface="Times New Roman"/>
              </a:rPr>
              <a:t> </a:t>
            </a:r>
            <a:r>
              <a:rPr sz="2600" b="1" spc="114" dirty="0">
                <a:latin typeface="Times New Roman"/>
                <a:cs typeface="Times New Roman"/>
              </a:rPr>
              <a:t>or</a:t>
            </a:r>
            <a:r>
              <a:rPr sz="2600" b="1" spc="-120" dirty="0">
                <a:latin typeface="Times New Roman"/>
                <a:cs typeface="Times New Roman"/>
              </a:rPr>
              <a:t> </a:t>
            </a:r>
            <a:r>
              <a:rPr sz="2600" b="1" spc="180" dirty="0">
                <a:latin typeface="Times New Roman"/>
                <a:cs typeface="Times New Roman"/>
              </a:rPr>
              <a:t>in</a:t>
            </a:r>
            <a:r>
              <a:rPr sz="2600" b="1" spc="-135" dirty="0">
                <a:latin typeface="Times New Roman"/>
                <a:cs typeface="Times New Roman"/>
              </a:rPr>
              <a:t> </a:t>
            </a:r>
            <a:r>
              <a:rPr sz="2600" b="1" spc="90" dirty="0">
                <a:latin typeface="Times New Roman"/>
                <a:cs typeface="Times New Roman"/>
              </a:rPr>
              <a:t>a</a:t>
            </a:r>
            <a:r>
              <a:rPr sz="2600" b="1" spc="-145" dirty="0">
                <a:latin typeface="Times New Roman"/>
                <a:cs typeface="Times New Roman"/>
              </a:rPr>
              <a:t> </a:t>
            </a:r>
            <a:r>
              <a:rPr sz="2600" b="1" spc="130" dirty="0">
                <a:latin typeface="Times New Roman"/>
                <a:cs typeface="Times New Roman"/>
              </a:rPr>
              <a:t>drum.</a:t>
            </a:r>
            <a:endParaRPr sz="2600">
              <a:latin typeface="Times New Roman"/>
              <a:cs typeface="Times New Roman"/>
            </a:endParaRPr>
          </a:p>
          <a:p>
            <a:pPr marL="286385" marR="5080">
              <a:lnSpc>
                <a:spcPct val="100000"/>
              </a:lnSpc>
            </a:pPr>
            <a:r>
              <a:rPr sz="2600" b="1" spc="145" dirty="0">
                <a:latin typeface="Times New Roman"/>
                <a:cs typeface="Times New Roman"/>
              </a:rPr>
              <a:t>Pebbles,</a:t>
            </a:r>
            <a:r>
              <a:rPr sz="2600" b="1" spc="-100" dirty="0">
                <a:latin typeface="Times New Roman"/>
                <a:cs typeface="Times New Roman"/>
              </a:rPr>
              <a:t> </a:t>
            </a:r>
            <a:r>
              <a:rPr sz="2600" b="1" spc="70" dirty="0">
                <a:latin typeface="Times New Roman"/>
                <a:cs typeface="Times New Roman"/>
              </a:rPr>
              <a:t>gravel,</a:t>
            </a:r>
            <a:r>
              <a:rPr sz="2600" b="1" spc="-75" dirty="0">
                <a:latin typeface="Times New Roman"/>
                <a:cs typeface="Times New Roman"/>
              </a:rPr>
              <a:t> </a:t>
            </a:r>
            <a:r>
              <a:rPr sz="2600" b="1" spc="165" dirty="0">
                <a:latin typeface="Times New Roman"/>
                <a:cs typeface="Times New Roman"/>
              </a:rPr>
              <a:t>sand</a:t>
            </a:r>
            <a:r>
              <a:rPr sz="2600" b="1" spc="-105" dirty="0">
                <a:latin typeface="Times New Roman"/>
                <a:cs typeface="Times New Roman"/>
              </a:rPr>
              <a:t> </a:t>
            </a:r>
            <a:r>
              <a:rPr sz="2600" b="1" spc="160" dirty="0">
                <a:latin typeface="Times New Roman"/>
                <a:cs typeface="Times New Roman"/>
              </a:rPr>
              <a:t>and</a:t>
            </a:r>
            <a:r>
              <a:rPr sz="2600" b="1" spc="-105" dirty="0">
                <a:latin typeface="Times New Roman"/>
                <a:cs typeface="Times New Roman"/>
              </a:rPr>
              <a:t> </a:t>
            </a:r>
            <a:r>
              <a:rPr sz="2600" b="1" spc="105" dirty="0">
                <a:latin typeface="Times New Roman"/>
                <a:cs typeface="Times New Roman"/>
              </a:rPr>
              <a:t>charcoal</a:t>
            </a:r>
            <a:r>
              <a:rPr sz="2600" b="1" spc="-95" dirty="0">
                <a:latin typeface="Times New Roman"/>
                <a:cs typeface="Times New Roman"/>
              </a:rPr>
              <a:t> </a:t>
            </a:r>
            <a:r>
              <a:rPr sz="2600" b="1" spc="135" dirty="0">
                <a:latin typeface="Times New Roman"/>
                <a:cs typeface="Times New Roman"/>
              </a:rPr>
              <a:t>as</a:t>
            </a:r>
            <a:r>
              <a:rPr sz="2600" b="1" spc="-140" dirty="0">
                <a:latin typeface="Times New Roman"/>
                <a:cs typeface="Times New Roman"/>
              </a:rPr>
              <a:t> </a:t>
            </a:r>
            <a:r>
              <a:rPr sz="2600" b="1" spc="180" dirty="0">
                <a:latin typeface="Times New Roman"/>
                <a:cs typeface="Times New Roman"/>
              </a:rPr>
              <a:t>shown</a:t>
            </a:r>
            <a:r>
              <a:rPr sz="2600" b="1" spc="-65" dirty="0">
                <a:latin typeface="Times New Roman"/>
                <a:cs typeface="Times New Roman"/>
              </a:rPr>
              <a:t> </a:t>
            </a:r>
            <a:r>
              <a:rPr sz="2600" b="1" spc="180" dirty="0">
                <a:latin typeface="Times New Roman"/>
                <a:cs typeface="Times New Roman"/>
              </a:rPr>
              <a:t>in</a:t>
            </a:r>
            <a:r>
              <a:rPr sz="2600" b="1" spc="-95" dirty="0">
                <a:latin typeface="Times New Roman"/>
                <a:cs typeface="Times New Roman"/>
              </a:rPr>
              <a:t> </a:t>
            </a:r>
            <a:r>
              <a:rPr sz="2600" b="1" spc="200" dirty="0">
                <a:latin typeface="Times New Roman"/>
                <a:cs typeface="Times New Roman"/>
              </a:rPr>
              <a:t>the  </a:t>
            </a:r>
            <a:r>
              <a:rPr sz="2600" b="1" spc="120" dirty="0">
                <a:latin typeface="Times New Roman"/>
                <a:cs typeface="Times New Roman"/>
              </a:rPr>
              <a:t>figure</a:t>
            </a:r>
            <a:r>
              <a:rPr sz="2600" b="1" spc="-155" dirty="0">
                <a:latin typeface="Times New Roman"/>
                <a:cs typeface="Times New Roman"/>
              </a:rPr>
              <a:t> </a:t>
            </a:r>
            <a:r>
              <a:rPr sz="2600" b="1" spc="185" dirty="0">
                <a:latin typeface="Times New Roman"/>
                <a:cs typeface="Times New Roman"/>
              </a:rPr>
              <a:t>should</a:t>
            </a:r>
            <a:r>
              <a:rPr sz="2600" b="1" spc="-40" dirty="0">
                <a:latin typeface="Times New Roman"/>
                <a:cs typeface="Times New Roman"/>
              </a:rPr>
              <a:t> </a:t>
            </a:r>
            <a:r>
              <a:rPr sz="2600" b="1" spc="130" dirty="0">
                <a:latin typeface="Times New Roman"/>
                <a:cs typeface="Times New Roman"/>
              </a:rPr>
              <a:t>fill</a:t>
            </a:r>
            <a:r>
              <a:rPr sz="2600" b="1" spc="-60" dirty="0">
                <a:latin typeface="Times New Roman"/>
                <a:cs typeface="Times New Roman"/>
              </a:rPr>
              <a:t> </a:t>
            </a:r>
            <a:r>
              <a:rPr sz="2600" b="1" spc="200" dirty="0">
                <a:latin typeface="Times New Roman"/>
                <a:cs typeface="Times New Roman"/>
              </a:rPr>
              <a:t>the</a:t>
            </a:r>
            <a:r>
              <a:rPr sz="2600" b="1" spc="-145" dirty="0">
                <a:latin typeface="Times New Roman"/>
                <a:cs typeface="Times New Roman"/>
              </a:rPr>
              <a:t> </a:t>
            </a:r>
            <a:r>
              <a:rPr sz="2600" b="1" spc="145" dirty="0">
                <a:latin typeface="Times New Roman"/>
                <a:cs typeface="Times New Roman"/>
              </a:rPr>
              <a:t>drum</a:t>
            </a:r>
            <a:r>
              <a:rPr sz="2600" b="1" spc="-130" dirty="0">
                <a:latin typeface="Times New Roman"/>
                <a:cs typeface="Times New Roman"/>
              </a:rPr>
              <a:t> </a:t>
            </a:r>
            <a:r>
              <a:rPr sz="2600" b="1" spc="114" dirty="0">
                <a:latin typeface="Times New Roman"/>
                <a:cs typeface="Times New Roman"/>
              </a:rPr>
              <a:t>or</a:t>
            </a:r>
            <a:r>
              <a:rPr sz="2600" b="1" spc="-185" dirty="0">
                <a:latin typeface="Times New Roman"/>
                <a:cs typeface="Times New Roman"/>
              </a:rPr>
              <a:t> </a:t>
            </a:r>
            <a:r>
              <a:rPr sz="2600" b="1" spc="105" dirty="0">
                <a:latin typeface="Times New Roman"/>
                <a:cs typeface="Times New Roman"/>
              </a:rPr>
              <a:t>chamber.</a:t>
            </a:r>
            <a:r>
              <a:rPr sz="2600" b="1" spc="-15" dirty="0">
                <a:latin typeface="Times New Roman"/>
                <a:cs typeface="Times New Roman"/>
              </a:rPr>
              <a:t> </a:t>
            </a:r>
            <a:r>
              <a:rPr sz="2600" b="1" spc="55" dirty="0">
                <a:latin typeface="Times New Roman"/>
                <a:cs typeface="Times New Roman"/>
              </a:rPr>
              <a:t>Each</a:t>
            </a:r>
            <a:r>
              <a:rPr sz="2600" b="1" spc="-70" dirty="0">
                <a:latin typeface="Times New Roman"/>
                <a:cs typeface="Times New Roman"/>
              </a:rPr>
              <a:t> </a:t>
            </a:r>
            <a:r>
              <a:rPr sz="2600" b="1" spc="70" dirty="0">
                <a:latin typeface="Times New Roman"/>
                <a:cs typeface="Times New Roman"/>
              </a:rPr>
              <a:t>layer  </a:t>
            </a:r>
            <a:r>
              <a:rPr sz="2600" b="1" spc="185" dirty="0">
                <a:latin typeface="Times New Roman"/>
                <a:cs typeface="Times New Roman"/>
              </a:rPr>
              <a:t>should </a:t>
            </a:r>
            <a:r>
              <a:rPr sz="2600" b="1" spc="190" dirty="0">
                <a:latin typeface="Times New Roman"/>
                <a:cs typeface="Times New Roman"/>
              </a:rPr>
              <a:t>be </a:t>
            </a:r>
            <a:r>
              <a:rPr sz="2600" b="1" spc="130" dirty="0">
                <a:latin typeface="Times New Roman"/>
                <a:cs typeface="Times New Roman"/>
              </a:rPr>
              <a:t>separated </a:t>
            </a:r>
            <a:r>
              <a:rPr sz="2600" b="1" spc="70" dirty="0">
                <a:latin typeface="Times New Roman"/>
                <a:cs typeface="Times New Roman"/>
              </a:rPr>
              <a:t>by </a:t>
            </a:r>
            <a:r>
              <a:rPr sz="2600" b="1" spc="105" dirty="0">
                <a:latin typeface="Times New Roman"/>
                <a:cs typeface="Times New Roman"/>
              </a:rPr>
              <a:t>wire </a:t>
            </a:r>
            <a:r>
              <a:rPr sz="2600" b="1" spc="195" dirty="0">
                <a:latin typeface="Times New Roman"/>
                <a:cs typeface="Times New Roman"/>
              </a:rPr>
              <a:t>mesh. </a:t>
            </a:r>
            <a:r>
              <a:rPr sz="2600" b="1" spc="110" dirty="0">
                <a:latin typeface="Times New Roman"/>
                <a:cs typeface="Times New Roman"/>
              </a:rPr>
              <a:t>Thin </a:t>
            </a:r>
            <a:r>
              <a:rPr sz="2600" b="1" spc="70" dirty="0">
                <a:latin typeface="Times New Roman"/>
                <a:cs typeface="Times New Roman"/>
              </a:rPr>
              <a:t>layer </a:t>
            </a:r>
            <a:r>
              <a:rPr sz="2600" b="1" spc="155" dirty="0">
                <a:latin typeface="Times New Roman"/>
                <a:cs typeface="Times New Roman"/>
              </a:rPr>
              <a:t>of  </a:t>
            </a:r>
            <a:r>
              <a:rPr sz="2600" b="1" spc="105" dirty="0">
                <a:latin typeface="Times New Roman"/>
                <a:cs typeface="Times New Roman"/>
              </a:rPr>
              <a:t>charcoal</a:t>
            </a:r>
            <a:r>
              <a:rPr sz="2600" b="1" spc="-50" dirty="0">
                <a:latin typeface="Times New Roman"/>
                <a:cs typeface="Times New Roman"/>
              </a:rPr>
              <a:t> </a:t>
            </a:r>
            <a:r>
              <a:rPr sz="2600" b="1" spc="155" dirty="0">
                <a:latin typeface="Times New Roman"/>
                <a:cs typeface="Times New Roman"/>
              </a:rPr>
              <a:t>is</a:t>
            </a:r>
            <a:r>
              <a:rPr sz="2600" b="1" spc="-110" dirty="0">
                <a:latin typeface="Times New Roman"/>
                <a:cs typeface="Times New Roman"/>
              </a:rPr>
              <a:t> </a:t>
            </a:r>
            <a:r>
              <a:rPr sz="2600" b="1" spc="190" dirty="0">
                <a:latin typeface="Times New Roman"/>
                <a:cs typeface="Times New Roman"/>
              </a:rPr>
              <a:t>used</a:t>
            </a:r>
            <a:r>
              <a:rPr sz="2600" b="1" spc="-70" dirty="0">
                <a:latin typeface="Times New Roman"/>
                <a:cs typeface="Times New Roman"/>
              </a:rPr>
              <a:t> </a:t>
            </a:r>
            <a:r>
              <a:rPr sz="2600" b="1" spc="185" dirty="0">
                <a:latin typeface="Times New Roman"/>
                <a:cs typeface="Times New Roman"/>
              </a:rPr>
              <a:t>to</a:t>
            </a:r>
            <a:r>
              <a:rPr sz="2600" b="1" spc="-160" dirty="0">
                <a:latin typeface="Times New Roman"/>
                <a:cs typeface="Times New Roman"/>
              </a:rPr>
              <a:t> </a:t>
            </a:r>
            <a:r>
              <a:rPr sz="2600" b="1" spc="125" dirty="0">
                <a:latin typeface="Times New Roman"/>
                <a:cs typeface="Times New Roman"/>
              </a:rPr>
              <a:t>absorb</a:t>
            </a:r>
            <a:r>
              <a:rPr sz="2600" b="1" spc="-145" dirty="0">
                <a:latin typeface="Times New Roman"/>
                <a:cs typeface="Times New Roman"/>
              </a:rPr>
              <a:t> </a:t>
            </a:r>
            <a:r>
              <a:rPr sz="2600" b="1" spc="165" dirty="0">
                <a:latin typeface="Times New Roman"/>
                <a:cs typeface="Times New Roman"/>
              </a:rPr>
              <a:t>odor</a:t>
            </a:r>
            <a:r>
              <a:rPr sz="2600" b="1" spc="-125" dirty="0">
                <a:latin typeface="Times New Roman"/>
                <a:cs typeface="Times New Roman"/>
              </a:rPr>
              <a:t> </a:t>
            </a:r>
            <a:r>
              <a:rPr sz="2600" b="1" spc="95" dirty="0">
                <a:latin typeface="Times New Roman"/>
                <a:cs typeface="Times New Roman"/>
              </a:rPr>
              <a:t>if</a:t>
            </a:r>
            <a:r>
              <a:rPr sz="2600" b="1" spc="-25" dirty="0">
                <a:latin typeface="Times New Roman"/>
                <a:cs typeface="Times New Roman"/>
              </a:rPr>
              <a:t> </a:t>
            </a:r>
            <a:r>
              <a:rPr sz="2600" b="1" spc="35" dirty="0">
                <a:latin typeface="Times New Roman"/>
                <a:cs typeface="Times New Roman"/>
              </a:rPr>
              <a:t>any.</a:t>
            </a:r>
            <a:endParaRPr sz="2600">
              <a:latin typeface="Times New Roman"/>
              <a:cs typeface="Times New Roman"/>
            </a:endParaRPr>
          </a:p>
        </p:txBody>
      </p:sp>
      <p:sp>
        <p:nvSpPr>
          <p:cNvPr id="9" name="object 9"/>
          <p:cNvSpPr txBox="1">
            <a:spLocks noGrp="1"/>
          </p:cNvSpPr>
          <p:nvPr>
            <p:ph type="title"/>
          </p:nvPr>
        </p:nvSpPr>
        <p:spPr>
          <a:xfrm>
            <a:off x="535940" y="894715"/>
            <a:ext cx="4810760" cy="848360"/>
          </a:xfrm>
          <a:prstGeom prst="rect">
            <a:avLst/>
          </a:prstGeom>
        </p:spPr>
        <p:txBody>
          <a:bodyPr vert="horz" wrap="square" lIns="0" tIns="12700" rIns="0" bIns="0" rtlCol="0">
            <a:spAutoFit/>
          </a:bodyPr>
          <a:lstStyle/>
          <a:p>
            <a:pPr marL="12700">
              <a:lnSpc>
                <a:spcPct val="100000"/>
              </a:lnSpc>
              <a:spcBef>
                <a:spcPts val="100"/>
              </a:spcBef>
            </a:pPr>
            <a:r>
              <a:rPr sz="5400" spc="155" dirty="0">
                <a:solidFill>
                  <a:srgbClr val="000000"/>
                </a:solidFill>
                <a:latin typeface="Times New Roman"/>
                <a:cs typeface="Times New Roman"/>
              </a:rPr>
              <a:t>Charcoal</a:t>
            </a:r>
            <a:r>
              <a:rPr sz="5400" spc="-100" dirty="0">
                <a:solidFill>
                  <a:srgbClr val="000000"/>
                </a:solidFill>
                <a:latin typeface="Times New Roman"/>
                <a:cs typeface="Times New Roman"/>
              </a:rPr>
              <a:t> </a:t>
            </a:r>
            <a:r>
              <a:rPr sz="5400" spc="145" dirty="0">
                <a:solidFill>
                  <a:srgbClr val="000000"/>
                </a:solidFill>
                <a:latin typeface="Times New Roman"/>
                <a:cs typeface="Times New Roman"/>
              </a:rPr>
              <a:t>Filter</a:t>
            </a:r>
            <a:endParaRPr sz="5400">
              <a:latin typeface="Times New Roman"/>
              <a:cs typeface="Times New Roman"/>
            </a:endParaRPr>
          </a:p>
        </p:txBody>
      </p:sp>
      <p:sp>
        <p:nvSpPr>
          <p:cNvPr id="10" name="object 10"/>
          <p:cNvSpPr/>
          <p:nvPr/>
        </p:nvSpPr>
        <p:spPr>
          <a:xfrm>
            <a:off x="2772155" y="3962398"/>
            <a:ext cx="3019044" cy="2895600"/>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p:nvPr/>
        </p:nvSpPr>
        <p:spPr>
          <a:xfrm>
            <a:off x="535940" y="1947799"/>
            <a:ext cx="7829550" cy="2814232"/>
          </a:xfrm>
          <a:prstGeom prst="rect">
            <a:avLst/>
          </a:prstGeom>
        </p:spPr>
        <p:txBody>
          <a:bodyPr vert="horz" wrap="square" lIns="0" tIns="13335" rIns="0" bIns="0" rtlCol="0">
            <a:spAutoFit/>
          </a:bodyPr>
          <a:lstStyle/>
          <a:p>
            <a:pPr marL="286385" marR="5080" indent="-274320">
              <a:lnSpc>
                <a:spcPct val="100000"/>
              </a:lnSpc>
              <a:spcBef>
                <a:spcPts val="105"/>
              </a:spcBef>
            </a:pPr>
            <a:r>
              <a:rPr sz="2450" spc="-625" dirty="0">
                <a:solidFill>
                  <a:srgbClr val="0AD0D9"/>
                </a:solidFill>
                <a:latin typeface="Arial"/>
                <a:cs typeface="Arial"/>
              </a:rPr>
              <a:t></a:t>
            </a:r>
            <a:r>
              <a:rPr sz="2450" spc="-620" dirty="0">
                <a:solidFill>
                  <a:srgbClr val="0AD0D9"/>
                </a:solidFill>
                <a:latin typeface="Arial"/>
                <a:cs typeface="Arial"/>
              </a:rPr>
              <a:t> </a:t>
            </a:r>
            <a:r>
              <a:rPr sz="2600" spc="95" dirty="0">
                <a:latin typeface="Georgia" pitchFamily="18" charset="0"/>
                <a:cs typeface="Times New Roman"/>
              </a:rPr>
              <a:t>This</a:t>
            </a:r>
            <a:r>
              <a:rPr sz="2600" spc="-100" dirty="0">
                <a:latin typeface="Georgia" pitchFamily="18" charset="0"/>
                <a:cs typeface="Times New Roman"/>
              </a:rPr>
              <a:t> </a:t>
            </a:r>
            <a:r>
              <a:rPr sz="2600" spc="114" dirty="0">
                <a:latin typeface="Georgia" pitchFamily="18" charset="0"/>
                <a:cs typeface="Times New Roman"/>
              </a:rPr>
              <a:t>filter</a:t>
            </a:r>
            <a:r>
              <a:rPr sz="2600" spc="-190" dirty="0">
                <a:latin typeface="Georgia" pitchFamily="18" charset="0"/>
                <a:cs typeface="Times New Roman"/>
              </a:rPr>
              <a:t> </a:t>
            </a:r>
            <a:r>
              <a:rPr sz="2600" spc="135" dirty="0">
                <a:latin typeface="Georgia" pitchFamily="18" charset="0"/>
                <a:cs typeface="Times New Roman"/>
              </a:rPr>
              <a:t>can</a:t>
            </a:r>
            <a:r>
              <a:rPr sz="2600" spc="-70" dirty="0">
                <a:latin typeface="Georgia" pitchFamily="18" charset="0"/>
                <a:cs typeface="Times New Roman"/>
              </a:rPr>
              <a:t> </a:t>
            </a:r>
            <a:r>
              <a:rPr sz="2600" spc="190" dirty="0">
                <a:latin typeface="Georgia" pitchFamily="18" charset="0"/>
                <a:cs typeface="Times New Roman"/>
              </a:rPr>
              <a:t>be</a:t>
            </a:r>
            <a:r>
              <a:rPr sz="2600" spc="-95" dirty="0">
                <a:latin typeface="Georgia" pitchFamily="18" charset="0"/>
                <a:cs typeface="Times New Roman"/>
              </a:rPr>
              <a:t> </a:t>
            </a:r>
            <a:r>
              <a:rPr sz="2600" spc="190" dirty="0">
                <a:latin typeface="Georgia" pitchFamily="18" charset="0"/>
                <a:cs typeface="Times New Roman"/>
              </a:rPr>
              <a:t>made</a:t>
            </a:r>
            <a:r>
              <a:rPr sz="2600" spc="-90" dirty="0">
                <a:latin typeface="Georgia" pitchFamily="18" charset="0"/>
                <a:cs typeface="Times New Roman"/>
              </a:rPr>
              <a:t> </a:t>
            </a:r>
            <a:r>
              <a:rPr sz="2600" spc="70" dirty="0">
                <a:latin typeface="Georgia" pitchFamily="18" charset="0"/>
                <a:cs typeface="Times New Roman"/>
              </a:rPr>
              <a:t>by</a:t>
            </a:r>
            <a:r>
              <a:rPr sz="2600" spc="-85" dirty="0">
                <a:latin typeface="Georgia" pitchFamily="18" charset="0"/>
                <a:cs typeface="Times New Roman"/>
              </a:rPr>
              <a:t> </a:t>
            </a:r>
            <a:r>
              <a:rPr sz="2600" spc="-135" dirty="0">
                <a:latin typeface="Georgia" pitchFamily="18" charset="0"/>
                <a:cs typeface="Times New Roman"/>
              </a:rPr>
              <a:t>PVC</a:t>
            </a:r>
            <a:r>
              <a:rPr sz="2600" spc="-100" dirty="0">
                <a:latin typeface="Georgia" pitchFamily="18" charset="0"/>
                <a:cs typeface="Times New Roman"/>
              </a:rPr>
              <a:t> </a:t>
            </a:r>
            <a:r>
              <a:rPr sz="2600" spc="165" dirty="0">
                <a:latin typeface="Georgia" pitchFamily="18" charset="0"/>
                <a:cs typeface="Times New Roman"/>
              </a:rPr>
              <a:t>pipe</a:t>
            </a:r>
            <a:r>
              <a:rPr sz="2600" spc="-175" dirty="0">
                <a:latin typeface="Georgia" pitchFamily="18" charset="0"/>
                <a:cs typeface="Times New Roman"/>
              </a:rPr>
              <a:t> </a:t>
            </a:r>
            <a:r>
              <a:rPr sz="2600" spc="155" dirty="0">
                <a:latin typeface="Georgia" pitchFamily="18" charset="0"/>
                <a:cs typeface="Times New Roman"/>
              </a:rPr>
              <a:t>of</a:t>
            </a:r>
            <a:r>
              <a:rPr sz="2600" spc="45" dirty="0">
                <a:latin typeface="Georgia" pitchFamily="18" charset="0"/>
                <a:cs typeface="Times New Roman"/>
              </a:rPr>
              <a:t> </a:t>
            </a:r>
            <a:r>
              <a:rPr sz="2600" spc="-350" dirty="0">
                <a:latin typeface="Georgia" pitchFamily="18" charset="0"/>
                <a:cs typeface="Times New Roman"/>
              </a:rPr>
              <a:t>1</a:t>
            </a:r>
            <a:r>
              <a:rPr sz="2600" spc="-55" dirty="0">
                <a:latin typeface="Georgia" pitchFamily="18" charset="0"/>
                <a:cs typeface="Times New Roman"/>
              </a:rPr>
              <a:t> </a:t>
            </a:r>
            <a:r>
              <a:rPr sz="2600" spc="185" dirty="0">
                <a:latin typeface="Georgia" pitchFamily="18" charset="0"/>
                <a:cs typeface="Times New Roman"/>
              </a:rPr>
              <a:t>to</a:t>
            </a:r>
            <a:r>
              <a:rPr sz="2600" spc="-95" dirty="0">
                <a:latin typeface="Georgia" pitchFamily="18" charset="0"/>
                <a:cs typeface="Times New Roman"/>
              </a:rPr>
              <a:t> </a:t>
            </a:r>
            <a:r>
              <a:rPr sz="2600" spc="-30" dirty="0">
                <a:latin typeface="Georgia" pitchFamily="18" charset="0"/>
                <a:cs typeface="Times New Roman"/>
              </a:rPr>
              <a:t>1.20 </a:t>
            </a:r>
            <a:r>
              <a:rPr sz="2600" spc="270" dirty="0">
                <a:latin typeface="Georgia" pitchFamily="18" charset="0"/>
                <a:cs typeface="Times New Roman"/>
              </a:rPr>
              <a:t>m  </a:t>
            </a:r>
            <a:r>
              <a:rPr sz="2600" spc="130" dirty="0">
                <a:latin typeface="Georgia" pitchFamily="18" charset="0"/>
                <a:cs typeface="Times New Roman"/>
              </a:rPr>
              <a:t>length;</a:t>
            </a:r>
            <a:r>
              <a:rPr sz="2600" spc="-40" dirty="0">
                <a:latin typeface="Georgia" pitchFamily="18" charset="0"/>
                <a:cs typeface="Times New Roman"/>
              </a:rPr>
              <a:t> </a:t>
            </a:r>
            <a:r>
              <a:rPr sz="2600" spc="155" dirty="0">
                <a:latin typeface="Georgia" pitchFamily="18" charset="0"/>
                <a:cs typeface="Times New Roman"/>
              </a:rPr>
              <a:t>Diameter</a:t>
            </a:r>
            <a:r>
              <a:rPr sz="2600" spc="-204" dirty="0">
                <a:latin typeface="Georgia" pitchFamily="18" charset="0"/>
                <a:cs typeface="Times New Roman"/>
              </a:rPr>
              <a:t> </a:t>
            </a:r>
            <a:r>
              <a:rPr sz="2600" spc="155" dirty="0">
                <a:latin typeface="Georgia" pitchFamily="18" charset="0"/>
                <a:cs typeface="Times New Roman"/>
              </a:rPr>
              <a:t>of</a:t>
            </a:r>
            <a:r>
              <a:rPr sz="2600" spc="10" dirty="0">
                <a:latin typeface="Georgia" pitchFamily="18" charset="0"/>
                <a:cs typeface="Times New Roman"/>
              </a:rPr>
              <a:t> </a:t>
            </a:r>
            <a:r>
              <a:rPr sz="2600" spc="165" dirty="0">
                <a:latin typeface="Georgia" pitchFamily="18" charset="0"/>
                <a:cs typeface="Times New Roman"/>
              </a:rPr>
              <a:t>pipe</a:t>
            </a:r>
            <a:r>
              <a:rPr sz="2600" spc="-170" dirty="0">
                <a:latin typeface="Georgia" pitchFamily="18" charset="0"/>
                <a:cs typeface="Times New Roman"/>
              </a:rPr>
              <a:t> </a:t>
            </a:r>
            <a:r>
              <a:rPr sz="2600" spc="195" dirty="0">
                <a:latin typeface="Georgia" pitchFamily="18" charset="0"/>
                <a:cs typeface="Times New Roman"/>
              </a:rPr>
              <a:t>depends</a:t>
            </a:r>
            <a:r>
              <a:rPr sz="2600" spc="-170" dirty="0">
                <a:latin typeface="Georgia" pitchFamily="18" charset="0"/>
                <a:cs typeface="Times New Roman"/>
              </a:rPr>
              <a:t> </a:t>
            </a:r>
            <a:r>
              <a:rPr sz="2600" spc="235" dirty="0">
                <a:latin typeface="Georgia" pitchFamily="18" charset="0"/>
                <a:cs typeface="Times New Roman"/>
              </a:rPr>
              <a:t>on</a:t>
            </a:r>
            <a:r>
              <a:rPr sz="2600" spc="-90" dirty="0">
                <a:latin typeface="Georgia" pitchFamily="18" charset="0"/>
                <a:cs typeface="Times New Roman"/>
              </a:rPr>
              <a:t> </a:t>
            </a:r>
            <a:r>
              <a:rPr sz="2600" spc="200" dirty="0">
                <a:latin typeface="Georgia" pitchFamily="18" charset="0"/>
                <a:cs typeface="Times New Roman"/>
              </a:rPr>
              <a:t>the</a:t>
            </a:r>
            <a:r>
              <a:rPr sz="2600" spc="-135" dirty="0">
                <a:latin typeface="Georgia" pitchFamily="18" charset="0"/>
                <a:cs typeface="Times New Roman"/>
              </a:rPr>
              <a:t> </a:t>
            </a:r>
            <a:r>
              <a:rPr sz="2600" spc="90" dirty="0">
                <a:latin typeface="Georgia" pitchFamily="18" charset="0"/>
                <a:cs typeface="Times New Roman"/>
              </a:rPr>
              <a:t>area</a:t>
            </a:r>
            <a:r>
              <a:rPr sz="2600" spc="-170" dirty="0">
                <a:latin typeface="Georgia" pitchFamily="18" charset="0"/>
                <a:cs typeface="Times New Roman"/>
              </a:rPr>
              <a:t> </a:t>
            </a:r>
            <a:r>
              <a:rPr sz="2600" spc="155" dirty="0">
                <a:latin typeface="Georgia" pitchFamily="18" charset="0"/>
                <a:cs typeface="Times New Roman"/>
              </a:rPr>
              <a:t>of  </a:t>
            </a:r>
            <a:r>
              <a:rPr sz="2600" spc="110" dirty="0">
                <a:latin typeface="Georgia" pitchFamily="18" charset="0"/>
                <a:cs typeface="Times New Roman"/>
              </a:rPr>
              <a:t>roof.</a:t>
            </a:r>
            <a:r>
              <a:rPr sz="2600" spc="-30" dirty="0">
                <a:latin typeface="Georgia" pitchFamily="18" charset="0"/>
                <a:cs typeface="Times New Roman"/>
              </a:rPr>
              <a:t> </a:t>
            </a:r>
            <a:r>
              <a:rPr sz="2600" spc="45" dirty="0">
                <a:latin typeface="Georgia" pitchFamily="18" charset="0"/>
                <a:cs typeface="Times New Roman"/>
              </a:rPr>
              <a:t>Six</a:t>
            </a:r>
            <a:r>
              <a:rPr sz="2600" spc="-75" dirty="0">
                <a:latin typeface="Georgia" pitchFamily="18" charset="0"/>
                <a:cs typeface="Times New Roman"/>
              </a:rPr>
              <a:t> </a:t>
            </a:r>
            <a:r>
              <a:rPr sz="2600" spc="180" dirty="0">
                <a:latin typeface="Georgia" pitchFamily="18" charset="0"/>
                <a:cs typeface="Times New Roman"/>
              </a:rPr>
              <a:t>inches</a:t>
            </a:r>
            <a:r>
              <a:rPr sz="2600" spc="-140" dirty="0">
                <a:latin typeface="Georgia" pitchFamily="18" charset="0"/>
                <a:cs typeface="Times New Roman"/>
              </a:rPr>
              <a:t> </a:t>
            </a:r>
            <a:r>
              <a:rPr sz="2600" spc="120" dirty="0">
                <a:latin typeface="Georgia" pitchFamily="18" charset="0"/>
                <a:cs typeface="Times New Roman"/>
              </a:rPr>
              <a:t>dia.</a:t>
            </a:r>
            <a:r>
              <a:rPr sz="2600" spc="-60" dirty="0">
                <a:latin typeface="Georgia" pitchFamily="18" charset="0"/>
                <a:cs typeface="Times New Roman"/>
              </a:rPr>
              <a:t> </a:t>
            </a:r>
            <a:r>
              <a:rPr sz="2600" spc="165" dirty="0">
                <a:latin typeface="Georgia" pitchFamily="18" charset="0"/>
                <a:cs typeface="Times New Roman"/>
              </a:rPr>
              <a:t>pipe</a:t>
            </a:r>
            <a:r>
              <a:rPr sz="2600" spc="-110" dirty="0">
                <a:latin typeface="Georgia" pitchFamily="18" charset="0"/>
                <a:cs typeface="Times New Roman"/>
              </a:rPr>
              <a:t> </a:t>
            </a:r>
            <a:r>
              <a:rPr sz="2600" spc="155" dirty="0">
                <a:latin typeface="Georgia" pitchFamily="18" charset="0"/>
                <a:cs typeface="Times New Roman"/>
              </a:rPr>
              <a:t>is</a:t>
            </a:r>
            <a:r>
              <a:rPr sz="2600" spc="-150" dirty="0">
                <a:latin typeface="Georgia" pitchFamily="18" charset="0"/>
                <a:cs typeface="Times New Roman"/>
              </a:rPr>
              <a:t> </a:t>
            </a:r>
            <a:r>
              <a:rPr sz="2600" spc="200" dirty="0">
                <a:latin typeface="Georgia" pitchFamily="18" charset="0"/>
                <a:cs typeface="Times New Roman"/>
              </a:rPr>
              <a:t>enough</a:t>
            </a:r>
            <a:r>
              <a:rPr sz="2600" spc="-85" dirty="0">
                <a:latin typeface="Georgia" pitchFamily="18" charset="0"/>
                <a:cs typeface="Times New Roman"/>
              </a:rPr>
              <a:t> </a:t>
            </a:r>
            <a:r>
              <a:rPr sz="2600" spc="90" dirty="0">
                <a:latin typeface="Georgia" pitchFamily="18" charset="0"/>
                <a:cs typeface="Times New Roman"/>
              </a:rPr>
              <a:t>for</a:t>
            </a:r>
            <a:r>
              <a:rPr sz="2600" spc="-185" dirty="0">
                <a:latin typeface="Georgia" pitchFamily="18" charset="0"/>
                <a:cs typeface="Times New Roman"/>
              </a:rPr>
              <a:t> </a:t>
            </a:r>
            <a:r>
              <a:rPr sz="2600" spc="90" dirty="0">
                <a:latin typeface="Georgia" pitchFamily="18" charset="0"/>
                <a:cs typeface="Times New Roman"/>
              </a:rPr>
              <a:t>a</a:t>
            </a:r>
            <a:r>
              <a:rPr sz="2600" spc="-95" dirty="0">
                <a:latin typeface="Georgia" pitchFamily="18" charset="0"/>
                <a:cs typeface="Times New Roman"/>
              </a:rPr>
              <a:t> </a:t>
            </a:r>
            <a:r>
              <a:rPr sz="2600" spc="-20" dirty="0">
                <a:latin typeface="Georgia" pitchFamily="18" charset="0"/>
                <a:cs typeface="Times New Roman"/>
              </a:rPr>
              <a:t>1500</a:t>
            </a:r>
            <a:r>
              <a:rPr sz="2600" spc="-40" dirty="0">
                <a:latin typeface="Georgia" pitchFamily="18" charset="0"/>
                <a:cs typeface="Times New Roman"/>
              </a:rPr>
              <a:t> </a:t>
            </a:r>
            <a:r>
              <a:rPr sz="2600" spc="15" dirty="0">
                <a:latin typeface="Georgia" pitchFamily="18" charset="0"/>
                <a:cs typeface="Times New Roman"/>
              </a:rPr>
              <a:t>Sq.  </a:t>
            </a:r>
            <a:r>
              <a:rPr sz="2600" spc="40" dirty="0">
                <a:latin typeface="Georgia" pitchFamily="18" charset="0"/>
                <a:cs typeface="Times New Roman"/>
              </a:rPr>
              <a:t>Ft.</a:t>
            </a:r>
            <a:r>
              <a:rPr sz="2600" spc="-65" dirty="0">
                <a:latin typeface="Georgia" pitchFamily="18" charset="0"/>
                <a:cs typeface="Times New Roman"/>
              </a:rPr>
              <a:t> </a:t>
            </a:r>
            <a:r>
              <a:rPr sz="2600" spc="125" dirty="0">
                <a:latin typeface="Georgia" pitchFamily="18" charset="0"/>
                <a:cs typeface="Times New Roman"/>
              </a:rPr>
              <a:t>roof</a:t>
            </a:r>
            <a:r>
              <a:rPr sz="2600" spc="-15" dirty="0">
                <a:latin typeface="Georgia" pitchFamily="18" charset="0"/>
                <a:cs typeface="Times New Roman"/>
              </a:rPr>
              <a:t> </a:t>
            </a:r>
            <a:r>
              <a:rPr sz="2600" spc="160" dirty="0">
                <a:latin typeface="Georgia" pitchFamily="18" charset="0"/>
                <a:cs typeface="Times New Roman"/>
              </a:rPr>
              <a:t>and</a:t>
            </a:r>
            <a:r>
              <a:rPr sz="2600" spc="-40" dirty="0">
                <a:latin typeface="Georgia" pitchFamily="18" charset="0"/>
                <a:cs typeface="Times New Roman"/>
              </a:rPr>
              <a:t> </a:t>
            </a:r>
            <a:r>
              <a:rPr sz="2600" spc="90" dirty="0">
                <a:latin typeface="Georgia" pitchFamily="18" charset="0"/>
                <a:cs typeface="Times New Roman"/>
              </a:rPr>
              <a:t>8</a:t>
            </a:r>
            <a:r>
              <a:rPr sz="2600" spc="-30" dirty="0">
                <a:latin typeface="Georgia" pitchFamily="18" charset="0"/>
                <a:cs typeface="Times New Roman"/>
              </a:rPr>
              <a:t> </a:t>
            </a:r>
            <a:r>
              <a:rPr sz="2600" spc="180" dirty="0">
                <a:latin typeface="Georgia" pitchFamily="18" charset="0"/>
                <a:cs typeface="Times New Roman"/>
              </a:rPr>
              <a:t>inches</a:t>
            </a:r>
            <a:r>
              <a:rPr sz="2600" spc="-140" dirty="0">
                <a:latin typeface="Georgia" pitchFamily="18" charset="0"/>
                <a:cs typeface="Times New Roman"/>
              </a:rPr>
              <a:t> </a:t>
            </a:r>
            <a:r>
              <a:rPr sz="2600" spc="120" dirty="0">
                <a:latin typeface="Georgia" pitchFamily="18" charset="0"/>
                <a:cs typeface="Times New Roman"/>
              </a:rPr>
              <a:t>dia.</a:t>
            </a:r>
            <a:r>
              <a:rPr sz="2600" spc="-75" dirty="0">
                <a:latin typeface="Georgia" pitchFamily="18" charset="0"/>
                <a:cs typeface="Times New Roman"/>
              </a:rPr>
              <a:t> </a:t>
            </a:r>
            <a:r>
              <a:rPr sz="2600" spc="165" dirty="0">
                <a:latin typeface="Georgia" pitchFamily="18" charset="0"/>
                <a:cs typeface="Times New Roman"/>
              </a:rPr>
              <a:t>pipe</a:t>
            </a:r>
            <a:r>
              <a:rPr sz="2600" spc="-155" dirty="0">
                <a:latin typeface="Georgia" pitchFamily="18" charset="0"/>
                <a:cs typeface="Times New Roman"/>
              </a:rPr>
              <a:t> </a:t>
            </a:r>
            <a:r>
              <a:rPr sz="2600" spc="185" dirty="0">
                <a:latin typeface="Georgia" pitchFamily="18" charset="0"/>
                <a:cs typeface="Times New Roman"/>
              </a:rPr>
              <a:t>should</a:t>
            </a:r>
            <a:r>
              <a:rPr sz="2600" spc="-25" dirty="0">
                <a:latin typeface="Georgia" pitchFamily="18" charset="0"/>
                <a:cs typeface="Times New Roman"/>
              </a:rPr>
              <a:t> </a:t>
            </a:r>
            <a:r>
              <a:rPr sz="2600" spc="190" dirty="0">
                <a:latin typeface="Georgia" pitchFamily="18" charset="0"/>
                <a:cs typeface="Times New Roman"/>
              </a:rPr>
              <a:t>be</a:t>
            </a:r>
            <a:r>
              <a:rPr sz="2600" spc="-125" dirty="0">
                <a:latin typeface="Georgia" pitchFamily="18" charset="0"/>
                <a:cs typeface="Times New Roman"/>
              </a:rPr>
              <a:t> </a:t>
            </a:r>
            <a:r>
              <a:rPr sz="2600" spc="190" dirty="0">
                <a:latin typeface="Georgia" pitchFamily="18" charset="0"/>
                <a:cs typeface="Times New Roman"/>
              </a:rPr>
              <a:t>used</a:t>
            </a:r>
            <a:r>
              <a:rPr sz="2600" spc="-40" dirty="0">
                <a:latin typeface="Georgia" pitchFamily="18" charset="0"/>
                <a:cs typeface="Times New Roman"/>
              </a:rPr>
              <a:t> </a:t>
            </a:r>
            <a:r>
              <a:rPr sz="2600" spc="90" dirty="0">
                <a:latin typeface="Georgia" pitchFamily="18" charset="0"/>
                <a:cs typeface="Times New Roman"/>
              </a:rPr>
              <a:t>for  </a:t>
            </a:r>
            <a:r>
              <a:rPr sz="2600" spc="135" dirty="0">
                <a:latin typeface="Georgia" pitchFamily="18" charset="0"/>
                <a:cs typeface="Times New Roman"/>
              </a:rPr>
              <a:t>roofs </a:t>
            </a:r>
            <a:r>
              <a:rPr sz="2600" spc="175" dirty="0">
                <a:latin typeface="Georgia" pitchFamily="18" charset="0"/>
                <a:cs typeface="Times New Roman"/>
              </a:rPr>
              <a:t>more </a:t>
            </a:r>
            <a:r>
              <a:rPr sz="2600" spc="204" dirty="0">
                <a:latin typeface="Georgia" pitchFamily="18" charset="0"/>
                <a:cs typeface="Times New Roman"/>
              </a:rPr>
              <a:t>then </a:t>
            </a:r>
            <a:r>
              <a:rPr sz="2600" spc="-20" dirty="0">
                <a:latin typeface="Georgia" pitchFamily="18" charset="0"/>
                <a:cs typeface="Times New Roman"/>
              </a:rPr>
              <a:t>1500 </a:t>
            </a:r>
            <a:r>
              <a:rPr sz="2600" spc="15" dirty="0">
                <a:latin typeface="Georgia" pitchFamily="18" charset="0"/>
                <a:cs typeface="Times New Roman"/>
              </a:rPr>
              <a:t>Sq. </a:t>
            </a:r>
            <a:r>
              <a:rPr sz="2600" spc="40" dirty="0">
                <a:latin typeface="Georgia" pitchFamily="18" charset="0"/>
                <a:cs typeface="Times New Roman"/>
              </a:rPr>
              <a:t>Ft. </a:t>
            </a:r>
            <a:r>
              <a:rPr sz="2600" spc="155" dirty="0">
                <a:latin typeface="Georgia" pitchFamily="18" charset="0"/>
                <a:cs typeface="Times New Roman"/>
              </a:rPr>
              <a:t>Pipe is </a:t>
            </a:r>
            <a:r>
              <a:rPr sz="2600" spc="145" dirty="0">
                <a:latin typeface="Georgia" pitchFamily="18" charset="0"/>
                <a:cs typeface="Times New Roman"/>
              </a:rPr>
              <a:t>divided </a:t>
            </a:r>
            <a:r>
              <a:rPr sz="2600" spc="180" dirty="0">
                <a:latin typeface="Georgia" pitchFamily="18" charset="0"/>
                <a:cs typeface="Times New Roman"/>
              </a:rPr>
              <a:t>into  </a:t>
            </a:r>
            <a:r>
              <a:rPr sz="2600" spc="155" dirty="0">
                <a:latin typeface="Georgia" pitchFamily="18" charset="0"/>
                <a:cs typeface="Times New Roman"/>
              </a:rPr>
              <a:t>three</a:t>
            </a:r>
            <a:r>
              <a:rPr sz="2600" spc="-170" dirty="0">
                <a:latin typeface="Georgia" pitchFamily="18" charset="0"/>
                <a:cs typeface="Times New Roman"/>
              </a:rPr>
              <a:t> </a:t>
            </a:r>
            <a:r>
              <a:rPr sz="2600" spc="165" dirty="0">
                <a:latin typeface="Georgia" pitchFamily="18" charset="0"/>
                <a:cs typeface="Times New Roman"/>
              </a:rPr>
              <a:t>compartments</a:t>
            </a:r>
            <a:r>
              <a:rPr sz="2600" spc="-110" dirty="0">
                <a:latin typeface="Georgia" pitchFamily="18" charset="0"/>
                <a:cs typeface="Times New Roman"/>
              </a:rPr>
              <a:t> </a:t>
            </a:r>
            <a:r>
              <a:rPr sz="2600" spc="70" dirty="0">
                <a:latin typeface="Georgia" pitchFamily="18" charset="0"/>
                <a:cs typeface="Times New Roman"/>
              </a:rPr>
              <a:t>by</a:t>
            </a:r>
            <a:r>
              <a:rPr sz="2600" spc="-140" dirty="0">
                <a:latin typeface="Georgia" pitchFamily="18" charset="0"/>
                <a:cs typeface="Times New Roman"/>
              </a:rPr>
              <a:t> </a:t>
            </a:r>
            <a:r>
              <a:rPr sz="2600" spc="105" dirty="0">
                <a:latin typeface="Georgia" pitchFamily="18" charset="0"/>
                <a:cs typeface="Times New Roman"/>
              </a:rPr>
              <a:t>wire</a:t>
            </a:r>
            <a:r>
              <a:rPr sz="2600" spc="-110" dirty="0">
                <a:latin typeface="Georgia" pitchFamily="18" charset="0"/>
                <a:cs typeface="Times New Roman"/>
              </a:rPr>
              <a:t> </a:t>
            </a:r>
            <a:r>
              <a:rPr sz="2600" spc="195" dirty="0">
                <a:latin typeface="Georgia" pitchFamily="18" charset="0"/>
                <a:cs typeface="Times New Roman"/>
              </a:rPr>
              <a:t>mesh.</a:t>
            </a:r>
            <a:endParaRPr sz="2600">
              <a:latin typeface="Georgia" pitchFamily="18" charset="0"/>
              <a:cs typeface="Times New Roman"/>
            </a:endParaRPr>
          </a:p>
        </p:txBody>
      </p:sp>
      <p:sp>
        <p:nvSpPr>
          <p:cNvPr id="9" name="object 9"/>
          <p:cNvSpPr txBox="1">
            <a:spLocks noGrp="1"/>
          </p:cNvSpPr>
          <p:nvPr>
            <p:ph type="title"/>
          </p:nvPr>
        </p:nvSpPr>
        <p:spPr>
          <a:xfrm>
            <a:off x="560628" y="894715"/>
            <a:ext cx="4965065" cy="848360"/>
          </a:xfrm>
          <a:prstGeom prst="rect">
            <a:avLst/>
          </a:prstGeom>
        </p:spPr>
        <p:txBody>
          <a:bodyPr vert="horz" wrap="square" lIns="0" tIns="12700" rIns="0" bIns="0" rtlCol="0">
            <a:spAutoFit/>
          </a:bodyPr>
          <a:lstStyle/>
          <a:p>
            <a:pPr marL="12700">
              <a:lnSpc>
                <a:spcPct val="100000"/>
              </a:lnSpc>
              <a:spcBef>
                <a:spcPts val="100"/>
              </a:spcBef>
            </a:pPr>
            <a:r>
              <a:rPr sz="5400" spc="-190" dirty="0">
                <a:solidFill>
                  <a:srgbClr val="000000"/>
                </a:solidFill>
                <a:latin typeface="Times New Roman"/>
                <a:cs typeface="Times New Roman"/>
              </a:rPr>
              <a:t>PVC- </a:t>
            </a:r>
            <a:r>
              <a:rPr sz="5400" spc="315" dirty="0">
                <a:solidFill>
                  <a:srgbClr val="000000"/>
                </a:solidFill>
                <a:latin typeface="Times New Roman"/>
                <a:cs typeface="Times New Roman"/>
              </a:rPr>
              <a:t>Pipe</a:t>
            </a:r>
            <a:r>
              <a:rPr sz="5400" spc="-175" dirty="0">
                <a:solidFill>
                  <a:srgbClr val="000000"/>
                </a:solidFill>
                <a:latin typeface="Times New Roman"/>
                <a:cs typeface="Times New Roman"/>
              </a:rPr>
              <a:t> </a:t>
            </a:r>
            <a:r>
              <a:rPr sz="5400" spc="240" dirty="0">
                <a:solidFill>
                  <a:srgbClr val="000000"/>
                </a:solidFill>
                <a:latin typeface="Times New Roman"/>
                <a:cs typeface="Times New Roman"/>
              </a:rPr>
              <a:t>filter</a:t>
            </a:r>
            <a:endParaRPr sz="5400">
              <a:latin typeface="Times New Roman"/>
              <a:cs typeface="Times New Roman"/>
            </a:endParaRPr>
          </a:p>
        </p:txBody>
      </p:sp>
      <p:sp>
        <p:nvSpPr>
          <p:cNvPr id="10" name="object 10"/>
          <p:cNvSpPr/>
          <p:nvPr/>
        </p:nvSpPr>
        <p:spPr>
          <a:xfrm>
            <a:off x="6172200" y="4114800"/>
            <a:ext cx="1837944" cy="2485644"/>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590" cy="442815"/>
            <a:chOff x="-828" y="0"/>
            <a:chExt cx="9145590" cy="442815"/>
          </a:xfrm>
        </p:grpSpPr>
        <p:sp>
          <p:nvSpPr>
            <p:cNvPr id="3" name="object 3"/>
            <p:cNvSpPr/>
            <p:nvPr/>
          </p:nvSpPr>
          <p:spPr>
            <a:xfrm>
              <a:off x="0" y="0"/>
              <a:ext cx="9144000" cy="390492"/>
            </a:xfrm>
            <a:prstGeom prst="rect">
              <a:avLst/>
            </a:prstGeom>
          </p:spPr>
          <p:txBody>
            <a:bodyPr vert="horz" wrap="square" lIns="0" tIns="13335" rIns="0" bIns="0" rtlCol="0">
              <a:spAutoFit/>
            </a:bodyPr>
            <a:lstStyle/>
            <a:p>
              <a:pPr marL="12700">
                <a:spcBef>
                  <a:spcPts val="105"/>
                </a:spcBef>
                <a:tabLst>
                  <a:tab pos="365760" algn="l"/>
                </a:tabLst>
              </a:pPr>
              <a:endParaRPr sz="2450" spc="-625">
                <a:solidFill>
                  <a:srgbClr val="0AD0D9"/>
                </a:solidFill>
                <a:latin typeface="Arial"/>
                <a:cs typeface="Arial"/>
              </a:endParaRPr>
            </a:p>
          </p:txBody>
        </p:sp>
        <p:sp>
          <p:nvSpPr>
            <p:cNvPr id="4" name="object 4"/>
            <p:cNvSpPr/>
            <p:nvPr/>
          </p:nvSpPr>
          <p:spPr>
            <a:xfrm>
              <a:off x="0" y="223"/>
              <a:ext cx="9143999" cy="390492"/>
            </a:xfrm>
            <a:prstGeom prst="rect">
              <a:avLst/>
            </a:prstGeom>
          </p:spPr>
          <p:txBody>
            <a:bodyPr vert="horz" wrap="square" lIns="0" tIns="13335" rIns="0" bIns="0" rtlCol="0">
              <a:spAutoFit/>
            </a:bodyPr>
            <a:lstStyle/>
            <a:p>
              <a:pPr marL="12700">
                <a:spcBef>
                  <a:spcPts val="105"/>
                </a:spcBef>
                <a:tabLst>
                  <a:tab pos="365760" algn="l"/>
                </a:tabLst>
              </a:pPr>
              <a:endParaRPr sz="2450" spc="-625">
                <a:solidFill>
                  <a:srgbClr val="0AD0D9"/>
                </a:solidFill>
                <a:latin typeface="Arial"/>
                <a:cs typeface="Arial"/>
              </a:endParaRPr>
            </a:p>
          </p:txBody>
        </p:sp>
        <p:sp>
          <p:nvSpPr>
            <p:cNvPr id="5" name="object 5"/>
            <p:cNvSpPr/>
            <p:nvPr/>
          </p:nvSpPr>
          <p:spPr>
            <a:xfrm>
              <a:off x="4401357" y="0"/>
              <a:ext cx="4742641" cy="390492"/>
            </a:xfrm>
            <a:prstGeom prst="rect">
              <a:avLst/>
            </a:prstGeom>
          </p:spPr>
          <p:txBody>
            <a:bodyPr vert="horz" wrap="square" lIns="0" tIns="13335" rIns="0" bIns="0" rtlCol="0">
              <a:spAutoFit/>
            </a:bodyPr>
            <a:lstStyle/>
            <a:p>
              <a:pPr marL="12700">
                <a:spcBef>
                  <a:spcPts val="105"/>
                </a:spcBef>
                <a:tabLst>
                  <a:tab pos="365760" algn="l"/>
                </a:tabLst>
              </a:pPr>
              <a:endParaRPr sz="2450" spc="-625">
                <a:solidFill>
                  <a:srgbClr val="0AD0D9"/>
                </a:solidFill>
                <a:latin typeface="Arial"/>
                <a:cs typeface="Arial"/>
              </a:endParaRPr>
            </a:p>
          </p:txBody>
        </p:sp>
        <p:sp>
          <p:nvSpPr>
            <p:cNvPr id="6" name="object 6"/>
            <p:cNvSpPr/>
            <p:nvPr/>
          </p:nvSpPr>
          <p:spPr>
            <a:xfrm>
              <a:off x="0" y="0"/>
              <a:ext cx="9088207" cy="390492"/>
            </a:xfrm>
            <a:prstGeom prst="rect">
              <a:avLst/>
            </a:prstGeom>
          </p:spPr>
          <p:txBody>
            <a:bodyPr vert="horz" wrap="square" lIns="0" tIns="13335" rIns="0" bIns="0" rtlCol="0">
              <a:spAutoFit/>
            </a:bodyPr>
            <a:lstStyle/>
            <a:p>
              <a:pPr marL="12700">
                <a:spcBef>
                  <a:spcPts val="105"/>
                </a:spcBef>
                <a:tabLst>
                  <a:tab pos="365760" algn="l"/>
                </a:tabLst>
              </a:pPr>
              <a:endParaRPr sz="2450" spc="-625">
                <a:solidFill>
                  <a:srgbClr val="0AD0D9"/>
                </a:solidFill>
                <a:latin typeface="Arial"/>
                <a:cs typeface="Arial"/>
              </a:endParaRPr>
            </a:p>
          </p:txBody>
        </p:sp>
        <p:sp>
          <p:nvSpPr>
            <p:cNvPr id="7" name="object 7"/>
            <p:cNvSpPr/>
            <p:nvPr/>
          </p:nvSpPr>
          <p:spPr>
            <a:xfrm>
              <a:off x="-828" y="52323"/>
              <a:ext cx="9145590" cy="390492"/>
            </a:xfrm>
            <a:prstGeom prst="rect">
              <a:avLst/>
            </a:prstGeom>
          </p:spPr>
          <p:txBody>
            <a:bodyPr vert="horz" wrap="square" lIns="0" tIns="13335" rIns="0" bIns="0" rtlCol="0">
              <a:spAutoFit/>
            </a:bodyPr>
            <a:lstStyle/>
            <a:p>
              <a:pPr marL="12700">
                <a:spcBef>
                  <a:spcPts val="105"/>
                </a:spcBef>
                <a:tabLst>
                  <a:tab pos="365760" algn="l"/>
                </a:tabLst>
              </a:pPr>
              <a:endParaRPr sz="2450" spc="-625">
                <a:solidFill>
                  <a:srgbClr val="0AD0D9"/>
                </a:solidFill>
                <a:latin typeface="Arial"/>
                <a:cs typeface="Arial"/>
              </a:endParaRPr>
            </a:p>
          </p:txBody>
        </p:sp>
      </p:grpSp>
      <p:sp>
        <p:nvSpPr>
          <p:cNvPr id="8" name="object 8"/>
          <p:cNvSpPr txBox="1"/>
          <p:nvPr/>
        </p:nvSpPr>
        <p:spPr>
          <a:xfrm>
            <a:off x="535940" y="1947799"/>
            <a:ext cx="6931660" cy="413575"/>
          </a:xfrm>
          <a:prstGeom prst="rect">
            <a:avLst/>
          </a:prstGeom>
        </p:spPr>
        <p:txBody>
          <a:bodyPr vert="horz" wrap="square" lIns="0" tIns="13335" rIns="0" bIns="0" rtlCol="0">
            <a:spAutoFit/>
          </a:bodyPr>
          <a:lstStyle/>
          <a:p>
            <a:pPr marL="12700">
              <a:lnSpc>
                <a:spcPct val="100000"/>
              </a:lnSpc>
              <a:spcBef>
                <a:spcPts val="105"/>
              </a:spcBef>
              <a:tabLst>
                <a:tab pos="365760" algn="l"/>
              </a:tabLst>
            </a:pPr>
            <a:r>
              <a:rPr sz="2450" spc="-625" dirty="0">
                <a:solidFill>
                  <a:srgbClr val="0AD0D9"/>
                </a:solidFill>
                <a:latin typeface="Arial"/>
                <a:cs typeface="Arial"/>
              </a:rPr>
              <a:t></a:t>
            </a:r>
            <a:r>
              <a:rPr sz="2450" spc="-625">
                <a:solidFill>
                  <a:srgbClr val="0AD0D9"/>
                </a:solidFill>
                <a:latin typeface="Arial"/>
                <a:cs typeface="Arial"/>
              </a:rPr>
              <a:t>	</a:t>
            </a:r>
            <a:r>
              <a:rPr lang="en-US" sz="2600" spc="-45" dirty="0" smtClean="0">
                <a:latin typeface="Georgia"/>
                <a:cs typeface="Georgia"/>
              </a:rPr>
              <a:t>Commonly used recharging methods are:-</a:t>
            </a:r>
            <a:endParaRPr lang="en-US" sz="2600" spc="-45" dirty="0">
              <a:latin typeface="Georgia"/>
              <a:cs typeface="Georgia"/>
            </a:endParaRPr>
          </a:p>
        </p:txBody>
      </p:sp>
      <p:sp>
        <p:nvSpPr>
          <p:cNvPr id="9" name="object 9"/>
          <p:cNvSpPr txBox="1"/>
          <p:nvPr/>
        </p:nvSpPr>
        <p:spPr>
          <a:xfrm>
            <a:off x="845311" y="2344648"/>
            <a:ext cx="362585" cy="2403475"/>
          </a:xfrm>
          <a:prstGeom prst="rect">
            <a:avLst/>
          </a:prstGeom>
        </p:spPr>
        <p:txBody>
          <a:bodyPr vert="horz" wrap="square" lIns="0" tIns="91440" rIns="0" bIns="0" rtlCol="0">
            <a:spAutoFit/>
          </a:bodyPr>
          <a:lstStyle/>
          <a:p>
            <a:pPr marL="12700">
              <a:lnSpc>
                <a:spcPct val="100000"/>
              </a:lnSpc>
              <a:spcBef>
                <a:spcPts val="720"/>
              </a:spcBef>
            </a:pPr>
            <a:r>
              <a:rPr sz="2600" b="1" spc="110" dirty="0">
                <a:latin typeface="Times New Roman"/>
                <a:cs typeface="Times New Roman"/>
              </a:rPr>
              <a:t>a)</a:t>
            </a:r>
            <a:endParaRPr sz="2600">
              <a:latin typeface="Times New Roman"/>
              <a:cs typeface="Times New Roman"/>
            </a:endParaRPr>
          </a:p>
          <a:p>
            <a:pPr marL="19685">
              <a:lnSpc>
                <a:spcPct val="100000"/>
              </a:lnSpc>
              <a:spcBef>
                <a:spcPts val="625"/>
              </a:spcBef>
            </a:pPr>
            <a:r>
              <a:rPr sz="2600" b="1" spc="135" dirty="0">
                <a:latin typeface="Times New Roman"/>
                <a:cs typeface="Times New Roman"/>
              </a:rPr>
              <a:t>b)</a:t>
            </a:r>
            <a:endParaRPr sz="2600">
              <a:latin typeface="Times New Roman"/>
              <a:cs typeface="Times New Roman"/>
            </a:endParaRPr>
          </a:p>
          <a:p>
            <a:pPr marL="12700">
              <a:lnSpc>
                <a:spcPct val="100000"/>
              </a:lnSpc>
              <a:spcBef>
                <a:spcPts val="625"/>
              </a:spcBef>
            </a:pPr>
            <a:r>
              <a:rPr sz="2600" b="1" spc="114" dirty="0">
                <a:latin typeface="Times New Roman"/>
                <a:cs typeface="Times New Roman"/>
              </a:rPr>
              <a:t>c)</a:t>
            </a:r>
            <a:endParaRPr sz="2600">
              <a:latin typeface="Times New Roman"/>
              <a:cs typeface="Times New Roman"/>
            </a:endParaRPr>
          </a:p>
          <a:p>
            <a:pPr marL="12700">
              <a:lnSpc>
                <a:spcPct val="100000"/>
              </a:lnSpc>
              <a:spcBef>
                <a:spcPts val="625"/>
              </a:spcBef>
            </a:pPr>
            <a:r>
              <a:rPr sz="2600" b="1" spc="155" dirty="0">
                <a:latin typeface="Times New Roman"/>
                <a:cs typeface="Times New Roman"/>
              </a:rPr>
              <a:t>d)</a:t>
            </a:r>
            <a:endParaRPr sz="2600">
              <a:latin typeface="Times New Roman"/>
              <a:cs typeface="Times New Roman"/>
            </a:endParaRPr>
          </a:p>
          <a:p>
            <a:pPr marL="12700">
              <a:lnSpc>
                <a:spcPct val="100000"/>
              </a:lnSpc>
              <a:spcBef>
                <a:spcPts val="625"/>
              </a:spcBef>
            </a:pPr>
            <a:r>
              <a:rPr sz="2600" b="1" spc="195" dirty="0">
                <a:latin typeface="Times New Roman"/>
                <a:cs typeface="Times New Roman"/>
              </a:rPr>
              <a:t>e)</a:t>
            </a:r>
            <a:endParaRPr sz="2600">
              <a:latin typeface="Times New Roman"/>
              <a:cs typeface="Times New Roman"/>
            </a:endParaRPr>
          </a:p>
        </p:txBody>
      </p:sp>
      <p:sp>
        <p:nvSpPr>
          <p:cNvPr id="10" name="object 10"/>
          <p:cNvSpPr txBox="1"/>
          <p:nvPr/>
        </p:nvSpPr>
        <p:spPr>
          <a:xfrm>
            <a:off x="1846833" y="2344648"/>
            <a:ext cx="3858895" cy="2370649"/>
          </a:xfrm>
          <a:prstGeom prst="rect">
            <a:avLst/>
          </a:prstGeom>
        </p:spPr>
        <p:txBody>
          <a:bodyPr vert="horz" wrap="square" lIns="0" tIns="12700" rIns="0" bIns="0" rtlCol="0">
            <a:spAutoFit/>
          </a:bodyPr>
          <a:lstStyle/>
          <a:p>
            <a:pPr marL="12700" marR="5080" indent="16510" algn="just">
              <a:lnSpc>
                <a:spcPct val="120000"/>
              </a:lnSpc>
              <a:spcBef>
                <a:spcPts val="100"/>
              </a:spcBef>
            </a:pPr>
            <a:r>
              <a:rPr lang="en-US" sz="2600" spc="-45" dirty="0" smtClean="0">
                <a:latin typeface="Georgia"/>
                <a:cs typeface="Georgia"/>
              </a:rPr>
              <a:t>Recharging of bore wells  Recharging of dug wells.  Recharge pits</a:t>
            </a:r>
          </a:p>
          <a:p>
            <a:pPr marL="109855" marR="871855" indent="-52069" algn="just">
              <a:lnSpc>
                <a:spcPct val="120000"/>
              </a:lnSpc>
            </a:pPr>
            <a:r>
              <a:rPr lang="en-US" sz="2600" spc="-45" dirty="0" smtClean="0">
                <a:latin typeface="Georgia"/>
                <a:cs typeface="Georgia"/>
              </a:rPr>
              <a:t>Recharge Trenches  Percolation Tanks</a:t>
            </a:r>
            <a:endParaRPr lang="en-US" sz="2600" spc="-45" dirty="0">
              <a:latin typeface="Georgia"/>
              <a:cs typeface="Georgia"/>
            </a:endParaRPr>
          </a:p>
        </p:txBody>
      </p:sp>
      <p:sp>
        <p:nvSpPr>
          <p:cNvPr id="11" name="object 11"/>
          <p:cNvSpPr txBox="1">
            <a:spLocks noGrp="1"/>
          </p:cNvSpPr>
          <p:nvPr>
            <p:ph type="title"/>
          </p:nvPr>
        </p:nvSpPr>
        <p:spPr>
          <a:xfrm>
            <a:off x="535940" y="1186941"/>
            <a:ext cx="7313930" cy="574040"/>
          </a:xfrm>
          <a:prstGeom prst="rect">
            <a:avLst/>
          </a:prstGeom>
        </p:spPr>
        <p:txBody>
          <a:bodyPr vert="horz" wrap="square" lIns="0" tIns="12700" rIns="0" bIns="0" rtlCol="0">
            <a:spAutoFit/>
          </a:bodyPr>
          <a:lstStyle/>
          <a:p>
            <a:pPr marL="12700">
              <a:lnSpc>
                <a:spcPct val="100000"/>
              </a:lnSpc>
              <a:spcBef>
                <a:spcPts val="100"/>
              </a:spcBef>
            </a:pPr>
            <a:r>
              <a:rPr sz="3600" spc="145" dirty="0">
                <a:solidFill>
                  <a:srgbClr val="000000"/>
                </a:solidFill>
                <a:latin typeface="Times New Roman"/>
                <a:cs typeface="Times New Roman"/>
              </a:rPr>
              <a:t>Recharging</a:t>
            </a:r>
            <a:r>
              <a:rPr sz="3600" spc="-130" dirty="0">
                <a:solidFill>
                  <a:srgbClr val="000000"/>
                </a:solidFill>
                <a:latin typeface="Times New Roman"/>
                <a:cs typeface="Times New Roman"/>
              </a:rPr>
              <a:t> </a:t>
            </a:r>
            <a:r>
              <a:rPr sz="3600" spc="200" dirty="0">
                <a:solidFill>
                  <a:srgbClr val="000000"/>
                </a:solidFill>
                <a:latin typeface="Times New Roman"/>
                <a:cs typeface="Times New Roman"/>
              </a:rPr>
              <a:t>ground</a:t>
            </a:r>
            <a:r>
              <a:rPr sz="3600" spc="-130" dirty="0">
                <a:solidFill>
                  <a:srgbClr val="000000"/>
                </a:solidFill>
                <a:latin typeface="Times New Roman"/>
                <a:cs typeface="Times New Roman"/>
              </a:rPr>
              <a:t> </a:t>
            </a:r>
            <a:r>
              <a:rPr sz="3600" spc="135" dirty="0">
                <a:solidFill>
                  <a:srgbClr val="000000"/>
                </a:solidFill>
                <a:latin typeface="Times New Roman"/>
                <a:cs typeface="Times New Roman"/>
              </a:rPr>
              <a:t>water</a:t>
            </a:r>
            <a:r>
              <a:rPr sz="3600" spc="-250" dirty="0">
                <a:solidFill>
                  <a:srgbClr val="000000"/>
                </a:solidFill>
                <a:latin typeface="Times New Roman"/>
                <a:cs typeface="Times New Roman"/>
              </a:rPr>
              <a:t> </a:t>
            </a:r>
            <a:r>
              <a:rPr sz="3600" spc="165" dirty="0">
                <a:solidFill>
                  <a:srgbClr val="000000"/>
                </a:solidFill>
                <a:latin typeface="Times New Roman"/>
                <a:cs typeface="Times New Roman"/>
              </a:rPr>
              <a:t>aquifers</a:t>
            </a:r>
            <a:endParaRPr sz="3600">
              <a:latin typeface="Times New Roman"/>
              <a:cs typeface="Times New Roman"/>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p:nvPr/>
        </p:nvSpPr>
        <p:spPr>
          <a:xfrm>
            <a:off x="2286000" y="2438400"/>
            <a:ext cx="4495800" cy="3206496"/>
          </a:xfrm>
          <a:prstGeom prst="rect">
            <a:avLst/>
          </a:prstGeom>
          <a:blipFill>
            <a:blip r:embed="rId7" cstate="print"/>
            <a:stretch>
              <a:fillRect/>
            </a:stretch>
          </a:blipFill>
        </p:spPr>
        <p:txBody>
          <a:bodyPr wrap="square" lIns="0" tIns="0" rIns="0" bIns="0" rtlCol="0"/>
          <a:lstStyle/>
          <a:p>
            <a:endParaRPr/>
          </a:p>
        </p:txBody>
      </p:sp>
      <p:sp>
        <p:nvSpPr>
          <p:cNvPr id="9" name="object 9"/>
          <p:cNvSpPr txBox="1">
            <a:spLocks noGrp="1"/>
          </p:cNvSpPr>
          <p:nvPr>
            <p:ph type="title"/>
          </p:nvPr>
        </p:nvSpPr>
        <p:spPr>
          <a:xfrm>
            <a:off x="535940" y="903478"/>
            <a:ext cx="7941945" cy="848360"/>
          </a:xfrm>
          <a:prstGeom prst="rect">
            <a:avLst/>
          </a:prstGeom>
        </p:spPr>
        <p:txBody>
          <a:bodyPr vert="horz" wrap="square" lIns="0" tIns="12700" rIns="0" bIns="0" rtlCol="0">
            <a:spAutoFit/>
          </a:bodyPr>
          <a:lstStyle/>
          <a:p>
            <a:pPr marL="12700">
              <a:lnSpc>
                <a:spcPct val="100000"/>
              </a:lnSpc>
              <a:spcBef>
                <a:spcPts val="100"/>
              </a:spcBef>
            </a:pPr>
            <a:r>
              <a:rPr sz="5400" spc="225" dirty="0">
                <a:solidFill>
                  <a:srgbClr val="000000"/>
                </a:solidFill>
                <a:latin typeface="Times New Roman"/>
                <a:cs typeface="Times New Roman"/>
              </a:rPr>
              <a:t>Recharging </a:t>
            </a:r>
            <a:r>
              <a:rPr sz="5400" spc="320" dirty="0">
                <a:solidFill>
                  <a:srgbClr val="000000"/>
                </a:solidFill>
                <a:latin typeface="Times New Roman"/>
                <a:cs typeface="Times New Roman"/>
              </a:rPr>
              <a:t>of </a:t>
            </a:r>
            <a:r>
              <a:rPr sz="5400" spc="290" dirty="0">
                <a:solidFill>
                  <a:srgbClr val="000000"/>
                </a:solidFill>
                <a:latin typeface="Times New Roman"/>
                <a:cs typeface="Times New Roman"/>
              </a:rPr>
              <a:t>bore</a:t>
            </a:r>
            <a:r>
              <a:rPr sz="5400" spc="-1040" dirty="0">
                <a:solidFill>
                  <a:srgbClr val="000000"/>
                </a:solidFill>
                <a:latin typeface="Times New Roman"/>
                <a:cs typeface="Times New Roman"/>
              </a:rPr>
              <a:t> </a:t>
            </a:r>
            <a:r>
              <a:rPr sz="5400" spc="300" dirty="0">
                <a:solidFill>
                  <a:srgbClr val="000000"/>
                </a:solidFill>
                <a:latin typeface="Times New Roman"/>
                <a:cs typeface="Times New Roman"/>
              </a:rPr>
              <a:t>wells</a:t>
            </a:r>
            <a:endParaRPr sz="5400">
              <a:latin typeface="Times New Roman"/>
              <a:cs typeface="Times New Roman"/>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a:spLocks noGrp="1"/>
          </p:cNvSpPr>
          <p:nvPr>
            <p:ph type="title"/>
          </p:nvPr>
        </p:nvSpPr>
        <p:spPr>
          <a:xfrm>
            <a:off x="535940" y="894715"/>
            <a:ext cx="4413885" cy="848360"/>
          </a:xfrm>
          <a:prstGeom prst="rect">
            <a:avLst/>
          </a:prstGeom>
        </p:spPr>
        <p:txBody>
          <a:bodyPr vert="horz" wrap="square" lIns="0" tIns="12700" rIns="0" bIns="0" rtlCol="0">
            <a:spAutoFit/>
          </a:bodyPr>
          <a:lstStyle/>
          <a:p>
            <a:pPr marL="12700">
              <a:lnSpc>
                <a:spcPct val="100000"/>
              </a:lnSpc>
              <a:spcBef>
                <a:spcPts val="100"/>
              </a:spcBef>
            </a:pPr>
            <a:r>
              <a:rPr sz="5400" spc="204" dirty="0">
                <a:solidFill>
                  <a:srgbClr val="000000"/>
                </a:solidFill>
                <a:latin typeface="Times New Roman"/>
                <a:cs typeface="Times New Roman"/>
              </a:rPr>
              <a:t>Recharge</a:t>
            </a:r>
            <a:r>
              <a:rPr sz="5400" spc="-265" dirty="0">
                <a:solidFill>
                  <a:srgbClr val="000000"/>
                </a:solidFill>
                <a:latin typeface="Times New Roman"/>
                <a:cs typeface="Times New Roman"/>
              </a:rPr>
              <a:t> </a:t>
            </a:r>
            <a:r>
              <a:rPr sz="5400" spc="280" dirty="0">
                <a:solidFill>
                  <a:srgbClr val="000000"/>
                </a:solidFill>
                <a:latin typeface="Times New Roman"/>
                <a:cs typeface="Times New Roman"/>
              </a:rPr>
              <a:t>Pits</a:t>
            </a:r>
            <a:endParaRPr sz="5400">
              <a:latin typeface="Times New Roman"/>
              <a:cs typeface="Times New Roman"/>
            </a:endParaRPr>
          </a:p>
        </p:txBody>
      </p:sp>
      <p:sp>
        <p:nvSpPr>
          <p:cNvPr id="9" name="object 9"/>
          <p:cNvSpPr/>
          <p:nvPr/>
        </p:nvSpPr>
        <p:spPr>
          <a:xfrm>
            <a:off x="304800" y="1905000"/>
            <a:ext cx="8534400" cy="4572000"/>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a:spLocks noGrp="1"/>
          </p:cNvSpPr>
          <p:nvPr>
            <p:ph type="title"/>
          </p:nvPr>
        </p:nvSpPr>
        <p:spPr>
          <a:xfrm>
            <a:off x="1682242" y="933958"/>
            <a:ext cx="5674360" cy="505267"/>
          </a:xfrm>
          <a:prstGeom prst="rect">
            <a:avLst/>
          </a:prstGeom>
        </p:spPr>
        <p:txBody>
          <a:bodyPr vert="horz" wrap="square" lIns="0" tIns="12700" rIns="0" bIns="0" rtlCol="0">
            <a:spAutoFit/>
          </a:bodyPr>
          <a:lstStyle/>
          <a:p>
            <a:pPr marL="12700">
              <a:lnSpc>
                <a:spcPct val="100000"/>
              </a:lnSpc>
              <a:spcBef>
                <a:spcPts val="100"/>
              </a:spcBef>
            </a:pPr>
            <a:r>
              <a:rPr sz="3200" b="0" spc="-10" dirty="0">
                <a:latin typeface="Carlito"/>
                <a:cs typeface="Carlito"/>
              </a:rPr>
              <a:t>What </a:t>
            </a:r>
            <a:r>
              <a:rPr sz="3200" b="0" dirty="0">
                <a:latin typeface="Carlito"/>
                <a:cs typeface="Carlito"/>
              </a:rPr>
              <a:t>is </a:t>
            </a:r>
            <a:r>
              <a:rPr sz="3200" b="0" spc="-20" dirty="0">
                <a:latin typeface="Carlito"/>
                <a:cs typeface="Carlito"/>
              </a:rPr>
              <a:t>rain </a:t>
            </a:r>
            <a:r>
              <a:rPr sz="3200" b="0" spc="-25" dirty="0">
                <a:latin typeface="Carlito"/>
                <a:cs typeface="Carlito"/>
              </a:rPr>
              <a:t>water</a:t>
            </a:r>
            <a:r>
              <a:rPr sz="3200" b="0" spc="-40" dirty="0">
                <a:latin typeface="Carlito"/>
                <a:cs typeface="Carlito"/>
              </a:rPr>
              <a:t> </a:t>
            </a:r>
            <a:r>
              <a:rPr sz="3200" b="0" spc="-10" dirty="0">
                <a:latin typeface="Carlito"/>
                <a:cs typeface="Carlito"/>
              </a:rPr>
              <a:t>harvesting?</a:t>
            </a:r>
            <a:endParaRPr sz="3200">
              <a:latin typeface="Carlito"/>
              <a:cs typeface="Carlito"/>
            </a:endParaRPr>
          </a:p>
        </p:txBody>
      </p:sp>
      <p:sp>
        <p:nvSpPr>
          <p:cNvPr id="9" name="object 9"/>
          <p:cNvSpPr txBox="1"/>
          <p:nvPr/>
        </p:nvSpPr>
        <p:spPr>
          <a:xfrm>
            <a:off x="535940" y="1947799"/>
            <a:ext cx="8014334" cy="3275965"/>
          </a:xfrm>
          <a:prstGeom prst="rect">
            <a:avLst/>
          </a:prstGeom>
        </p:spPr>
        <p:txBody>
          <a:bodyPr vert="horz" wrap="square" lIns="0" tIns="13335" rIns="0" bIns="0" rtlCol="0">
            <a:spAutoFit/>
          </a:bodyPr>
          <a:lstStyle/>
          <a:p>
            <a:pPr marL="286385" marR="5080" indent="-274320">
              <a:lnSpc>
                <a:spcPct val="100000"/>
              </a:lnSpc>
              <a:spcBef>
                <a:spcPts val="105"/>
              </a:spcBef>
              <a:buClr>
                <a:srgbClr val="0AD0D9"/>
              </a:buClr>
              <a:buSzPct val="94230"/>
              <a:buFont typeface="Arial"/>
              <a:buChar char=""/>
              <a:tabLst>
                <a:tab pos="287020" algn="l"/>
              </a:tabLst>
            </a:pPr>
            <a:r>
              <a:rPr sz="2600" spc="-65" dirty="0">
                <a:latin typeface="Georgia"/>
                <a:cs typeface="Georgia"/>
              </a:rPr>
              <a:t>Rainwater </a:t>
            </a:r>
            <a:r>
              <a:rPr sz="2600" spc="-30" dirty="0">
                <a:latin typeface="Georgia"/>
                <a:cs typeface="Georgia"/>
              </a:rPr>
              <a:t>harvesting </a:t>
            </a:r>
            <a:r>
              <a:rPr sz="2600" spc="-50" dirty="0">
                <a:latin typeface="Georgia"/>
                <a:cs typeface="Georgia"/>
              </a:rPr>
              <a:t>is </a:t>
            </a:r>
            <a:r>
              <a:rPr sz="2600" spc="-65" dirty="0">
                <a:latin typeface="Georgia"/>
                <a:cs typeface="Georgia"/>
              </a:rPr>
              <a:t>a </a:t>
            </a:r>
            <a:r>
              <a:rPr sz="2600" spc="-5" dirty="0">
                <a:latin typeface="Georgia"/>
                <a:cs typeface="Georgia"/>
              </a:rPr>
              <a:t>technology </a:t>
            </a:r>
            <a:r>
              <a:rPr sz="2600" spc="-30" dirty="0">
                <a:latin typeface="Georgia"/>
                <a:cs typeface="Georgia"/>
              </a:rPr>
              <a:t>used </a:t>
            </a:r>
            <a:r>
              <a:rPr sz="2600" spc="-45" dirty="0">
                <a:latin typeface="Georgia"/>
                <a:cs typeface="Georgia"/>
              </a:rPr>
              <a:t>for  </a:t>
            </a:r>
            <a:r>
              <a:rPr sz="2600" spc="-10" dirty="0">
                <a:latin typeface="Georgia"/>
                <a:cs typeface="Georgia"/>
              </a:rPr>
              <a:t>collecting </a:t>
            </a:r>
            <a:r>
              <a:rPr sz="2600" spc="-35" dirty="0">
                <a:latin typeface="Georgia"/>
                <a:cs typeface="Georgia"/>
              </a:rPr>
              <a:t>and </a:t>
            </a:r>
            <a:r>
              <a:rPr sz="2600" spc="-30" dirty="0">
                <a:latin typeface="Georgia"/>
                <a:cs typeface="Georgia"/>
              </a:rPr>
              <a:t>storing </a:t>
            </a:r>
            <a:r>
              <a:rPr sz="2600" spc="-55" dirty="0">
                <a:latin typeface="Georgia"/>
                <a:cs typeface="Georgia"/>
              </a:rPr>
              <a:t>rainwater </a:t>
            </a:r>
            <a:r>
              <a:rPr sz="2600" spc="-45" dirty="0">
                <a:latin typeface="Georgia"/>
                <a:cs typeface="Georgia"/>
              </a:rPr>
              <a:t>from </a:t>
            </a:r>
            <a:r>
              <a:rPr sz="2600" spc="-40" dirty="0">
                <a:latin typeface="Georgia"/>
                <a:cs typeface="Georgia"/>
              </a:rPr>
              <a:t>rooftops, </a:t>
            </a:r>
            <a:r>
              <a:rPr sz="2600" spc="-5" dirty="0">
                <a:latin typeface="Georgia"/>
                <a:cs typeface="Georgia"/>
              </a:rPr>
              <a:t>the  </a:t>
            </a:r>
            <a:r>
              <a:rPr sz="2600" spc="-30" dirty="0">
                <a:latin typeface="Georgia"/>
                <a:cs typeface="Georgia"/>
              </a:rPr>
              <a:t>land </a:t>
            </a:r>
            <a:r>
              <a:rPr sz="2600" spc="-45" dirty="0">
                <a:latin typeface="Georgia"/>
                <a:cs typeface="Georgia"/>
              </a:rPr>
              <a:t>surface </a:t>
            </a:r>
            <a:r>
              <a:rPr sz="2600" spc="-35" dirty="0">
                <a:latin typeface="Georgia"/>
                <a:cs typeface="Georgia"/>
              </a:rPr>
              <a:t>or </a:t>
            </a:r>
            <a:r>
              <a:rPr sz="2600" spc="-25" dirty="0">
                <a:latin typeface="Georgia"/>
                <a:cs typeface="Georgia"/>
              </a:rPr>
              <a:t>rock </a:t>
            </a:r>
            <a:r>
              <a:rPr sz="2600" spc="-20" dirty="0">
                <a:latin typeface="Georgia"/>
                <a:cs typeface="Georgia"/>
              </a:rPr>
              <a:t>catchments </a:t>
            </a:r>
            <a:r>
              <a:rPr sz="2600" spc="-30" dirty="0">
                <a:latin typeface="Georgia"/>
                <a:cs typeface="Georgia"/>
              </a:rPr>
              <a:t>using simple  </a:t>
            </a:r>
            <a:r>
              <a:rPr sz="2600" spc="-20" dirty="0">
                <a:latin typeface="Georgia"/>
                <a:cs typeface="Georgia"/>
              </a:rPr>
              <a:t>techniques such </a:t>
            </a:r>
            <a:r>
              <a:rPr sz="2600" spc="-65" dirty="0">
                <a:latin typeface="Georgia"/>
                <a:cs typeface="Georgia"/>
              </a:rPr>
              <a:t>as </a:t>
            </a:r>
            <a:r>
              <a:rPr sz="2600" spc="-75" dirty="0">
                <a:latin typeface="Georgia"/>
                <a:cs typeface="Georgia"/>
              </a:rPr>
              <a:t>jars </a:t>
            </a:r>
            <a:r>
              <a:rPr sz="2600" spc="-35" dirty="0">
                <a:latin typeface="Georgia"/>
                <a:cs typeface="Georgia"/>
              </a:rPr>
              <a:t>and </a:t>
            </a:r>
            <a:r>
              <a:rPr sz="2600" spc="-25" dirty="0">
                <a:latin typeface="Georgia"/>
                <a:cs typeface="Georgia"/>
              </a:rPr>
              <a:t>pots </a:t>
            </a:r>
            <a:r>
              <a:rPr sz="2600" spc="-65" dirty="0">
                <a:latin typeface="Georgia"/>
                <a:cs typeface="Georgia"/>
              </a:rPr>
              <a:t>as </a:t>
            </a:r>
            <a:r>
              <a:rPr sz="2600" spc="-30" dirty="0">
                <a:latin typeface="Georgia"/>
                <a:cs typeface="Georgia"/>
              </a:rPr>
              <a:t>well </a:t>
            </a:r>
            <a:r>
              <a:rPr sz="2600" spc="-65" dirty="0">
                <a:latin typeface="Georgia"/>
                <a:cs typeface="Georgia"/>
              </a:rPr>
              <a:t>as </a:t>
            </a:r>
            <a:r>
              <a:rPr sz="2600" spc="-40" dirty="0">
                <a:latin typeface="Georgia"/>
                <a:cs typeface="Georgia"/>
              </a:rPr>
              <a:t>more  </a:t>
            </a:r>
            <a:r>
              <a:rPr sz="2600" spc="-25" dirty="0">
                <a:latin typeface="Georgia"/>
                <a:cs typeface="Georgia"/>
              </a:rPr>
              <a:t>complex </a:t>
            </a:r>
            <a:r>
              <a:rPr sz="2600" spc="-20" dirty="0">
                <a:latin typeface="Georgia"/>
                <a:cs typeface="Georgia"/>
              </a:rPr>
              <a:t>techniques such </a:t>
            </a:r>
            <a:r>
              <a:rPr sz="2600" spc="-65" dirty="0">
                <a:latin typeface="Georgia"/>
                <a:cs typeface="Georgia"/>
              </a:rPr>
              <a:t>as </a:t>
            </a:r>
            <a:r>
              <a:rPr sz="2600" spc="-35" dirty="0">
                <a:latin typeface="Georgia"/>
                <a:cs typeface="Georgia"/>
              </a:rPr>
              <a:t>underground </a:t>
            </a:r>
            <a:r>
              <a:rPr sz="2600" dirty="0">
                <a:latin typeface="Georgia"/>
                <a:cs typeface="Georgia"/>
              </a:rPr>
              <a:t>check</a:t>
            </a:r>
            <a:r>
              <a:rPr sz="2600" spc="-295" dirty="0">
                <a:latin typeface="Georgia"/>
                <a:cs typeface="Georgia"/>
              </a:rPr>
              <a:t> </a:t>
            </a:r>
            <a:r>
              <a:rPr sz="2600" spc="-55" dirty="0">
                <a:latin typeface="Georgia"/>
                <a:cs typeface="Georgia"/>
              </a:rPr>
              <a:t>dams.</a:t>
            </a:r>
            <a:endParaRPr sz="2600">
              <a:latin typeface="Georgia"/>
              <a:cs typeface="Georgia"/>
            </a:endParaRPr>
          </a:p>
          <a:p>
            <a:pPr marL="286385" marR="299085" indent="-274320">
              <a:lnSpc>
                <a:spcPct val="100000"/>
              </a:lnSpc>
              <a:spcBef>
                <a:spcPts val="625"/>
              </a:spcBef>
              <a:buClr>
                <a:srgbClr val="0AD0D9"/>
              </a:buClr>
              <a:buSzPct val="94230"/>
              <a:buFont typeface="Arial"/>
              <a:buChar char=""/>
              <a:tabLst>
                <a:tab pos="287020" algn="l"/>
              </a:tabLst>
            </a:pPr>
            <a:r>
              <a:rPr sz="2600" b="1" spc="95" dirty="0">
                <a:latin typeface="Times New Roman"/>
                <a:cs typeface="Times New Roman"/>
              </a:rPr>
              <a:t>Rainwater </a:t>
            </a:r>
            <a:r>
              <a:rPr sz="2600" b="1" spc="130" dirty="0">
                <a:latin typeface="Times New Roman"/>
                <a:cs typeface="Times New Roman"/>
              </a:rPr>
              <a:t>harvesting </a:t>
            </a:r>
            <a:r>
              <a:rPr sz="2600" spc="-50" dirty="0">
                <a:latin typeface="Georgia"/>
                <a:cs typeface="Georgia"/>
              </a:rPr>
              <a:t>is </a:t>
            </a:r>
            <a:r>
              <a:rPr sz="2600" spc="-5" dirty="0">
                <a:latin typeface="Georgia"/>
                <a:cs typeface="Georgia"/>
              </a:rPr>
              <a:t>the </a:t>
            </a:r>
            <a:r>
              <a:rPr sz="2600" spc="-25" dirty="0">
                <a:latin typeface="Georgia"/>
                <a:cs typeface="Georgia"/>
              </a:rPr>
              <a:t>accumulation </a:t>
            </a:r>
            <a:r>
              <a:rPr sz="2600" spc="-35" dirty="0">
                <a:latin typeface="Georgia"/>
                <a:cs typeface="Georgia"/>
              </a:rPr>
              <a:t>and  </a:t>
            </a:r>
            <a:r>
              <a:rPr sz="2600" spc="-20" dirty="0">
                <a:latin typeface="Georgia"/>
                <a:cs typeface="Georgia"/>
              </a:rPr>
              <a:t>deposition of </a:t>
            </a:r>
            <a:r>
              <a:rPr sz="2600" spc="-55" dirty="0">
                <a:latin typeface="Georgia"/>
                <a:cs typeface="Georgia"/>
              </a:rPr>
              <a:t>rainwater </a:t>
            </a:r>
            <a:r>
              <a:rPr sz="2600" spc="-45" dirty="0">
                <a:latin typeface="Georgia"/>
                <a:cs typeface="Georgia"/>
              </a:rPr>
              <a:t>for reuse </a:t>
            </a:r>
            <a:r>
              <a:rPr sz="2600" spc="-30" dirty="0">
                <a:latin typeface="Georgia"/>
                <a:cs typeface="Georgia"/>
              </a:rPr>
              <a:t>on-site, </a:t>
            </a:r>
            <a:r>
              <a:rPr sz="2600" spc="-45" dirty="0">
                <a:latin typeface="Georgia"/>
                <a:cs typeface="Georgia"/>
              </a:rPr>
              <a:t>rather</a:t>
            </a:r>
            <a:r>
              <a:rPr sz="2600" spc="-250" dirty="0">
                <a:latin typeface="Georgia"/>
                <a:cs typeface="Georgia"/>
              </a:rPr>
              <a:t> </a:t>
            </a:r>
            <a:r>
              <a:rPr sz="2600" spc="-25" dirty="0">
                <a:latin typeface="Georgia"/>
                <a:cs typeface="Georgia"/>
              </a:rPr>
              <a:t>than  allowing </a:t>
            </a:r>
            <a:r>
              <a:rPr sz="2600" spc="-5" dirty="0">
                <a:latin typeface="Georgia"/>
                <a:cs typeface="Georgia"/>
              </a:rPr>
              <a:t>it to </a:t>
            </a:r>
            <a:r>
              <a:rPr sz="2600" spc="-40" dirty="0">
                <a:latin typeface="Georgia"/>
                <a:cs typeface="Georgia"/>
              </a:rPr>
              <a:t>run</a:t>
            </a:r>
            <a:r>
              <a:rPr sz="2600" spc="-250" dirty="0">
                <a:latin typeface="Georgia"/>
                <a:cs typeface="Georgia"/>
              </a:rPr>
              <a:t> </a:t>
            </a:r>
            <a:r>
              <a:rPr sz="2600" spc="-45" dirty="0">
                <a:latin typeface="Georgia"/>
                <a:cs typeface="Georgia"/>
              </a:rPr>
              <a:t>off.</a:t>
            </a:r>
            <a:endParaRPr sz="2600">
              <a:latin typeface="Georgia"/>
              <a:cs typeface="Georgi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a:spLocks noGrp="1"/>
          </p:cNvSpPr>
          <p:nvPr>
            <p:ph type="title"/>
          </p:nvPr>
        </p:nvSpPr>
        <p:spPr>
          <a:xfrm>
            <a:off x="739241" y="963929"/>
            <a:ext cx="6984365" cy="635000"/>
          </a:xfrm>
          <a:prstGeom prst="rect">
            <a:avLst/>
          </a:prstGeom>
        </p:spPr>
        <p:txBody>
          <a:bodyPr vert="horz" wrap="square" lIns="0" tIns="12065" rIns="0" bIns="0" rtlCol="0">
            <a:spAutoFit/>
          </a:bodyPr>
          <a:lstStyle/>
          <a:p>
            <a:pPr marL="12700">
              <a:lnSpc>
                <a:spcPct val="100000"/>
              </a:lnSpc>
              <a:spcBef>
                <a:spcPts val="95"/>
              </a:spcBef>
            </a:pPr>
            <a:r>
              <a:rPr sz="4000" spc="150" dirty="0">
                <a:solidFill>
                  <a:srgbClr val="000000"/>
                </a:solidFill>
                <a:latin typeface="Times New Roman"/>
                <a:cs typeface="Times New Roman"/>
              </a:rPr>
              <a:t>Soak</a:t>
            </a:r>
            <a:r>
              <a:rPr sz="4000" spc="-170" dirty="0">
                <a:solidFill>
                  <a:srgbClr val="000000"/>
                </a:solidFill>
                <a:latin typeface="Times New Roman"/>
                <a:cs typeface="Times New Roman"/>
              </a:rPr>
              <a:t> </a:t>
            </a:r>
            <a:r>
              <a:rPr sz="4000" spc="65" dirty="0">
                <a:solidFill>
                  <a:srgbClr val="000000"/>
                </a:solidFill>
                <a:latin typeface="Times New Roman"/>
                <a:cs typeface="Times New Roman"/>
              </a:rPr>
              <a:t>away</a:t>
            </a:r>
            <a:r>
              <a:rPr sz="4000" spc="-220" dirty="0">
                <a:solidFill>
                  <a:srgbClr val="000000"/>
                </a:solidFill>
                <a:latin typeface="Times New Roman"/>
                <a:cs typeface="Times New Roman"/>
              </a:rPr>
              <a:t> </a:t>
            </a:r>
            <a:r>
              <a:rPr sz="4000" spc="175" dirty="0">
                <a:solidFill>
                  <a:srgbClr val="000000"/>
                </a:solidFill>
                <a:latin typeface="Times New Roman"/>
                <a:cs typeface="Times New Roman"/>
              </a:rPr>
              <a:t>or</a:t>
            </a:r>
            <a:r>
              <a:rPr sz="4000" spc="-170" dirty="0">
                <a:solidFill>
                  <a:srgbClr val="000000"/>
                </a:solidFill>
                <a:latin typeface="Times New Roman"/>
                <a:cs typeface="Times New Roman"/>
              </a:rPr>
              <a:t> </a:t>
            </a:r>
            <a:r>
              <a:rPr sz="4000" spc="150" dirty="0">
                <a:solidFill>
                  <a:srgbClr val="000000"/>
                </a:solidFill>
                <a:latin typeface="Times New Roman"/>
                <a:cs typeface="Times New Roman"/>
              </a:rPr>
              <a:t>Recharge</a:t>
            </a:r>
            <a:r>
              <a:rPr sz="4000" spc="-125" dirty="0">
                <a:solidFill>
                  <a:srgbClr val="000000"/>
                </a:solidFill>
                <a:latin typeface="Times New Roman"/>
                <a:cs typeface="Times New Roman"/>
              </a:rPr>
              <a:t> </a:t>
            </a:r>
            <a:r>
              <a:rPr sz="4000" spc="150" dirty="0">
                <a:solidFill>
                  <a:srgbClr val="000000"/>
                </a:solidFill>
                <a:latin typeface="Times New Roman"/>
                <a:cs typeface="Times New Roman"/>
              </a:rPr>
              <a:t>Shafts</a:t>
            </a:r>
            <a:endParaRPr sz="4000">
              <a:latin typeface="Times New Roman"/>
              <a:cs typeface="Times New Roman"/>
            </a:endParaRPr>
          </a:p>
        </p:txBody>
      </p:sp>
      <p:sp>
        <p:nvSpPr>
          <p:cNvPr id="9" name="object 9"/>
          <p:cNvSpPr/>
          <p:nvPr/>
        </p:nvSpPr>
        <p:spPr>
          <a:xfrm>
            <a:off x="2590800" y="2458211"/>
            <a:ext cx="3733800" cy="2570988"/>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p:nvPr/>
        </p:nvSpPr>
        <p:spPr>
          <a:xfrm>
            <a:off x="1828800" y="2670048"/>
            <a:ext cx="5562600" cy="3273552"/>
          </a:xfrm>
          <a:prstGeom prst="rect">
            <a:avLst/>
          </a:prstGeom>
          <a:blipFill>
            <a:blip r:embed="rId7" cstate="print"/>
            <a:stretch>
              <a:fillRect/>
            </a:stretch>
          </a:blipFill>
        </p:spPr>
        <p:txBody>
          <a:bodyPr wrap="square" lIns="0" tIns="0" rIns="0" bIns="0" rtlCol="0"/>
          <a:lstStyle/>
          <a:p>
            <a:endParaRPr/>
          </a:p>
        </p:txBody>
      </p:sp>
      <p:sp>
        <p:nvSpPr>
          <p:cNvPr id="9" name="object 9"/>
          <p:cNvSpPr txBox="1">
            <a:spLocks noGrp="1"/>
          </p:cNvSpPr>
          <p:nvPr>
            <p:ph type="title"/>
          </p:nvPr>
        </p:nvSpPr>
        <p:spPr>
          <a:xfrm>
            <a:off x="535940" y="903478"/>
            <a:ext cx="7686675" cy="848360"/>
          </a:xfrm>
          <a:prstGeom prst="rect">
            <a:avLst/>
          </a:prstGeom>
        </p:spPr>
        <p:txBody>
          <a:bodyPr vert="horz" wrap="square" lIns="0" tIns="12700" rIns="0" bIns="0" rtlCol="0">
            <a:spAutoFit/>
          </a:bodyPr>
          <a:lstStyle/>
          <a:p>
            <a:pPr marL="12700">
              <a:lnSpc>
                <a:spcPct val="100000"/>
              </a:lnSpc>
              <a:spcBef>
                <a:spcPts val="100"/>
              </a:spcBef>
            </a:pPr>
            <a:r>
              <a:rPr sz="5400" spc="225" dirty="0">
                <a:solidFill>
                  <a:srgbClr val="000000"/>
                </a:solidFill>
                <a:latin typeface="Times New Roman"/>
                <a:cs typeface="Times New Roman"/>
              </a:rPr>
              <a:t>Recharging</a:t>
            </a:r>
            <a:r>
              <a:rPr sz="5400" spc="-220" dirty="0">
                <a:solidFill>
                  <a:srgbClr val="000000"/>
                </a:solidFill>
                <a:latin typeface="Times New Roman"/>
                <a:cs typeface="Times New Roman"/>
              </a:rPr>
              <a:t> </a:t>
            </a:r>
            <a:r>
              <a:rPr sz="5400" spc="320" dirty="0">
                <a:solidFill>
                  <a:srgbClr val="000000"/>
                </a:solidFill>
                <a:latin typeface="Times New Roman"/>
                <a:cs typeface="Times New Roman"/>
              </a:rPr>
              <a:t>of</a:t>
            </a:r>
            <a:r>
              <a:rPr sz="5400" spc="-80" dirty="0">
                <a:solidFill>
                  <a:srgbClr val="000000"/>
                </a:solidFill>
                <a:latin typeface="Times New Roman"/>
                <a:cs typeface="Times New Roman"/>
              </a:rPr>
              <a:t> </a:t>
            </a:r>
            <a:r>
              <a:rPr sz="5400" spc="320" dirty="0">
                <a:solidFill>
                  <a:srgbClr val="000000"/>
                </a:solidFill>
                <a:latin typeface="Times New Roman"/>
                <a:cs typeface="Times New Roman"/>
              </a:rPr>
              <a:t>dug</a:t>
            </a:r>
            <a:r>
              <a:rPr sz="5400" spc="-225" dirty="0">
                <a:solidFill>
                  <a:srgbClr val="000000"/>
                </a:solidFill>
                <a:latin typeface="Times New Roman"/>
                <a:cs typeface="Times New Roman"/>
              </a:rPr>
              <a:t> </a:t>
            </a:r>
            <a:r>
              <a:rPr sz="5400" spc="300" dirty="0">
                <a:solidFill>
                  <a:srgbClr val="000000"/>
                </a:solidFill>
                <a:latin typeface="Times New Roman"/>
                <a:cs typeface="Times New Roman"/>
              </a:rPr>
              <a:t>wells</a:t>
            </a:r>
            <a:endParaRPr sz="5400">
              <a:latin typeface="Times New Roman"/>
              <a:cs typeface="Times New Roman"/>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a:spLocks noGrp="1"/>
          </p:cNvSpPr>
          <p:nvPr>
            <p:ph type="title"/>
          </p:nvPr>
        </p:nvSpPr>
        <p:spPr>
          <a:xfrm>
            <a:off x="444500" y="1112265"/>
            <a:ext cx="8017509" cy="566822"/>
          </a:xfrm>
          <a:prstGeom prst="rect">
            <a:avLst/>
          </a:prstGeom>
        </p:spPr>
        <p:txBody>
          <a:bodyPr vert="horz" wrap="square" lIns="0" tIns="12700" rIns="0" bIns="0" rtlCol="0">
            <a:spAutoFit/>
          </a:bodyPr>
          <a:lstStyle/>
          <a:p>
            <a:pPr marL="12700">
              <a:lnSpc>
                <a:spcPct val="100000"/>
              </a:lnSpc>
              <a:spcBef>
                <a:spcPts val="100"/>
              </a:spcBef>
              <a:tabLst>
                <a:tab pos="5509260" algn="l"/>
              </a:tabLst>
            </a:pPr>
            <a:r>
              <a:rPr sz="3600" b="0" spc="-25" dirty="0">
                <a:latin typeface="Carlito"/>
                <a:cs typeface="Carlito"/>
              </a:rPr>
              <a:t>Why </a:t>
            </a:r>
            <a:r>
              <a:rPr sz="3600" b="0" spc="-5" dirty="0">
                <a:latin typeface="Carlito"/>
                <a:cs typeface="Carlito"/>
              </a:rPr>
              <a:t>do</a:t>
            </a:r>
            <a:r>
              <a:rPr sz="3600" b="0" spc="5" dirty="0">
                <a:latin typeface="Carlito"/>
                <a:cs typeface="Carlito"/>
              </a:rPr>
              <a:t> </a:t>
            </a:r>
            <a:r>
              <a:rPr sz="3600" b="0" spc="-5">
                <a:latin typeface="Carlito"/>
                <a:cs typeface="Carlito"/>
              </a:rPr>
              <a:t>people</a:t>
            </a:r>
            <a:r>
              <a:rPr sz="3600" b="0" spc="-15">
                <a:latin typeface="Carlito"/>
                <a:cs typeface="Carlito"/>
              </a:rPr>
              <a:t> </a:t>
            </a:r>
            <a:r>
              <a:rPr sz="3600" b="0" spc="-10" smtClean="0">
                <a:latin typeface="Carlito"/>
                <a:cs typeface="Carlito"/>
              </a:rPr>
              <a:t>harvest</a:t>
            </a:r>
            <a:r>
              <a:rPr lang="en-US" sz="3600" b="0" spc="-10" dirty="0" smtClean="0">
                <a:latin typeface="Carlito"/>
                <a:cs typeface="Carlito"/>
              </a:rPr>
              <a:t> </a:t>
            </a:r>
            <a:r>
              <a:rPr sz="3600" b="0" spc="-30" smtClean="0">
                <a:latin typeface="Carlito"/>
                <a:cs typeface="Carlito"/>
              </a:rPr>
              <a:t>rainwater</a:t>
            </a:r>
            <a:r>
              <a:rPr sz="3600" b="0" spc="-30" dirty="0">
                <a:latin typeface="Carlito"/>
                <a:cs typeface="Carlito"/>
              </a:rPr>
              <a:t>?</a:t>
            </a:r>
            <a:endParaRPr sz="3600">
              <a:latin typeface="Carlito"/>
              <a:cs typeface="Carlito"/>
            </a:endParaRPr>
          </a:p>
        </p:txBody>
      </p:sp>
      <p:sp>
        <p:nvSpPr>
          <p:cNvPr id="9" name="object 9"/>
          <p:cNvSpPr txBox="1"/>
          <p:nvPr/>
        </p:nvSpPr>
        <p:spPr>
          <a:xfrm>
            <a:off x="535940" y="1947799"/>
            <a:ext cx="8091170" cy="4306570"/>
          </a:xfrm>
          <a:prstGeom prst="rect">
            <a:avLst/>
          </a:prstGeom>
        </p:spPr>
        <p:txBody>
          <a:bodyPr vert="horz" wrap="square" lIns="0" tIns="13335" rIns="0" bIns="0" rtlCol="0">
            <a:spAutoFit/>
          </a:bodyPr>
          <a:lstStyle/>
          <a:p>
            <a:pPr marL="304800" marR="5080" indent="54610" algn="just">
              <a:lnSpc>
                <a:spcPct val="100000"/>
              </a:lnSpc>
              <a:spcBef>
                <a:spcPts val="105"/>
              </a:spcBef>
              <a:buClr>
                <a:srgbClr val="0AD0D9"/>
              </a:buClr>
              <a:buSzPct val="94230"/>
              <a:buFont typeface="Arial"/>
              <a:buChar char="•"/>
              <a:tabLst>
                <a:tab pos="634365" algn="l"/>
                <a:tab pos="635000" algn="l"/>
              </a:tabLst>
            </a:pPr>
            <a:r>
              <a:rPr sz="2600" spc="-80" dirty="0">
                <a:latin typeface="Georgia"/>
                <a:cs typeface="Georgia"/>
              </a:rPr>
              <a:t>Rains </a:t>
            </a:r>
            <a:r>
              <a:rPr sz="2600" spc="-40" dirty="0">
                <a:latin typeface="Georgia"/>
                <a:cs typeface="Georgia"/>
              </a:rPr>
              <a:t>water </a:t>
            </a:r>
            <a:r>
              <a:rPr sz="2600" spc="-50" dirty="0">
                <a:latin typeface="Georgia"/>
                <a:cs typeface="Georgia"/>
              </a:rPr>
              <a:t>is </a:t>
            </a:r>
            <a:r>
              <a:rPr sz="2600" spc="-65" dirty="0">
                <a:latin typeface="Georgia"/>
                <a:cs typeface="Georgia"/>
              </a:rPr>
              <a:t>a </a:t>
            </a:r>
            <a:r>
              <a:rPr sz="2600" spc="-35" dirty="0">
                <a:latin typeface="Georgia"/>
                <a:cs typeface="Georgia"/>
              </a:rPr>
              <a:t>precious </a:t>
            </a:r>
            <a:r>
              <a:rPr sz="2600" spc="-45" dirty="0">
                <a:latin typeface="Georgia"/>
                <a:cs typeface="Georgia"/>
              </a:rPr>
              <a:t>resource </a:t>
            </a:r>
            <a:r>
              <a:rPr sz="2600" spc="-20" dirty="0">
                <a:latin typeface="Georgia"/>
                <a:cs typeface="Georgia"/>
              </a:rPr>
              <a:t>due </a:t>
            </a:r>
            <a:r>
              <a:rPr sz="2600" spc="-5" dirty="0">
                <a:latin typeface="Georgia"/>
                <a:cs typeface="Georgia"/>
              </a:rPr>
              <a:t>to</a:t>
            </a:r>
            <a:r>
              <a:rPr sz="2600" spc="-345" dirty="0">
                <a:latin typeface="Georgia"/>
                <a:cs typeface="Georgia"/>
              </a:rPr>
              <a:t> </a:t>
            </a:r>
            <a:r>
              <a:rPr sz="2600" spc="-45" dirty="0">
                <a:latin typeface="Georgia"/>
                <a:cs typeface="Georgia"/>
              </a:rPr>
              <a:t>increases</a:t>
            </a:r>
            <a:r>
              <a:rPr sz="2600" spc="-20" dirty="0">
                <a:latin typeface="Georgia"/>
                <a:cs typeface="Georgia"/>
              </a:rPr>
              <a:t> </a:t>
            </a:r>
            <a:r>
              <a:rPr sz="2600" spc="-30" dirty="0">
                <a:latin typeface="Georgia"/>
                <a:cs typeface="Georgia"/>
              </a:rPr>
              <a:t>in </a:t>
            </a:r>
            <a:r>
              <a:rPr sz="2600" spc="-10" dirty="0">
                <a:latin typeface="Georgia"/>
                <a:cs typeface="Georgia"/>
              </a:rPr>
              <a:t> </a:t>
            </a:r>
            <a:r>
              <a:rPr sz="2600" spc="-30" dirty="0">
                <a:latin typeface="Georgia"/>
                <a:cs typeface="Georgia"/>
              </a:rPr>
              <a:t>demand </a:t>
            </a:r>
            <a:r>
              <a:rPr sz="2600" spc="-45" dirty="0">
                <a:latin typeface="Georgia"/>
                <a:cs typeface="Georgia"/>
              </a:rPr>
              <a:t>from </a:t>
            </a:r>
            <a:r>
              <a:rPr sz="2600" spc="-25" dirty="0">
                <a:latin typeface="Georgia"/>
                <a:cs typeface="Georgia"/>
              </a:rPr>
              <a:t>our </a:t>
            </a:r>
            <a:r>
              <a:rPr sz="2600" spc="-45" dirty="0">
                <a:latin typeface="Georgia"/>
                <a:cs typeface="Georgia"/>
              </a:rPr>
              <a:t>ever </a:t>
            </a:r>
            <a:r>
              <a:rPr sz="2600" spc="-35" dirty="0">
                <a:latin typeface="Georgia"/>
                <a:cs typeface="Georgia"/>
              </a:rPr>
              <a:t>growing </a:t>
            </a:r>
            <a:r>
              <a:rPr sz="2600" spc="-20" dirty="0">
                <a:latin typeface="Georgia"/>
                <a:cs typeface="Georgia"/>
              </a:rPr>
              <a:t>population.</a:t>
            </a:r>
            <a:r>
              <a:rPr sz="2600" spc="-165" dirty="0">
                <a:latin typeface="Georgia"/>
                <a:cs typeface="Georgia"/>
              </a:rPr>
              <a:t> </a:t>
            </a:r>
            <a:r>
              <a:rPr sz="2600" spc="-35" dirty="0">
                <a:latin typeface="Georgia"/>
                <a:cs typeface="Georgia"/>
              </a:rPr>
              <a:t>Changes</a:t>
            </a:r>
            <a:r>
              <a:rPr sz="2600" spc="-55" dirty="0">
                <a:latin typeface="Georgia"/>
                <a:cs typeface="Georgia"/>
              </a:rPr>
              <a:t> </a:t>
            </a:r>
            <a:r>
              <a:rPr sz="2600" spc="-30" dirty="0">
                <a:latin typeface="Georgia"/>
                <a:cs typeface="Georgia"/>
              </a:rPr>
              <a:t>in </a:t>
            </a:r>
            <a:r>
              <a:rPr sz="2600" spc="-20" dirty="0">
                <a:latin typeface="Georgia"/>
                <a:cs typeface="Georgia"/>
              </a:rPr>
              <a:t> </a:t>
            </a:r>
            <a:r>
              <a:rPr sz="2600" spc="-50" dirty="0">
                <a:latin typeface="Georgia"/>
                <a:cs typeface="Georgia"/>
              </a:rPr>
              <a:t>rainfall </a:t>
            </a:r>
            <a:r>
              <a:rPr sz="2600" spc="-40" dirty="0">
                <a:latin typeface="Georgia"/>
                <a:cs typeface="Georgia"/>
              </a:rPr>
              <a:t>patterns </a:t>
            </a:r>
            <a:r>
              <a:rPr sz="2600" spc="-25" dirty="0">
                <a:latin typeface="Georgia"/>
                <a:cs typeface="Georgia"/>
              </a:rPr>
              <a:t>in </a:t>
            </a:r>
            <a:r>
              <a:rPr sz="2600" spc="-5" dirty="0">
                <a:latin typeface="Georgia"/>
                <a:cs typeface="Georgia"/>
              </a:rPr>
              <a:t>the </a:t>
            </a:r>
            <a:r>
              <a:rPr sz="2600" spc="-60" dirty="0">
                <a:latin typeface="Georgia"/>
                <a:cs typeface="Georgia"/>
              </a:rPr>
              <a:t>UK have </a:t>
            </a:r>
            <a:r>
              <a:rPr sz="2600" spc="-30" dirty="0">
                <a:latin typeface="Georgia"/>
                <a:cs typeface="Georgia"/>
              </a:rPr>
              <a:t>seen </a:t>
            </a:r>
            <a:r>
              <a:rPr sz="2600" spc="-5" dirty="0">
                <a:latin typeface="Georgia"/>
                <a:cs typeface="Georgia"/>
              </a:rPr>
              <a:t>both</a:t>
            </a:r>
            <a:r>
              <a:rPr sz="2600" spc="-75" dirty="0">
                <a:latin typeface="Georgia"/>
                <a:cs typeface="Georgia"/>
              </a:rPr>
              <a:t> </a:t>
            </a:r>
            <a:r>
              <a:rPr sz="2600" spc="-25" dirty="0">
                <a:latin typeface="Georgia"/>
                <a:cs typeface="Georgia"/>
              </a:rPr>
              <a:t>drought</a:t>
            </a:r>
            <a:endParaRPr sz="2600">
              <a:latin typeface="Georgia"/>
              <a:cs typeface="Georgia"/>
            </a:endParaRPr>
          </a:p>
          <a:p>
            <a:pPr marR="24130" algn="just">
              <a:lnSpc>
                <a:spcPct val="100000"/>
              </a:lnSpc>
            </a:pPr>
            <a:r>
              <a:rPr lang="en-US" sz="2600" spc="-25" dirty="0" smtClean="0">
                <a:latin typeface="Georgia"/>
                <a:cs typeface="Georgia"/>
              </a:rPr>
              <a:t>    </a:t>
            </a:r>
            <a:r>
              <a:rPr sz="2600" spc="-25" smtClean="0">
                <a:latin typeface="Georgia"/>
                <a:cs typeface="Georgia"/>
              </a:rPr>
              <a:t>conditions </a:t>
            </a:r>
            <a:r>
              <a:rPr sz="2600" spc="-35" dirty="0">
                <a:latin typeface="Georgia"/>
                <a:cs typeface="Georgia"/>
              </a:rPr>
              <a:t>and</a:t>
            </a:r>
            <a:r>
              <a:rPr sz="2600" spc="-135" dirty="0">
                <a:latin typeface="Georgia"/>
                <a:cs typeface="Georgia"/>
              </a:rPr>
              <a:t> </a:t>
            </a:r>
            <a:r>
              <a:rPr sz="2600" spc="5" dirty="0">
                <a:latin typeface="Georgia"/>
                <a:cs typeface="Georgia"/>
              </a:rPr>
              <a:t>flooding</a:t>
            </a:r>
            <a:endParaRPr sz="2600">
              <a:latin typeface="Georgia"/>
              <a:cs typeface="Georgia"/>
            </a:endParaRPr>
          </a:p>
          <a:p>
            <a:pPr marL="286385" marR="322580" indent="-274320">
              <a:lnSpc>
                <a:spcPct val="100000"/>
              </a:lnSpc>
              <a:spcBef>
                <a:spcPts val="625"/>
              </a:spcBef>
              <a:buClr>
                <a:srgbClr val="0AD0D9"/>
              </a:buClr>
              <a:buSzPct val="94230"/>
              <a:buFont typeface="Arial"/>
              <a:buChar char="•"/>
              <a:tabLst>
                <a:tab pos="286385" algn="l"/>
                <a:tab pos="287020" algn="l"/>
              </a:tabLst>
            </a:pPr>
            <a:r>
              <a:rPr sz="2600" spc="-65" dirty="0">
                <a:latin typeface="Georgia"/>
                <a:cs typeface="Georgia"/>
              </a:rPr>
              <a:t>Rainwater </a:t>
            </a:r>
            <a:r>
              <a:rPr sz="2600" spc="-30" dirty="0">
                <a:latin typeface="Georgia"/>
                <a:cs typeface="Georgia"/>
              </a:rPr>
              <a:t>harvesting </a:t>
            </a:r>
            <a:r>
              <a:rPr sz="2600" spc="-25" dirty="0">
                <a:latin typeface="Georgia"/>
                <a:cs typeface="Georgia"/>
              </a:rPr>
              <a:t>can </a:t>
            </a:r>
            <a:r>
              <a:rPr sz="2600" spc="-40" dirty="0">
                <a:latin typeface="Georgia"/>
                <a:cs typeface="Georgia"/>
              </a:rPr>
              <a:t>provide around </a:t>
            </a:r>
            <a:r>
              <a:rPr sz="2600" spc="-165" dirty="0">
                <a:latin typeface="Georgia"/>
                <a:cs typeface="Georgia"/>
              </a:rPr>
              <a:t>50 </a:t>
            </a:r>
            <a:r>
              <a:rPr sz="2600" spc="-35" dirty="0">
                <a:latin typeface="Georgia"/>
                <a:cs typeface="Georgia"/>
              </a:rPr>
              <a:t>per </a:t>
            </a:r>
            <a:r>
              <a:rPr sz="2600" spc="-15" dirty="0">
                <a:latin typeface="Georgia"/>
                <a:cs typeface="Georgia"/>
              </a:rPr>
              <a:t>cent  </a:t>
            </a:r>
            <a:r>
              <a:rPr sz="2600" spc="-20" dirty="0">
                <a:latin typeface="Georgia"/>
                <a:cs typeface="Georgia"/>
              </a:rPr>
              <a:t>of </a:t>
            </a:r>
            <a:r>
              <a:rPr sz="2600" spc="-65" dirty="0">
                <a:latin typeface="Georgia"/>
                <a:cs typeface="Georgia"/>
              </a:rPr>
              <a:t>a </a:t>
            </a:r>
            <a:r>
              <a:rPr sz="2600" spc="-55" dirty="0">
                <a:latin typeface="Georgia"/>
                <a:cs typeface="Georgia"/>
              </a:rPr>
              <a:t>family’s </a:t>
            </a:r>
            <a:r>
              <a:rPr sz="2600" spc="-40" dirty="0">
                <a:latin typeface="Georgia"/>
                <a:cs typeface="Georgia"/>
              </a:rPr>
              <a:t>water</a:t>
            </a:r>
            <a:r>
              <a:rPr sz="2600" spc="-114" dirty="0">
                <a:latin typeface="Georgia"/>
                <a:cs typeface="Georgia"/>
              </a:rPr>
              <a:t> </a:t>
            </a:r>
            <a:r>
              <a:rPr sz="2600" spc="-40" dirty="0">
                <a:latin typeface="Georgia"/>
                <a:cs typeface="Georgia"/>
              </a:rPr>
              <a:t>needs.</a:t>
            </a:r>
            <a:endParaRPr sz="2600">
              <a:latin typeface="Georgia"/>
              <a:cs typeface="Georgia"/>
            </a:endParaRPr>
          </a:p>
          <a:p>
            <a:pPr marL="286385" marR="1034415" indent="-274320">
              <a:lnSpc>
                <a:spcPct val="100000"/>
              </a:lnSpc>
              <a:spcBef>
                <a:spcPts val="620"/>
              </a:spcBef>
              <a:buClr>
                <a:srgbClr val="0AD0D9"/>
              </a:buClr>
              <a:buSzPct val="94230"/>
              <a:buFont typeface="Arial"/>
              <a:buChar char="•"/>
              <a:tabLst>
                <a:tab pos="445134" algn="l"/>
                <a:tab pos="446405" algn="l"/>
              </a:tabLst>
            </a:pPr>
            <a:r>
              <a:rPr dirty="0"/>
              <a:t>	</a:t>
            </a:r>
            <a:r>
              <a:rPr sz="2600" spc="-35" dirty="0">
                <a:latin typeface="Georgia"/>
                <a:cs typeface="Georgia"/>
              </a:rPr>
              <a:t>This </a:t>
            </a:r>
            <a:r>
              <a:rPr sz="2600" spc="-5" dirty="0">
                <a:latin typeface="Georgia"/>
                <a:cs typeface="Georgia"/>
              </a:rPr>
              <a:t>not </a:t>
            </a:r>
            <a:r>
              <a:rPr sz="2600" spc="-25" dirty="0">
                <a:latin typeface="Georgia"/>
                <a:cs typeface="Georgia"/>
              </a:rPr>
              <a:t>only </a:t>
            </a:r>
            <a:r>
              <a:rPr sz="2600" spc="-75" dirty="0">
                <a:latin typeface="Georgia"/>
                <a:cs typeface="Georgia"/>
              </a:rPr>
              <a:t>saves water, </a:t>
            </a:r>
            <a:r>
              <a:rPr sz="2600" spc="-5" dirty="0">
                <a:latin typeface="Georgia"/>
                <a:cs typeface="Georgia"/>
              </a:rPr>
              <a:t>but </a:t>
            </a:r>
            <a:r>
              <a:rPr sz="2600" spc="-75" dirty="0">
                <a:latin typeface="Georgia"/>
                <a:cs typeface="Georgia"/>
              </a:rPr>
              <a:t>saves </a:t>
            </a:r>
            <a:r>
              <a:rPr sz="2600" spc="-25" dirty="0">
                <a:latin typeface="Georgia"/>
                <a:cs typeface="Georgia"/>
              </a:rPr>
              <a:t>money</a:t>
            </a:r>
            <a:r>
              <a:rPr sz="2600" spc="-340" dirty="0">
                <a:latin typeface="Georgia"/>
                <a:cs typeface="Georgia"/>
              </a:rPr>
              <a:t> </a:t>
            </a:r>
            <a:r>
              <a:rPr sz="2600" spc="-35" dirty="0">
                <a:latin typeface="Georgia"/>
                <a:cs typeface="Georgia"/>
              </a:rPr>
              <a:t>and  reduces </a:t>
            </a:r>
            <a:r>
              <a:rPr sz="2600" spc="-25" dirty="0">
                <a:latin typeface="Georgia"/>
                <a:cs typeface="Georgia"/>
              </a:rPr>
              <a:t>our impact </a:t>
            </a:r>
            <a:r>
              <a:rPr sz="2600" spc="-10" dirty="0">
                <a:latin typeface="Georgia"/>
                <a:cs typeface="Georgia"/>
              </a:rPr>
              <a:t>on </a:t>
            </a:r>
            <a:r>
              <a:rPr sz="2600" dirty="0">
                <a:latin typeface="Georgia"/>
                <a:cs typeface="Georgia"/>
              </a:rPr>
              <a:t>the</a:t>
            </a:r>
            <a:r>
              <a:rPr sz="2600" spc="-390" dirty="0">
                <a:latin typeface="Georgia"/>
                <a:cs typeface="Georgia"/>
              </a:rPr>
              <a:t> </a:t>
            </a:r>
            <a:r>
              <a:rPr sz="2600" spc="-35" dirty="0">
                <a:latin typeface="Georgia"/>
                <a:cs typeface="Georgia"/>
              </a:rPr>
              <a:t>environment.</a:t>
            </a:r>
            <a:endParaRPr sz="2600">
              <a:latin typeface="Georgia"/>
              <a:cs typeface="Georgia"/>
            </a:endParaRPr>
          </a:p>
          <a:p>
            <a:pPr marL="287020" indent="-274320">
              <a:lnSpc>
                <a:spcPct val="100000"/>
              </a:lnSpc>
              <a:spcBef>
                <a:spcPts val="630"/>
              </a:spcBef>
              <a:buClr>
                <a:srgbClr val="0AD0D9"/>
              </a:buClr>
              <a:buSzPct val="94230"/>
              <a:buFont typeface="Arial"/>
              <a:buChar char=""/>
              <a:tabLst>
                <a:tab pos="287020" algn="l"/>
              </a:tabLst>
            </a:pPr>
            <a:r>
              <a:rPr sz="2600" b="1" spc="-45" dirty="0">
                <a:latin typeface="Times New Roman"/>
                <a:cs typeface="Times New Roman"/>
              </a:rPr>
              <a:t>To</a:t>
            </a:r>
            <a:r>
              <a:rPr sz="2600" b="1" spc="-105" dirty="0">
                <a:latin typeface="Times New Roman"/>
                <a:cs typeface="Times New Roman"/>
              </a:rPr>
              <a:t> </a:t>
            </a:r>
            <a:r>
              <a:rPr sz="2600" b="1" spc="145" dirty="0">
                <a:latin typeface="Times New Roman"/>
                <a:cs typeface="Times New Roman"/>
              </a:rPr>
              <a:t>inculcate</a:t>
            </a:r>
            <a:r>
              <a:rPr sz="2600" b="1" spc="-170" dirty="0">
                <a:latin typeface="Times New Roman"/>
                <a:cs typeface="Times New Roman"/>
              </a:rPr>
              <a:t> </a:t>
            </a:r>
            <a:r>
              <a:rPr sz="2600" b="1" spc="90" dirty="0">
                <a:latin typeface="Times New Roman"/>
                <a:cs typeface="Times New Roman"/>
              </a:rPr>
              <a:t>a</a:t>
            </a:r>
            <a:r>
              <a:rPr sz="2600" b="1" spc="-160" dirty="0">
                <a:latin typeface="Times New Roman"/>
                <a:cs typeface="Times New Roman"/>
              </a:rPr>
              <a:t> </a:t>
            </a:r>
            <a:r>
              <a:rPr sz="2600" b="1" spc="130" dirty="0">
                <a:latin typeface="Times New Roman"/>
                <a:cs typeface="Times New Roman"/>
              </a:rPr>
              <a:t>culture</a:t>
            </a:r>
            <a:r>
              <a:rPr sz="2600" b="1" spc="-180" dirty="0">
                <a:latin typeface="Times New Roman"/>
                <a:cs typeface="Times New Roman"/>
              </a:rPr>
              <a:t> </a:t>
            </a:r>
            <a:r>
              <a:rPr sz="2600" b="1" spc="155" dirty="0">
                <a:latin typeface="Times New Roman"/>
                <a:cs typeface="Times New Roman"/>
              </a:rPr>
              <a:t>of</a:t>
            </a:r>
            <a:r>
              <a:rPr sz="2600" b="1" spc="-15" dirty="0">
                <a:latin typeface="Times New Roman"/>
                <a:cs typeface="Times New Roman"/>
              </a:rPr>
              <a:t> </a:t>
            </a:r>
            <a:r>
              <a:rPr sz="2600" b="1" spc="100">
                <a:latin typeface="Times New Roman"/>
                <a:cs typeface="Times New Roman"/>
              </a:rPr>
              <a:t>water</a:t>
            </a:r>
            <a:r>
              <a:rPr sz="2600" b="1" spc="-204">
                <a:latin typeface="Times New Roman"/>
                <a:cs typeface="Times New Roman"/>
              </a:rPr>
              <a:t> </a:t>
            </a:r>
            <a:r>
              <a:rPr sz="2600" b="1" spc="155" smtClean="0">
                <a:latin typeface="Times New Roman"/>
                <a:cs typeface="Times New Roman"/>
              </a:rPr>
              <a:t>conservation</a:t>
            </a:r>
            <a:r>
              <a:rPr lang="en-US" sz="2600" b="1" spc="155" dirty="0" smtClean="0">
                <a:latin typeface="Times New Roman"/>
                <a:cs typeface="Times New Roman"/>
              </a:rPr>
              <a:t>.</a:t>
            </a:r>
            <a:endParaRPr sz="2600">
              <a:latin typeface="Times New Roman"/>
              <a:cs typeface="Times New Roman"/>
            </a:endParaRPr>
          </a:p>
          <a:p>
            <a:pPr marL="360045" indent="-347980">
              <a:lnSpc>
                <a:spcPct val="100000"/>
              </a:lnSpc>
              <a:spcBef>
                <a:spcPts val="625"/>
              </a:spcBef>
              <a:buClr>
                <a:srgbClr val="0AD0D9"/>
              </a:buClr>
              <a:buSzPct val="94230"/>
              <a:buFont typeface="Arial"/>
              <a:buChar char=""/>
              <a:tabLst>
                <a:tab pos="360045" algn="l"/>
                <a:tab pos="360680" algn="l"/>
              </a:tabLst>
            </a:pPr>
            <a:r>
              <a:rPr sz="2600" b="1" spc="-45" dirty="0">
                <a:latin typeface="Times New Roman"/>
                <a:cs typeface="Times New Roman"/>
              </a:rPr>
              <a:t>To </a:t>
            </a:r>
            <a:r>
              <a:rPr sz="2600" b="1" spc="140">
                <a:latin typeface="Times New Roman"/>
                <a:cs typeface="Times New Roman"/>
              </a:rPr>
              <a:t>reduce </a:t>
            </a:r>
            <a:r>
              <a:rPr sz="2600" b="1" spc="175" smtClean="0">
                <a:latin typeface="Times New Roman"/>
                <a:cs typeface="Times New Roman"/>
              </a:rPr>
              <a:t>soil</a:t>
            </a:r>
            <a:r>
              <a:rPr lang="en-US" sz="2600" b="1" spc="175" dirty="0" smtClean="0">
                <a:latin typeface="Times New Roman"/>
                <a:cs typeface="Times New Roman"/>
              </a:rPr>
              <a:t> </a:t>
            </a:r>
            <a:r>
              <a:rPr sz="2600" b="1" spc="-475" smtClean="0">
                <a:latin typeface="Times New Roman"/>
                <a:cs typeface="Times New Roman"/>
              </a:rPr>
              <a:t> </a:t>
            </a:r>
            <a:r>
              <a:rPr sz="2600" b="1" spc="175" smtClean="0">
                <a:latin typeface="Times New Roman"/>
                <a:cs typeface="Times New Roman"/>
              </a:rPr>
              <a:t>erosion</a:t>
            </a:r>
            <a:r>
              <a:rPr lang="en-US" sz="2600" b="1" spc="175" dirty="0" smtClean="0">
                <a:latin typeface="Times New Roman"/>
                <a:cs typeface="Times New Roman"/>
              </a:rPr>
              <a:t>.</a:t>
            </a:r>
            <a:endParaRPr sz="2600">
              <a:latin typeface="Times New Roman"/>
              <a:cs typeface="Times New Roman"/>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p:nvPr/>
        </p:nvSpPr>
        <p:spPr>
          <a:xfrm>
            <a:off x="535940" y="1947799"/>
            <a:ext cx="7712075" cy="3355340"/>
          </a:xfrm>
          <a:prstGeom prst="rect">
            <a:avLst/>
          </a:prstGeom>
        </p:spPr>
        <p:txBody>
          <a:bodyPr vert="horz" wrap="square" lIns="0" tIns="13335" rIns="0" bIns="0" rtlCol="0">
            <a:spAutoFit/>
          </a:bodyPr>
          <a:lstStyle/>
          <a:p>
            <a:pPr marL="286385" marR="5080" indent="-274320" algn="just">
              <a:lnSpc>
                <a:spcPct val="100000"/>
              </a:lnSpc>
              <a:spcBef>
                <a:spcPts val="105"/>
              </a:spcBef>
              <a:buClr>
                <a:srgbClr val="0AD0D9"/>
              </a:buClr>
              <a:buSzPct val="94230"/>
              <a:buFont typeface="Arial"/>
              <a:buChar char=""/>
              <a:tabLst>
                <a:tab pos="287020" algn="l"/>
              </a:tabLst>
            </a:pPr>
            <a:r>
              <a:rPr sz="2600" spc="-75" dirty="0">
                <a:latin typeface="Georgia"/>
                <a:cs typeface="Georgia"/>
              </a:rPr>
              <a:t>In </a:t>
            </a:r>
            <a:r>
              <a:rPr sz="2600" spc="-5" dirty="0">
                <a:latin typeface="Georgia"/>
                <a:cs typeface="Georgia"/>
              </a:rPr>
              <a:t>the </a:t>
            </a:r>
            <a:r>
              <a:rPr sz="2600" spc="-30" dirty="0">
                <a:latin typeface="Georgia"/>
                <a:cs typeface="Georgia"/>
              </a:rPr>
              <a:t>state </a:t>
            </a:r>
            <a:r>
              <a:rPr sz="2600" spc="-20" dirty="0">
                <a:latin typeface="Georgia"/>
                <a:cs typeface="Georgia"/>
              </a:rPr>
              <a:t>of </a:t>
            </a:r>
            <a:r>
              <a:rPr sz="2600" spc="-70" dirty="0">
                <a:latin typeface="Georgia"/>
                <a:cs typeface="Georgia"/>
              </a:rPr>
              <a:t>Tamil </a:t>
            </a:r>
            <a:r>
              <a:rPr sz="2600" spc="-45" dirty="0">
                <a:latin typeface="Georgia"/>
                <a:cs typeface="Georgia"/>
              </a:rPr>
              <a:t>Nadu, </a:t>
            </a:r>
            <a:r>
              <a:rPr sz="2600" spc="-55" dirty="0">
                <a:latin typeface="Georgia"/>
                <a:cs typeface="Georgia"/>
              </a:rPr>
              <a:t>rainwater </a:t>
            </a:r>
            <a:r>
              <a:rPr sz="2600" spc="-30" dirty="0">
                <a:latin typeface="Georgia"/>
                <a:cs typeface="Georgia"/>
              </a:rPr>
              <a:t>harvesting </a:t>
            </a:r>
            <a:r>
              <a:rPr sz="2600" spc="-120" dirty="0">
                <a:latin typeface="Georgia"/>
                <a:cs typeface="Georgia"/>
              </a:rPr>
              <a:t>was  </a:t>
            </a:r>
            <a:r>
              <a:rPr sz="2600" spc="-35" dirty="0">
                <a:latin typeface="Georgia"/>
                <a:cs typeface="Georgia"/>
              </a:rPr>
              <a:t>made </a:t>
            </a:r>
            <a:r>
              <a:rPr sz="2600" spc="-25" dirty="0">
                <a:latin typeface="Georgia"/>
                <a:cs typeface="Georgia"/>
              </a:rPr>
              <a:t>compulsory </a:t>
            </a:r>
            <a:r>
              <a:rPr sz="2600" spc="-45" dirty="0">
                <a:latin typeface="Georgia"/>
                <a:cs typeface="Georgia"/>
              </a:rPr>
              <a:t>for </a:t>
            </a:r>
            <a:r>
              <a:rPr sz="2600" spc="-40" dirty="0">
                <a:latin typeface="Georgia"/>
                <a:cs typeface="Georgia"/>
              </a:rPr>
              <a:t>every </a:t>
            </a:r>
            <a:r>
              <a:rPr sz="2600" spc="-20" dirty="0">
                <a:latin typeface="Georgia"/>
                <a:cs typeface="Georgia"/>
              </a:rPr>
              <a:t>building </a:t>
            </a:r>
            <a:r>
              <a:rPr sz="2600" spc="-5" dirty="0">
                <a:latin typeface="Georgia"/>
                <a:cs typeface="Georgia"/>
              </a:rPr>
              <a:t>to </a:t>
            </a:r>
            <a:r>
              <a:rPr sz="2600" spc="-55" dirty="0">
                <a:latin typeface="Georgia"/>
                <a:cs typeface="Georgia"/>
              </a:rPr>
              <a:t>avoid</a:t>
            </a:r>
            <a:r>
              <a:rPr sz="2600" spc="-440" dirty="0">
                <a:latin typeface="Georgia"/>
                <a:cs typeface="Georgia"/>
              </a:rPr>
              <a:t> </a:t>
            </a:r>
            <a:r>
              <a:rPr sz="2600" spc="-30" dirty="0">
                <a:latin typeface="Georgia"/>
                <a:cs typeface="Georgia"/>
              </a:rPr>
              <a:t>ground  </a:t>
            </a:r>
            <a:r>
              <a:rPr sz="2600" spc="-40" dirty="0">
                <a:latin typeface="Georgia"/>
                <a:cs typeface="Georgia"/>
              </a:rPr>
              <a:t>water</a:t>
            </a:r>
            <a:r>
              <a:rPr sz="2600" spc="-155" dirty="0">
                <a:latin typeface="Georgia"/>
                <a:cs typeface="Georgia"/>
              </a:rPr>
              <a:t> </a:t>
            </a:r>
            <a:r>
              <a:rPr sz="2600" spc="-20" dirty="0">
                <a:latin typeface="Georgia"/>
                <a:cs typeface="Georgia"/>
              </a:rPr>
              <a:t>depletion.</a:t>
            </a:r>
            <a:endParaRPr sz="2600">
              <a:latin typeface="Georgia"/>
              <a:cs typeface="Georgia"/>
            </a:endParaRPr>
          </a:p>
          <a:p>
            <a:pPr marL="286385" marR="149225" indent="-274320" algn="just">
              <a:lnSpc>
                <a:spcPct val="100000"/>
              </a:lnSpc>
              <a:spcBef>
                <a:spcPts val="620"/>
              </a:spcBef>
              <a:buClr>
                <a:srgbClr val="0AD0D9"/>
              </a:buClr>
              <a:buSzPct val="94230"/>
              <a:buFont typeface="Arial"/>
              <a:buChar char=""/>
              <a:tabLst>
                <a:tab pos="287020" algn="l"/>
              </a:tabLst>
            </a:pPr>
            <a:r>
              <a:rPr sz="2600" spc="-75" dirty="0">
                <a:latin typeface="Georgia"/>
                <a:cs typeface="Georgia"/>
              </a:rPr>
              <a:t>In </a:t>
            </a:r>
            <a:r>
              <a:rPr sz="2600" spc="-60" dirty="0">
                <a:latin typeface="Georgia"/>
                <a:cs typeface="Georgia"/>
              </a:rPr>
              <a:t>Rajasthan, </a:t>
            </a:r>
            <a:r>
              <a:rPr sz="2600" spc="-55" dirty="0">
                <a:latin typeface="Georgia"/>
                <a:cs typeface="Georgia"/>
              </a:rPr>
              <a:t>rainwater </a:t>
            </a:r>
            <a:r>
              <a:rPr sz="2600" spc="-30" dirty="0">
                <a:latin typeface="Georgia"/>
                <a:cs typeface="Georgia"/>
              </a:rPr>
              <a:t>harvesting </a:t>
            </a:r>
            <a:r>
              <a:rPr sz="2600" spc="-45" dirty="0">
                <a:latin typeface="Georgia"/>
                <a:cs typeface="Georgia"/>
              </a:rPr>
              <a:t>has </a:t>
            </a:r>
            <a:r>
              <a:rPr sz="2600" spc="-65" dirty="0">
                <a:latin typeface="Georgia"/>
                <a:cs typeface="Georgia"/>
              </a:rPr>
              <a:t>traditionally  </a:t>
            </a:r>
            <a:r>
              <a:rPr sz="2600" spc="-15" dirty="0">
                <a:latin typeface="Georgia"/>
                <a:cs typeface="Georgia"/>
              </a:rPr>
              <a:t>been </a:t>
            </a:r>
            <a:r>
              <a:rPr sz="2600" spc="-30" dirty="0">
                <a:latin typeface="Georgia"/>
                <a:cs typeface="Georgia"/>
              </a:rPr>
              <a:t>practiced </a:t>
            </a:r>
            <a:r>
              <a:rPr sz="2600" spc="-35" dirty="0">
                <a:latin typeface="Georgia"/>
                <a:cs typeface="Georgia"/>
              </a:rPr>
              <a:t>by </a:t>
            </a:r>
            <a:r>
              <a:rPr sz="2600" spc="-5" dirty="0">
                <a:latin typeface="Georgia"/>
                <a:cs typeface="Georgia"/>
              </a:rPr>
              <a:t>the </a:t>
            </a:r>
            <a:r>
              <a:rPr sz="2600" spc="-20" dirty="0">
                <a:latin typeface="Georgia"/>
                <a:cs typeface="Georgia"/>
              </a:rPr>
              <a:t>people of </a:t>
            </a:r>
            <a:r>
              <a:rPr sz="2600" spc="-5" dirty="0">
                <a:latin typeface="Georgia"/>
                <a:cs typeface="Georgia"/>
              </a:rPr>
              <a:t>the </a:t>
            </a:r>
            <a:r>
              <a:rPr sz="2600" spc="-40" dirty="0">
                <a:latin typeface="Georgia"/>
                <a:cs typeface="Georgia"/>
              </a:rPr>
              <a:t>Thar</a:t>
            </a:r>
            <a:r>
              <a:rPr sz="2600" spc="-285" dirty="0">
                <a:latin typeface="Georgia"/>
                <a:cs typeface="Georgia"/>
              </a:rPr>
              <a:t> </a:t>
            </a:r>
            <a:r>
              <a:rPr sz="2600" spc="-25" dirty="0">
                <a:latin typeface="Georgia"/>
                <a:cs typeface="Georgia"/>
              </a:rPr>
              <a:t>Desert.</a:t>
            </a:r>
            <a:endParaRPr sz="2600">
              <a:latin typeface="Georgia"/>
              <a:cs typeface="Georgia"/>
            </a:endParaRPr>
          </a:p>
          <a:p>
            <a:pPr marL="286385" marR="317500" indent="-274320">
              <a:lnSpc>
                <a:spcPct val="100000"/>
              </a:lnSpc>
              <a:spcBef>
                <a:spcPts val="630"/>
              </a:spcBef>
              <a:buClr>
                <a:srgbClr val="0AD0D9"/>
              </a:buClr>
              <a:buSzPct val="94230"/>
              <a:buFont typeface="Arial"/>
              <a:buChar char=""/>
              <a:tabLst>
                <a:tab pos="287020" algn="l"/>
              </a:tabLst>
            </a:pPr>
            <a:r>
              <a:rPr sz="2600" spc="10" dirty="0">
                <a:latin typeface="Georgia"/>
                <a:cs typeface="Georgia"/>
              </a:rPr>
              <a:t>At </a:t>
            </a:r>
            <a:r>
              <a:rPr sz="2600" spc="-35" dirty="0">
                <a:latin typeface="Georgia"/>
                <a:cs typeface="Georgia"/>
              </a:rPr>
              <a:t>present, </a:t>
            </a:r>
            <a:r>
              <a:rPr sz="2600" spc="-25" dirty="0">
                <a:latin typeface="Georgia"/>
                <a:cs typeface="Georgia"/>
              </a:rPr>
              <a:t>in </a:t>
            </a:r>
            <a:r>
              <a:rPr sz="2600" spc="-30" dirty="0">
                <a:latin typeface="Georgia"/>
                <a:cs typeface="Georgia"/>
              </a:rPr>
              <a:t>Pune </a:t>
            </a:r>
            <a:r>
              <a:rPr sz="2600" spc="-20" dirty="0">
                <a:latin typeface="Georgia"/>
                <a:cs typeface="Georgia"/>
              </a:rPr>
              <a:t>(in </a:t>
            </a:r>
            <a:r>
              <a:rPr sz="2600" spc="-55" dirty="0">
                <a:latin typeface="Georgia"/>
                <a:cs typeface="Georgia"/>
              </a:rPr>
              <a:t>Maharashtra), rainwater  </a:t>
            </a:r>
            <a:r>
              <a:rPr sz="2600" spc="-30" dirty="0">
                <a:latin typeface="Georgia"/>
                <a:cs typeface="Georgia"/>
              </a:rPr>
              <a:t>harvesting </a:t>
            </a:r>
            <a:r>
              <a:rPr sz="2600" spc="-50" dirty="0">
                <a:latin typeface="Georgia"/>
                <a:cs typeface="Georgia"/>
              </a:rPr>
              <a:t>is </a:t>
            </a:r>
            <a:r>
              <a:rPr sz="2600" spc="-30" dirty="0">
                <a:latin typeface="Georgia"/>
                <a:cs typeface="Georgia"/>
              </a:rPr>
              <a:t>compulsory </a:t>
            </a:r>
            <a:r>
              <a:rPr sz="2600" spc="-45" dirty="0">
                <a:latin typeface="Georgia"/>
                <a:cs typeface="Georgia"/>
              </a:rPr>
              <a:t>for </a:t>
            </a:r>
            <a:r>
              <a:rPr sz="2600" spc="-55" dirty="0">
                <a:latin typeface="Georgia"/>
                <a:cs typeface="Georgia"/>
              </a:rPr>
              <a:t>any </a:t>
            </a:r>
            <a:r>
              <a:rPr sz="2600" spc="-20" dirty="0">
                <a:latin typeface="Georgia"/>
                <a:cs typeface="Georgia"/>
              </a:rPr>
              <a:t>new </a:t>
            </a:r>
            <a:r>
              <a:rPr sz="2600" spc="-15" dirty="0">
                <a:latin typeface="Georgia"/>
                <a:cs typeface="Georgia"/>
              </a:rPr>
              <a:t>society </a:t>
            </a:r>
            <a:r>
              <a:rPr sz="2600" spc="-5" dirty="0">
                <a:latin typeface="Georgia"/>
                <a:cs typeface="Georgia"/>
              </a:rPr>
              <a:t>to</a:t>
            </a:r>
            <a:r>
              <a:rPr sz="2600" spc="-335" dirty="0">
                <a:latin typeface="Georgia"/>
                <a:cs typeface="Georgia"/>
              </a:rPr>
              <a:t> </a:t>
            </a:r>
            <a:r>
              <a:rPr sz="2600" spc="-15" dirty="0">
                <a:latin typeface="Georgia"/>
                <a:cs typeface="Georgia"/>
              </a:rPr>
              <a:t>be  </a:t>
            </a:r>
            <a:r>
              <a:rPr sz="2600" spc="-40" dirty="0">
                <a:latin typeface="Georgia"/>
                <a:cs typeface="Georgia"/>
              </a:rPr>
              <a:t>registered.</a:t>
            </a:r>
            <a:endParaRPr sz="2600">
              <a:latin typeface="Georgia"/>
              <a:cs typeface="Georgia"/>
            </a:endParaRPr>
          </a:p>
        </p:txBody>
      </p:sp>
      <p:grpSp>
        <p:nvGrpSpPr>
          <p:cNvPr id="9" name="object 9"/>
          <p:cNvGrpSpPr/>
          <p:nvPr/>
        </p:nvGrpSpPr>
        <p:grpSpPr>
          <a:xfrm>
            <a:off x="541019" y="1043939"/>
            <a:ext cx="3159760" cy="772795"/>
            <a:chOff x="541019" y="1043939"/>
            <a:chExt cx="3159760" cy="772795"/>
          </a:xfrm>
        </p:grpSpPr>
        <p:sp>
          <p:nvSpPr>
            <p:cNvPr id="10" name="object 10"/>
            <p:cNvSpPr/>
            <p:nvPr/>
          </p:nvSpPr>
          <p:spPr>
            <a:xfrm>
              <a:off x="541019" y="1043939"/>
              <a:ext cx="3159252" cy="772667"/>
            </a:xfrm>
            <a:prstGeom prst="rect">
              <a:avLst/>
            </a:prstGeom>
            <a:blipFill>
              <a:blip r:embed="rId7" cstate="print"/>
              <a:stretch>
                <a:fillRect/>
              </a:stretch>
            </a:blipFill>
          </p:spPr>
          <p:txBody>
            <a:bodyPr wrap="square" lIns="0" tIns="0" rIns="0" bIns="0" rtlCol="0"/>
            <a:lstStyle/>
            <a:p>
              <a:endParaRPr/>
            </a:p>
          </p:txBody>
        </p:sp>
        <p:sp>
          <p:nvSpPr>
            <p:cNvPr id="11" name="object 11"/>
            <p:cNvSpPr/>
            <p:nvPr/>
          </p:nvSpPr>
          <p:spPr>
            <a:xfrm>
              <a:off x="593496" y="1097025"/>
              <a:ext cx="3054705" cy="667385"/>
            </a:xfrm>
            <a:prstGeom prst="rect">
              <a:avLst/>
            </a:prstGeom>
            <a:blipFill>
              <a:blip r:embed="rId8" cstate="print"/>
              <a:stretch>
                <a:fillRect/>
              </a:stretch>
            </a:blipFill>
          </p:spPr>
          <p:txBody>
            <a:bodyPr wrap="square" lIns="0" tIns="0" rIns="0" bIns="0" rtlCol="0"/>
            <a:lstStyle/>
            <a:p>
              <a:endParaRPr/>
            </a:p>
          </p:txBody>
        </p:sp>
        <p:sp>
          <p:nvSpPr>
            <p:cNvPr id="12" name="object 12"/>
            <p:cNvSpPr/>
            <p:nvPr/>
          </p:nvSpPr>
          <p:spPr>
            <a:xfrm>
              <a:off x="1444625" y="1443608"/>
              <a:ext cx="115697" cy="132080"/>
            </a:xfrm>
            <a:prstGeom prst="rect">
              <a:avLst/>
            </a:prstGeom>
            <a:blipFill>
              <a:blip r:embed="rId9" cstate="print"/>
              <a:stretch>
                <a:fillRect/>
              </a:stretch>
            </a:blipFill>
          </p:spPr>
          <p:txBody>
            <a:bodyPr wrap="square" lIns="0" tIns="0" rIns="0" bIns="0" rtlCol="0"/>
            <a:lstStyle/>
            <a:p>
              <a:endParaRPr/>
            </a:p>
          </p:txBody>
        </p:sp>
        <p:sp>
          <p:nvSpPr>
            <p:cNvPr id="13" name="object 13"/>
            <p:cNvSpPr/>
            <p:nvPr/>
          </p:nvSpPr>
          <p:spPr>
            <a:xfrm>
              <a:off x="2503169" y="1327530"/>
              <a:ext cx="135255" cy="250825"/>
            </a:xfrm>
            <a:custGeom>
              <a:avLst/>
              <a:gdLst/>
              <a:ahLst/>
              <a:cxnLst/>
              <a:rect l="l" t="t" r="r" b="b"/>
              <a:pathLst>
                <a:path w="135255" h="250825">
                  <a:moveTo>
                    <a:pt x="51562" y="0"/>
                  </a:moveTo>
                  <a:lnTo>
                    <a:pt x="37415" y="690"/>
                  </a:lnTo>
                  <a:lnTo>
                    <a:pt x="24114" y="2762"/>
                  </a:lnTo>
                  <a:lnTo>
                    <a:pt x="11646" y="6215"/>
                  </a:lnTo>
                  <a:lnTo>
                    <a:pt x="0" y="11049"/>
                  </a:lnTo>
                  <a:lnTo>
                    <a:pt x="0" y="245364"/>
                  </a:lnTo>
                  <a:lnTo>
                    <a:pt x="11618" y="247604"/>
                  </a:lnTo>
                  <a:lnTo>
                    <a:pt x="23034" y="249189"/>
                  </a:lnTo>
                  <a:lnTo>
                    <a:pt x="34236" y="250132"/>
                  </a:lnTo>
                  <a:lnTo>
                    <a:pt x="45212" y="250444"/>
                  </a:lnTo>
                  <a:lnTo>
                    <a:pt x="65974" y="248324"/>
                  </a:lnTo>
                  <a:lnTo>
                    <a:pt x="112141" y="216535"/>
                  </a:lnTo>
                  <a:lnTo>
                    <a:pt x="129222" y="175482"/>
                  </a:lnTo>
                  <a:lnTo>
                    <a:pt x="134874" y="119761"/>
                  </a:lnTo>
                  <a:lnTo>
                    <a:pt x="133540" y="91948"/>
                  </a:lnTo>
                  <a:lnTo>
                    <a:pt x="122872" y="47180"/>
                  </a:lnTo>
                  <a:lnTo>
                    <a:pt x="87312" y="7540"/>
                  </a:lnTo>
                  <a:lnTo>
                    <a:pt x="51562" y="0"/>
                  </a:lnTo>
                  <a:close/>
                </a:path>
              </a:pathLst>
            </a:custGeom>
            <a:ln w="18287">
              <a:solidFill>
                <a:srgbClr val="FFFFFF"/>
              </a:solidFill>
            </a:ln>
          </p:spPr>
          <p:txBody>
            <a:bodyPr wrap="square" lIns="0" tIns="0" rIns="0" bIns="0" rtlCol="0"/>
            <a:lstStyle/>
            <a:p>
              <a:endParaRPr/>
            </a:p>
          </p:txBody>
        </p:sp>
        <p:sp>
          <p:nvSpPr>
            <p:cNvPr id="14" name="object 14"/>
            <p:cNvSpPr/>
            <p:nvPr/>
          </p:nvSpPr>
          <p:spPr>
            <a:xfrm>
              <a:off x="3112896" y="1303908"/>
              <a:ext cx="130174" cy="111379"/>
            </a:xfrm>
            <a:prstGeom prst="rect">
              <a:avLst/>
            </a:prstGeom>
            <a:blipFill>
              <a:blip r:embed="rId10" cstate="print"/>
              <a:stretch>
                <a:fillRect/>
              </a:stretch>
            </a:blipFill>
          </p:spPr>
          <p:txBody>
            <a:bodyPr wrap="square" lIns="0" tIns="0" rIns="0" bIns="0" rtlCol="0"/>
            <a:lstStyle/>
            <a:p>
              <a:endParaRPr/>
            </a:p>
          </p:txBody>
        </p:sp>
        <p:sp>
          <p:nvSpPr>
            <p:cNvPr id="15" name="object 15"/>
            <p:cNvSpPr/>
            <p:nvPr/>
          </p:nvSpPr>
          <p:spPr>
            <a:xfrm>
              <a:off x="593496" y="1097025"/>
              <a:ext cx="3054985" cy="667385"/>
            </a:xfrm>
            <a:custGeom>
              <a:avLst/>
              <a:gdLst/>
              <a:ahLst/>
              <a:cxnLst/>
              <a:rect l="l" t="t" r="r" b="b"/>
              <a:pathLst>
                <a:path w="3054985" h="667385">
                  <a:moveTo>
                    <a:pt x="389559" y="192659"/>
                  </a:moveTo>
                  <a:lnTo>
                    <a:pt x="412020" y="193065"/>
                  </a:lnTo>
                  <a:lnTo>
                    <a:pt x="435187" y="193341"/>
                  </a:lnTo>
                  <a:lnTo>
                    <a:pt x="459064" y="193498"/>
                  </a:lnTo>
                  <a:lnTo>
                    <a:pt x="483654" y="193548"/>
                  </a:lnTo>
                  <a:lnTo>
                    <a:pt x="502930" y="193498"/>
                  </a:lnTo>
                  <a:lnTo>
                    <a:pt x="522582" y="193341"/>
                  </a:lnTo>
                  <a:lnTo>
                    <a:pt x="542611" y="193065"/>
                  </a:lnTo>
                  <a:lnTo>
                    <a:pt x="563016" y="192659"/>
                  </a:lnTo>
                  <a:lnTo>
                    <a:pt x="564692" y="208661"/>
                  </a:lnTo>
                  <a:lnTo>
                    <a:pt x="537908" y="216026"/>
                  </a:lnTo>
                  <a:lnTo>
                    <a:pt x="546907" y="231078"/>
                  </a:lnTo>
                  <a:lnTo>
                    <a:pt x="558166" y="249761"/>
                  </a:lnTo>
                  <a:lnTo>
                    <a:pt x="571685" y="272087"/>
                  </a:lnTo>
                  <a:lnTo>
                    <a:pt x="587463" y="298069"/>
                  </a:lnTo>
                  <a:lnTo>
                    <a:pt x="603201" y="275919"/>
                  </a:lnTo>
                  <a:lnTo>
                    <a:pt x="617935" y="254984"/>
                  </a:lnTo>
                  <a:lnTo>
                    <a:pt x="631667" y="235239"/>
                  </a:lnTo>
                  <a:lnTo>
                    <a:pt x="644397" y="216662"/>
                  </a:lnTo>
                  <a:lnTo>
                    <a:pt x="619277" y="208661"/>
                  </a:lnTo>
                  <a:lnTo>
                    <a:pt x="617270" y="192659"/>
                  </a:lnTo>
                  <a:lnTo>
                    <a:pt x="630458" y="193065"/>
                  </a:lnTo>
                  <a:lnTo>
                    <a:pt x="643559" y="193341"/>
                  </a:lnTo>
                  <a:lnTo>
                    <a:pt x="656575" y="193498"/>
                  </a:lnTo>
                  <a:lnTo>
                    <a:pt x="669505" y="193548"/>
                  </a:lnTo>
                  <a:lnTo>
                    <a:pt x="685138" y="193498"/>
                  </a:lnTo>
                  <a:lnTo>
                    <a:pt x="700219" y="193341"/>
                  </a:lnTo>
                  <a:lnTo>
                    <a:pt x="714774" y="193065"/>
                  </a:lnTo>
                  <a:lnTo>
                    <a:pt x="728827" y="192659"/>
                  </a:lnTo>
                  <a:lnTo>
                    <a:pt x="730478" y="208661"/>
                  </a:lnTo>
                  <a:lnTo>
                    <a:pt x="695299" y="217424"/>
                  </a:lnTo>
                  <a:lnTo>
                    <a:pt x="689457" y="219201"/>
                  </a:lnTo>
                  <a:lnTo>
                    <a:pt x="684123" y="223265"/>
                  </a:lnTo>
                  <a:lnTo>
                    <a:pt x="679170" y="229743"/>
                  </a:lnTo>
                  <a:lnTo>
                    <a:pt x="661930" y="251958"/>
                  </a:lnTo>
                  <a:lnTo>
                    <a:pt x="643967" y="275732"/>
                  </a:lnTo>
                  <a:lnTo>
                    <a:pt x="625283" y="301055"/>
                  </a:lnTo>
                  <a:lnTo>
                    <a:pt x="605878" y="327913"/>
                  </a:lnTo>
                  <a:lnTo>
                    <a:pt x="629655" y="365756"/>
                  </a:lnTo>
                  <a:lnTo>
                    <a:pt x="652422" y="401574"/>
                  </a:lnTo>
                  <a:lnTo>
                    <a:pt x="674178" y="435391"/>
                  </a:lnTo>
                  <a:lnTo>
                    <a:pt x="699236" y="473710"/>
                  </a:lnTo>
                  <a:lnTo>
                    <a:pt x="744575" y="489585"/>
                  </a:lnTo>
                  <a:lnTo>
                    <a:pt x="746480" y="505713"/>
                  </a:lnTo>
                  <a:lnTo>
                    <a:pt x="724026" y="505287"/>
                  </a:lnTo>
                  <a:lnTo>
                    <a:pt x="700862" y="504967"/>
                  </a:lnTo>
                  <a:lnTo>
                    <a:pt x="676993" y="504767"/>
                  </a:lnTo>
                  <a:lnTo>
                    <a:pt x="652424" y="504698"/>
                  </a:lnTo>
                  <a:lnTo>
                    <a:pt x="633298" y="504767"/>
                  </a:lnTo>
                  <a:lnTo>
                    <a:pt x="613752" y="504967"/>
                  </a:lnTo>
                  <a:lnTo>
                    <a:pt x="593788" y="505287"/>
                  </a:lnTo>
                  <a:lnTo>
                    <a:pt x="573405" y="505713"/>
                  </a:lnTo>
                  <a:lnTo>
                    <a:pt x="571728" y="489585"/>
                  </a:lnTo>
                  <a:lnTo>
                    <a:pt x="598182" y="482219"/>
                  </a:lnTo>
                  <a:lnTo>
                    <a:pt x="586795" y="463883"/>
                  </a:lnTo>
                  <a:lnTo>
                    <a:pt x="573400" y="442595"/>
                  </a:lnTo>
                  <a:lnTo>
                    <a:pt x="557997" y="418353"/>
                  </a:lnTo>
                  <a:lnTo>
                    <a:pt x="540588" y="391160"/>
                  </a:lnTo>
                  <a:lnTo>
                    <a:pt x="523966" y="414397"/>
                  </a:lnTo>
                  <a:lnTo>
                    <a:pt x="507934" y="437229"/>
                  </a:lnTo>
                  <a:lnTo>
                    <a:pt x="492491" y="459632"/>
                  </a:lnTo>
                  <a:lnTo>
                    <a:pt x="477634" y="481584"/>
                  </a:lnTo>
                  <a:lnTo>
                    <a:pt x="502742" y="489585"/>
                  </a:lnTo>
                  <a:lnTo>
                    <a:pt x="504418" y="505713"/>
                  </a:lnTo>
                  <a:lnTo>
                    <a:pt x="491671" y="505287"/>
                  </a:lnTo>
                  <a:lnTo>
                    <a:pt x="478883" y="504967"/>
                  </a:lnTo>
                  <a:lnTo>
                    <a:pt x="466054" y="504767"/>
                  </a:lnTo>
                  <a:lnTo>
                    <a:pt x="453186" y="504698"/>
                  </a:lnTo>
                  <a:lnTo>
                    <a:pt x="437172" y="504767"/>
                  </a:lnTo>
                  <a:lnTo>
                    <a:pt x="421287" y="504967"/>
                  </a:lnTo>
                  <a:lnTo>
                    <a:pt x="405530" y="505287"/>
                  </a:lnTo>
                  <a:lnTo>
                    <a:pt x="389902" y="505713"/>
                  </a:lnTo>
                  <a:lnTo>
                    <a:pt x="388226" y="489585"/>
                  </a:lnTo>
                  <a:lnTo>
                    <a:pt x="431533" y="478663"/>
                  </a:lnTo>
                  <a:lnTo>
                    <a:pt x="462479" y="442593"/>
                  </a:lnTo>
                  <a:lnTo>
                    <a:pt x="501660" y="390153"/>
                  </a:lnTo>
                  <a:lnTo>
                    <a:pt x="522503" y="361314"/>
                  </a:lnTo>
                  <a:lnTo>
                    <a:pt x="476631" y="287020"/>
                  </a:lnTo>
                  <a:lnTo>
                    <a:pt x="441794" y="232156"/>
                  </a:lnTo>
                  <a:lnTo>
                    <a:pt x="391236" y="208661"/>
                  </a:lnTo>
                  <a:lnTo>
                    <a:pt x="389559" y="192659"/>
                  </a:lnTo>
                  <a:close/>
                </a:path>
                <a:path w="3054985" h="667385">
                  <a:moveTo>
                    <a:pt x="2941548" y="184912"/>
                  </a:moveTo>
                  <a:lnTo>
                    <a:pt x="2968675" y="185935"/>
                  </a:lnTo>
                  <a:lnTo>
                    <a:pt x="2994444" y="189007"/>
                  </a:lnTo>
                  <a:lnTo>
                    <a:pt x="3018879" y="194127"/>
                  </a:lnTo>
                  <a:lnTo>
                    <a:pt x="3042005" y="201295"/>
                  </a:lnTo>
                  <a:lnTo>
                    <a:pt x="3037147" y="222916"/>
                  </a:lnTo>
                  <a:lnTo>
                    <a:pt x="3032671" y="243966"/>
                  </a:lnTo>
                  <a:lnTo>
                    <a:pt x="3028575" y="264445"/>
                  </a:lnTo>
                  <a:lnTo>
                    <a:pt x="3024860" y="284352"/>
                  </a:lnTo>
                  <a:lnTo>
                    <a:pt x="3006445" y="287020"/>
                  </a:lnTo>
                  <a:lnTo>
                    <a:pt x="2986379" y="222758"/>
                  </a:lnTo>
                  <a:lnTo>
                    <a:pt x="2940913" y="217677"/>
                  </a:lnTo>
                  <a:lnTo>
                    <a:pt x="2926366" y="218346"/>
                  </a:lnTo>
                  <a:lnTo>
                    <a:pt x="2882701" y="234378"/>
                  </a:lnTo>
                  <a:lnTo>
                    <a:pt x="2871825" y="258952"/>
                  </a:lnTo>
                  <a:lnTo>
                    <a:pt x="2871825" y="268986"/>
                  </a:lnTo>
                  <a:lnTo>
                    <a:pt x="2909036" y="297434"/>
                  </a:lnTo>
                  <a:lnTo>
                    <a:pt x="2962630" y="316229"/>
                  </a:lnTo>
                  <a:lnTo>
                    <a:pt x="2984940" y="324850"/>
                  </a:lnTo>
                  <a:lnTo>
                    <a:pt x="3019941" y="344662"/>
                  </a:lnTo>
                  <a:lnTo>
                    <a:pt x="3049181" y="381079"/>
                  </a:lnTo>
                  <a:lnTo>
                    <a:pt x="3054705" y="410210"/>
                  </a:lnTo>
                  <a:lnTo>
                    <a:pt x="3052129" y="433498"/>
                  </a:lnTo>
                  <a:lnTo>
                    <a:pt x="3031452" y="471789"/>
                  </a:lnTo>
                  <a:lnTo>
                    <a:pt x="2991015" y="498719"/>
                  </a:lnTo>
                  <a:lnTo>
                    <a:pt x="2936722" y="512383"/>
                  </a:lnTo>
                  <a:lnTo>
                    <a:pt x="2904718" y="514096"/>
                  </a:lnTo>
                  <a:lnTo>
                    <a:pt x="2876721" y="512645"/>
                  </a:lnTo>
                  <a:lnTo>
                    <a:pt x="2848949" y="508301"/>
                  </a:lnTo>
                  <a:lnTo>
                    <a:pt x="2821440" y="501076"/>
                  </a:lnTo>
                  <a:lnTo>
                    <a:pt x="2794228" y="490982"/>
                  </a:lnTo>
                  <a:lnTo>
                    <a:pt x="2799628" y="468689"/>
                  </a:lnTo>
                  <a:lnTo>
                    <a:pt x="2804563" y="446754"/>
                  </a:lnTo>
                  <a:lnTo>
                    <a:pt x="2808998" y="425152"/>
                  </a:lnTo>
                  <a:lnTo>
                    <a:pt x="2812897" y="403860"/>
                  </a:lnTo>
                  <a:lnTo>
                    <a:pt x="2830042" y="401193"/>
                  </a:lnTo>
                  <a:lnTo>
                    <a:pt x="2854172" y="474218"/>
                  </a:lnTo>
                  <a:lnTo>
                    <a:pt x="2905353" y="481202"/>
                  </a:lnTo>
                  <a:lnTo>
                    <a:pt x="2919236" y="480512"/>
                  </a:lnTo>
                  <a:lnTo>
                    <a:pt x="2960505" y="464101"/>
                  </a:lnTo>
                  <a:lnTo>
                    <a:pt x="2970631" y="439420"/>
                  </a:lnTo>
                  <a:lnTo>
                    <a:pt x="2969962" y="431540"/>
                  </a:lnTo>
                  <a:lnTo>
                    <a:pt x="2943501" y="400573"/>
                  </a:lnTo>
                  <a:lnTo>
                    <a:pt x="2875508" y="375412"/>
                  </a:lnTo>
                  <a:lnTo>
                    <a:pt x="2857174" y="368049"/>
                  </a:lnTo>
                  <a:lnTo>
                    <a:pt x="2816580" y="339725"/>
                  </a:lnTo>
                  <a:lnTo>
                    <a:pt x="2798131" y="301291"/>
                  </a:lnTo>
                  <a:lnTo>
                    <a:pt x="2796895" y="286003"/>
                  </a:lnTo>
                  <a:lnTo>
                    <a:pt x="2799300" y="263026"/>
                  </a:lnTo>
                  <a:lnTo>
                    <a:pt x="2818541" y="225550"/>
                  </a:lnTo>
                  <a:lnTo>
                    <a:pt x="2856448" y="199592"/>
                  </a:lnTo>
                  <a:lnTo>
                    <a:pt x="2909546" y="186535"/>
                  </a:lnTo>
                  <a:lnTo>
                    <a:pt x="2941548" y="184912"/>
                  </a:lnTo>
                  <a:close/>
                </a:path>
                <a:path w="3054985" h="667385">
                  <a:moveTo>
                    <a:pt x="2601569" y="184912"/>
                  </a:moveTo>
                  <a:lnTo>
                    <a:pt x="2661180" y="193976"/>
                  </a:lnTo>
                  <a:lnTo>
                    <a:pt x="2705455" y="221234"/>
                  </a:lnTo>
                  <a:lnTo>
                    <a:pt x="2732998" y="264493"/>
                  </a:lnTo>
                  <a:lnTo>
                    <a:pt x="2742158" y="321563"/>
                  </a:lnTo>
                  <a:lnTo>
                    <a:pt x="2742158" y="328040"/>
                  </a:lnTo>
                  <a:lnTo>
                    <a:pt x="2741777" y="334645"/>
                  </a:lnTo>
                  <a:lnTo>
                    <a:pt x="2741142" y="341629"/>
                  </a:lnTo>
                  <a:lnTo>
                    <a:pt x="2527147" y="341629"/>
                  </a:lnTo>
                  <a:lnTo>
                    <a:pt x="2529217" y="372895"/>
                  </a:lnTo>
                  <a:lnTo>
                    <a:pt x="2545739" y="421282"/>
                  </a:lnTo>
                  <a:lnTo>
                    <a:pt x="2579291" y="451312"/>
                  </a:lnTo>
                  <a:lnTo>
                    <a:pt x="2633444" y="466032"/>
                  </a:lnTo>
                  <a:lnTo>
                    <a:pt x="2668498" y="467868"/>
                  </a:lnTo>
                  <a:lnTo>
                    <a:pt x="2686552" y="467465"/>
                  </a:lnTo>
                  <a:lnTo>
                    <a:pt x="2704153" y="466264"/>
                  </a:lnTo>
                  <a:lnTo>
                    <a:pt x="2721326" y="464278"/>
                  </a:lnTo>
                  <a:lnTo>
                    <a:pt x="2738094" y="461518"/>
                  </a:lnTo>
                  <a:lnTo>
                    <a:pt x="2740888" y="482600"/>
                  </a:lnTo>
                  <a:lnTo>
                    <a:pt x="2709450" y="496361"/>
                  </a:lnTo>
                  <a:lnTo>
                    <a:pt x="2677213" y="506206"/>
                  </a:lnTo>
                  <a:lnTo>
                    <a:pt x="2644144" y="512121"/>
                  </a:lnTo>
                  <a:lnTo>
                    <a:pt x="2610205" y="514096"/>
                  </a:lnTo>
                  <a:lnTo>
                    <a:pt x="2571222" y="511571"/>
                  </a:lnTo>
                  <a:lnTo>
                    <a:pt x="2504495" y="491378"/>
                  </a:lnTo>
                  <a:lnTo>
                    <a:pt x="2454132" y="451133"/>
                  </a:lnTo>
                  <a:lnTo>
                    <a:pt x="2428276" y="391646"/>
                  </a:lnTo>
                  <a:lnTo>
                    <a:pt x="2425039" y="354711"/>
                  </a:lnTo>
                  <a:lnTo>
                    <a:pt x="2428157" y="318918"/>
                  </a:lnTo>
                  <a:lnTo>
                    <a:pt x="2453060" y="257716"/>
                  </a:lnTo>
                  <a:lnTo>
                    <a:pt x="2501378" y="211540"/>
                  </a:lnTo>
                  <a:lnTo>
                    <a:pt x="2564727" y="187866"/>
                  </a:lnTo>
                  <a:lnTo>
                    <a:pt x="2601569" y="184912"/>
                  </a:lnTo>
                  <a:close/>
                </a:path>
                <a:path w="3054985" h="667385">
                  <a:moveTo>
                    <a:pt x="931265" y="184912"/>
                  </a:moveTo>
                  <a:lnTo>
                    <a:pt x="983922" y="191658"/>
                  </a:lnTo>
                  <a:lnTo>
                    <a:pt x="1021435" y="211836"/>
                  </a:lnTo>
                  <a:lnTo>
                    <a:pt x="1043914" y="244728"/>
                  </a:lnTo>
                  <a:lnTo>
                    <a:pt x="1051153" y="289433"/>
                  </a:lnTo>
                  <a:lnTo>
                    <a:pt x="1049502" y="428625"/>
                  </a:lnTo>
                  <a:lnTo>
                    <a:pt x="1049262" y="436770"/>
                  </a:lnTo>
                  <a:lnTo>
                    <a:pt x="1049296" y="444071"/>
                  </a:lnTo>
                  <a:lnTo>
                    <a:pt x="1056360" y="472059"/>
                  </a:lnTo>
                  <a:lnTo>
                    <a:pt x="1059535" y="475741"/>
                  </a:lnTo>
                  <a:lnTo>
                    <a:pt x="1098397" y="482600"/>
                  </a:lnTo>
                  <a:lnTo>
                    <a:pt x="1100302" y="497966"/>
                  </a:lnTo>
                  <a:lnTo>
                    <a:pt x="1077682" y="505041"/>
                  </a:lnTo>
                  <a:lnTo>
                    <a:pt x="1056693" y="510079"/>
                  </a:lnTo>
                  <a:lnTo>
                    <a:pt x="1037348" y="513093"/>
                  </a:lnTo>
                  <a:lnTo>
                    <a:pt x="1019657" y="514096"/>
                  </a:lnTo>
                  <a:lnTo>
                    <a:pt x="998843" y="511857"/>
                  </a:lnTo>
                  <a:lnTo>
                    <a:pt x="981922" y="505142"/>
                  </a:lnTo>
                  <a:lnTo>
                    <a:pt x="968883" y="493950"/>
                  </a:lnTo>
                  <a:lnTo>
                    <a:pt x="959713" y="478282"/>
                  </a:lnTo>
                  <a:lnTo>
                    <a:pt x="938143" y="493950"/>
                  </a:lnTo>
                  <a:lnTo>
                    <a:pt x="915930" y="505142"/>
                  </a:lnTo>
                  <a:lnTo>
                    <a:pt x="893098" y="511857"/>
                  </a:lnTo>
                  <a:lnTo>
                    <a:pt x="869670" y="514096"/>
                  </a:lnTo>
                  <a:lnTo>
                    <a:pt x="847380" y="512643"/>
                  </a:lnTo>
                  <a:lnTo>
                    <a:pt x="809038" y="501022"/>
                  </a:lnTo>
                  <a:lnTo>
                    <a:pt x="770388" y="462803"/>
                  </a:lnTo>
                  <a:lnTo>
                    <a:pt x="762863" y="425323"/>
                  </a:lnTo>
                  <a:lnTo>
                    <a:pt x="765891" y="400796"/>
                  </a:lnTo>
                  <a:lnTo>
                    <a:pt x="790188" y="362315"/>
                  </a:lnTo>
                  <a:lnTo>
                    <a:pt x="838934" y="337619"/>
                  </a:lnTo>
                  <a:lnTo>
                    <a:pt x="912035" y="325375"/>
                  </a:lnTo>
                  <a:lnTo>
                    <a:pt x="957681" y="323850"/>
                  </a:lnTo>
                  <a:lnTo>
                    <a:pt x="958062" y="298703"/>
                  </a:lnTo>
                  <a:lnTo>
                    <a:pt x="948454" y="255645"/>
                  </a:lnTo>
                  <a:lnTo>
                    <a:pt x="903410" y="230157"/>
                  </a:lnTo>
                  <a:lnTo>
                    <a:pt x="886053" y="229108"/>
                  </a:lnTo>
                  <a:lnTo>
                    <a:pt x="867956" y="230058"/>
                  </a:lnTo>
                  <a:lnTo>
                    <a:pt x="848144" y="232902"/>
                  </a:lnTo>
                  <a:lnTo>
                    <a:pt x="826617" y="237626"/>
                  </a:lnTo>
                  <a:lnTo>
                    <a:pt x="803376" y="244221"/>
                  </a:lnTo>
                  <a:lnTo>
                    <a:pt x="793978" y="217424"/>
                  </a:lnTo>
                  <a:lnTo>
                    <a:pt x="829288" y="203182"/>
                  </a:lnTo>
                  <a:lnTo>
                    <a:pt x="863955" y="193024"/>
                  </a:lnTo>
                  <a:lnTo>
                    <a:pt x="897955" y="186938"/>
                  </a:lnTo>
                  <a:lnTo>
                    <a:pt x="931265" y="184912"/>
                  </a:lnTo>
                  <a:close/>
                </a:path>
                <a:path w="3054985" h="667385">
                  <a:moveTo>
                    <a:pt x="1904593" y="183896"/>
                  </a:moveTo>
                  <a:lnTo>
                    <a:pt x="1909673" y="186562"/>
                  </a:lnTo>
                  <a:lnTo>
                    <a:pt x="1909673" y="218059"/>
                  </a:lnTo>
                  <a:lnTo>
                    <a:pt x="1935365" y="203557"/>
                  </a:lnTo>
                  <a:lnTo>
                    <a:pt x="1960616" y="193198"/>
                  </a:lnTo>
                  <a:lnTo>
                    <a:pt x="1985415" y="186983"/>
                  </a:lnTo>
                  <a:lnTo>
                    <a:pt x="2009749" y="184912"/>
                  </a:lnTo>
                  <a:lnTo>
                    <a:pt x="2039636" y="187509"/>
                  </a:lnTo>
                  <a:lnTo>
                    <a:pt x="2089598" y="208325"/>
                  </a:lnTo>
                  <a:lnTo>
                    <a:pt x="2125940" y="249023"/>
                  </a:lnTo>
                  <a:lnTo>
                    <a:pt x="2144470" y="303506"/>
                  </a:lnTo>
                  <a:lnTo>
                    <a:pt x="2146782" y="335534"/>
                  </a:lnTo>
                  <a:lnTo>
                    <a:pt x="2143522" y="375013"/>
                  </a:lnTo>
                  <a:lnTo>
                    <a:pt x="2117475" y="440493"/>
                  </a:lnTo>
                  <a:lnTo>
                    <a:pt x="2066560" y="487306"/>
                  </a:lnTo>
                  <a:lnTo>
                    <a:pt x="1997825" y="511119"/>
                  </a:lnTo>
                  <a:lnTo>
                    <a:pt x="1957171" y="514096"/>
                  </a:lnTo>
                  <a:lnTo>
                    <a:pt x="1945695" y="513808"/>
                  </a:lnTo>
                  <a:lnTo>
                    <a:pt x="1933946" y="512937"/>
                  </a:lnTo>
                  <a:lnTo>
                    <a:pt x="1921935" y="511470"/>
                  </a:lnTo>
                  <a:lnTo>
                    <a:pt x="1909673" y="509397"/>
                  </a:lnTo>
                  <a:lnTo>
                    <a:pt x="1909673" y="580009"/>
                  </a:lnTo>
                  <a:lnTo>
                    <a:pt x="1910048" y="618638"/>
                  </a:lnTo>
                  <a:lnTo>
                    <a:pt x="1919325" y="638937"/>
                  </a:lnTo>
                  <a:lnTo>
                    <a:pt x="1966569" y="651383"/>
                  </a:lnTo>
                  <a:lnTo>
                    <a:pt x="1967585" y="667385"/>
                  </a:lnTo>
                  <a:lnTo>
                    <a:pt x="1940199" y="666978"/>
                  </a:lnTo>
                  <a:lnTo>
                    <a:pt x="1913658" y="666702"/>
                  </a:lnTo>
                  <a:lnTo>
                    <a:pt x="1887950" y="666545"/>
                  </a:lnTo>
                  <a:lnTo>
                    <a:pt x="1863064" y="666496"/>
                  </a:lnTo>
                  <a:lnTo>
                    <a:pt x="1838113" y="666545"/>
                  </a:lnTo>
                  <a:lnTo>
                    <a:pt x="1813375" y="666702"/>
                  </a:lnTo>
                  <a:lnTo>
                    <a:pt x="1788876" y="666978"/>
                  </a:lnTo>
                  <a:lnTo>
                    <a:pt x="1764639" y="667385"/>
                  </a:lnTo>
                  <a:lnTo>
                    <a:pt x="1762988" y="651383"/>
                  </a:lnTo>
                  <a:lnTo>
                    <a:pt x="1805152" y="639699"/>
                  </a:lnTo>
                  <a:lnTo>
                    <a:pt x="1810486" y="638301"/>
                  </a:lnTo>
                  <a:lnTo>
                    <a:pt x="1813280" y="635000"/>
                  </a:lnTo>
                  <a:lnTo>
                    <a:pt x="1814141" y="578461"/>
                  </a:lnTo>
                  <a:lnTo>
                    <a:pt x="1814169" y="555244"/>
                  </a:lnTo>
                  <a:lnTo>
                    <a:pt x="1814169" y="421639"/>
                  </a:lnTo>
                  <a:lnTo>
                    <a:pt x="1814096" y="355276"/>
                  </a:lnTo>
                  <a:lnTo>
                    <a:pt x="1813867" y="302117"/>
                  </a:lnTo>
                  <a:lnTo>
                    <a:pt x="1813473" y="262173"/>
                  </a:lnTo>
                  <a:lnTo>
                    <a:pt x="1765020" y="223138"/>
                  </a:lnTo>
                  <a:lnTo>
                    <a:pt x="1762988" y="209296"/>
                  </a:lnTo>
                  <a:lnTo>
                    <a:pt x="1800848" y="203487"/>
                  </a:lnTo>
                  <a:lnTo>
                    <a:pt x="1837077" y="197310"/>
                  </a:lnTo>
                  <a:lnTo>
                    <a:pt x="1871662" y="190775"/>
                  </a:lnTo>
                  <a:lnTo>
                    <a:pt x="1904593" y="183896"/>
                  </a:lnTo>
                  <a:close/>
                </a:path>
                <a:path w="3054985" h="667385">
                  <a:moveTo>
                    <a:pt x="1269339" y="183896"/>
                  </a:moveTo>
                  <a:lnTo>
                    <a:pt x="1274419" y="186562"/>
                  </a:lnTo>
                  <a:lnTo>
                    <a:pt x="1274419" y="222376"/>
                  </a:lnTo>
                  <a:lnTo>
                    <a:pt x="1301778" y="205968"/>
                  </a:lnTo>
                  <a:lnTo>
                    <a:pt x="1328981" y="194262"/>
                  </a:lnTo>
                  <a:lnTo>
                    <a:pt x="1356019" y="187247"/>
                  </a:lnTo>
                  <a:lnTo>
                    <a:pt x="1382877" y="184912"/>
                  </a:lnTo>
                  <a:lnTo>
                    <a:pt x="1411240" y="187674"/>
                  </a:lnTo>
                  <a:lnTo>
                    <a:pt x="1435376" y="195961"/>
                  </a:lnTo>
                  <a:lnTo>
                    <a:pt x="1455297" y="209772"/>
                  </a:lnTo>
                  <a:lnTo>
                    <a:pt x="1471015" y="229108"/>
                  </a:lnTo>
                  <a:lnTo>
                    <a:pt x="1501971" y="209772"/>
                  </a:lnTo>
                  <a:lnTo>
                    <a:pt x="1532547" y="195961"/>
                  </a:lnTo>
                  <a:lnTo>
                    <a:pt x="1562741" y="187674"/>
                  </a:lnTo>
                  <a:lnTo>
                    <a:pt x="1592554" y="184912"/>
                  </a:lnTo>
                  <a:lnTo>
                    <a:pt x="1614914" y="186578"/>
                  </a:lnTo>
                  <a:lnTo>
                    <a:pt x="1652062" y="199913"/>
                  </a:lnTo>
                  <a:lnTo>
                    <a:pt x="1687248" y="243681"/>
                  </a:lnTo>
                  <a:lnTo>
                    <a:pt x="1694027" y="287020"/>
                  </a:lnTo>
                  <a:lnTo>
                    <a:pt x="1694027" y="404622"/>
                  </a:lnTo>
                  <a:lnTo>
                    <a:pt x="1694073" y="424144"/>
                  </a:lnTo>
                  <a:lnTo>
                    <a:pt x="1694662" y="466471"/>
                  </a:lnTo>
                  <a:lnTo>
                    <a:pt x="1703425" y="477900"/>
                  </a:lnTo>
                  <a:lnTo>
                    <a:pt x="1743938" y="489585"/>
                  </a:lnTo>
                  <a:lnTo>
                    <a:pt x="1744954" y="505713"/>
                  </a:lnTo>
                  <a:lnTo>
                    <a:pt x="1720925" y="505287"/>
                  </a:lnTo>
                  <a:lnTo>
                    <a:pt x="1696837" y="504967"/>
                  </a:lnTo>
                  <a:lnTo>
                    <a:pt x="1672677" y="504767"/>
                  </a:lnTo>
                  <a:lnTo>
                    <a:pt x="1648434" y="504698"/>
                  </a:lnTo>
                  <a:lnTo>
                    <a:pt x="1624104" y="504767"/>
                  </a:lnTo>
                  <a:lnTo>
                    <a:pt x="1601238" y="504967"/>
                  </a:lnTo>
                  <a:lnTo>
                    <a:pt x="1579872" y="505287"/>
                  </a:lnTo>
                  <a:lnTo>
                    <a:pt x="1560042" y="505713"/>
                  </a:lnTo>
                  <a:lnTo>
                    <a:pt x="1558391" y="489585"/>
                  </a:lnTo>
                  <a:lnTo>
                    <a:pt x="1590141" y="479551"/>
                  </a:lnTo>
                  <a:lnTo>
                    <a:pt x="1595348" y="478027"/>
                  </a:lnTo>
                  <a:lnTo>
                    <a:pt x="1598142" y="474725"/>
                  </a:lnTo>
                  <a:lnTo>
                    <a:pt x="1598523" y="469519"/>
                  </a:lnTo>
                  <a:lnTo>
                    <a:pt x="1598777" y="466216"/>
                  </a:lnTo>
                  <a:lnTo>
                    <a:pt x="1598904" y="459104"/>
                  </a:lnTo>
                  <a:lnTo>
                    <a:pt x="1598904" y="448437"/>
                  </a:lnTo>
                  <a:lnTo>
                    <a:pt x="1598904" y="308101"/>
                  </a:lnTo>
                  <a:lnTo>
                    <a:pt x="1597952" y="288980"/>
                  </a:lnTo>
                  <a:lnTo>
                    <a:pt x="1583664" y="249047"/>
                  </a:lnTo>
                  <a:lnTo>
                    <a:pt x="1537944" y="231139"/>
                  </a:lnTo>
                  <a:lnTo>
                    <a:pt x="1524014" y="232354"/>
                  </a:lnTo>
                  <a:lnTo>
                    <a:pt x="1509655" y="235997"/>
                  </a:lnTo>
                  <a:lnTo>
                    <a:pt x="1494867" y="242069"/>
                  </a:lnTo>
                  <a:lnTo>
                    <a:pt x="1479651" y="250571"/>
                  </a:lnTo>
                  <a:lnTo>
                    <a:pt x="1481725" y="258998"/>
                  </a:lnTo>
                  <a:lnTo>
                    <a:pt x="1483191" y="267890"/>
                  </a:lnTo>
                  <a:lnTo>
                    <a:pt x="1484062" y="277235"/>
                  </a:lnTo>
                  <a:lnTo>
                    <a:pt x="1484350" y="287020"/>
                  </a:lnTo>
                  <a:lnTo>
                    <a:pt x="1484350" y="404622"/>
                  </a:lnTo>
                  <a:lnTo>
                    <a:pt x="1484396" y="424219"/>
                  </a:lnTo>
                  <a:lnTo>
                    <a:pt x="1484985" y="467868"/>
                  </a:lnTo>
                  <a:lnTo>
                    <a:pt x="1492732" y="478916"/>
                  </a:lnTo>
                  <a:lnTo>
                    <a:pt x="1526260" y="489585"/>
                  </a:lnTo>
                  <a:lnTo>
                    <a:pt x="1526895" y="505713"/>
                  </a:lnTo>
                  <a:lnTo>
                    <a:pt x="1506589" y="505287"/>
                  </a:lnTo>
                  <a:lnTo>
                    <a:pt x="1485128" y="504967"/>
                  </a:lnTo>
                  <a:lnTo>
                    <a:pt x="1462548" y="504767"/>
                  </a:lnTo>
                  <a:lnTo>
                    <a:pt x="1438884" y="504698"/>
                  </a:lnTo>
                  <a:lnTo>
                    <a:pt x="1414500" y="504767"/>
                  </a:lnTo>
                  <a:lnTo>
                    <a:pt x="1391640" y="504967"/>
                  </a:lnTo>
                  <a:lnTo>
                    <a:pt x="1370304" y="505287"/>
                  </a:lnTo>
                  <a:lnTo>
                    <a:pt x="1350492" y="505713"/>
                  </a:lnTo>
                  <a:lnTo>
                    <a:pt x="1349095" y="489585"/>
                  </a:lnTo>
                  <a:lnTo>
                    <a:pt x="1380591" y="479551"/>
                  </a:lnTo>
                  <a:lnTo>
                    <a:pt x="1385671" y="478027"/>
                  </a:lnTo>
                  <a:lnTo>
                    <a:pt x="1388465" y="474725"/>
                  </a:lnTo>
                  <a:lnTo>
                    <a:pt x="1388973" y="469519"/>
                  </a:lnTo>
                  <a:lnTo>
                    <a:pt x="1389100" y="466216"/>
                  </a:lnTo>
                  <a:lnTo>
                    <a:pt x="1389227" y="459104"/>
                  </a:lnTo>
                  <a:lnTo>
                    <a:pt x="1389227" y="448437"/>
                  </a:lnTo>
                  <a:lnTo>
                    <a:pt x="1389227" y="308101"/>
                  </a:lnTo>
                  <a:lnTo>
                    <a:pt x="1380655" y="259453"/>
                  </a:lnTo>
                  <a:lnTo>
                    <a:pt x="1342769" y="232259"/>
                  </a:lnTo>
                  <a:lnTo>
                    <a:pt x="1328648" y="231139"/>
                  </a:lnTo>
                  <a:lnTo>
                    <a:pt x="1315478" y="232140"/>
                  </a:lnTo>
                  <a:lnTo>
                    <a:pt x="1302057" y="235140"/>
                  </a:lnTo>
                  <a:lnTo>
                    <a:pt x="1288375" y="240141"/>
                  </a:lnTo>
                  <a:lnTo>
                    <a:pt x="1274419" y="247141"/>
                  </a:lnTo>
                  <a:lnTo>
                    <a:pt x="1274419" y="391160"/>
                  </a:lnTo>
                  <a:lnTo>
                    <a:pt x="1274594" y="431276"/>
                  </a:lnTo>
                  <a:lnTo>
                    <a:pt x="1275308" y="473837"/>
                  </a:lnTo>
                  <a:lnTo>
                    <a:pt x="1282801" y="478916"/>
                  </a:lnTo>
                  <a:lnTo>
                    <a:pt x="1316329" y="489585"/>
                  </a:lnTo>
                  <a:lnTo>
                    <a:pt x="1316964" y="505713"/>
                  </a:lnTo>
                  <a:lnTo>
                    <a:pt x="1296319" y="505287"/>
                  </a:lnTo>
                  <a:lnTo>
                    <a:pt x="1274578" y="504967"/>
                  </a:lnTo>
                  <a:lnTo>
                    <a:pt x="1251742" y="504767"/>
                  </a:lnTo>
                  <a:lnTo>
                    <a:pt x="1227810" y="504698"/>
                  </a:lnTo>
                  <a:lnTo>
                    <a:pt x="1203025" y="504767"/>
                  </a:lnTo>
                  <a:lnTo>
                    <a:pt x="1178407" y="504967"/>
                  </a:lnTo>
                  <a:lnTo>
                    <a:pt x="1153979" y="505287"/>
                  </a:lnTo>
                  <a:lnTo>
                    <a:pt x="1129766" y="505713"/>
                  </a:lnTo>
                  <a:lnTo>
                    <a:pt x="1128115" y="489585"/>
                  </a:lnTo>
                  <a:lnTo>
                    <a:pt x="1171295" y="477900"/>
                  </a:lnTo>
                  <a:lnTo>
                    <a:pt x="1176248" y="476631"/>
                  </a:lnTo>
                  <a:lnTo>
                    <a:pt x="1178788" y="473201"/>
                  </a:lnTo>
                  <a:lnTo>
                    <a:pt x="1179296" y="426720"/>
                  </a:lnTo>
                  <a:lnTo>
                    <a:pt x="1179296" y="316484"/>
                  </a:lnTo>
                  <a:lnTo>
                    <a:pt x="1178994" y="274304"/>
                  </a:lnTo>
                  <a:lnTo>
                    <a:pt x="1178026" y="235458"/>
                  </a:lnTo>
                  <a:lnTo>
                    <a:pt x="1130147" y="223138"/>
                  </a:lnTo>
                  <a:lnTo>
                    <a:pt x="1128115" y="209296"/>
                  </a:lnTo>
                  <a:lnTo>
                    <a:pt x="1165951" y="203487"/>
                  </a:lnTo>
                  <a:lnTo>
                    <a:pt x="1202108" y="197310"/>
                  </a:lnTo>
                  <a:lnTo>
                    <a:pt x="1236575" y="190775"/>
                  </a:lnTo>
                  <a:lnTo>
                    <a:pt x="1269339" y="183896"/>
                  </a:lnTo>
                  <a:close/>
                </a:path>
                <a:path w="3054985" h="667385">
                  <a:moveTo>
                    <a:pt x="0" y="35940"/>
                  </a:moveTo>
                  <a:lnTo>
                    <a:pt x="23148" y="36514"/>
                  </a:lnTo>
                  <a:lnTo>
                    <a:pt x="45710" y="36909"/>
                  </a:lnTo>
                  <a:lnTo>
                    <a:pt x="67687" y="37137"/>
                  </a:lnTo>
                  <a:lnTo>
                    <a:pt x="89077" y="37211"/>
                  </a:lnTo>
                  <a:lnTo>
                    <a:pt x="173786" y="37211"/>
                  </a:lnTo>
                  <a:lnTo>
                    <a:pt x="214853" y="37137"/>
                  </a:lnTo>
                  <a:lnTo>
                    <a:pt x="256673" y="36909"/>
                  </a:lnTo>
                  <a:lnTo>
                    <a:pt x="299245" y="36514"/>
                  </a:lnTo>
                  <a:lnTo>
                    <a:pt x="342569" y="35940"/>
                  </a:lnTo>
                  <a:lnTo>
                    <a:pt x="344906" y="38608"/>
                  </a:lnTo>
                  <a:lnTo>
                    <a:pt x="324142" y="150113"/>
                  </a:lnTo>
                  <a:lnTo>
                    <a:pt x="306069" y="152781"/>
                  </a:lnTo>
                  <a:lnTo>
                    <a:pt x="284632" y="71374"/>
                  </a:lnTo>
                  <a:lnTo>
                    <a:pt x="155041" y="71374"/>
                  </a:lnTo>
                  <a:lnTo>
                    <a:pt x="155041" y="249174"/>
                  </a:lnTo>
                  <a:lnTo>
                    <a:pt x="173126" y="249174"/>
                  </a:lnTo>
                  <a:lnTo>
                    <a:pt x="219271" y="248798"/>
                  </a:lnTo>
                  <a:lnTo>
                    <a:pt x="259181" y="193548"/>
                  </a:lnTo>
                  <a:lnTo>
                    <a:pt x="281279" y="192659"/>
                  </a:lnTo>
                  <a:lnTo>
                    <a:pt x="280844" y="215350"/>
                  </a:lnTo>
                  <a:lnTo>
                    <a:pt x="280530" y="235029"/>
                  </a:lnTo>
                  <a:lnTo>
                    <a:pt x="280340" y="251684"/>
                  </a:lnTo>
                  <a:lnTo>
                    <a:pt x="280276" y="265302"/>
                  </a:lnTo>
                  <a:lnTo>
                    <a:pt x="280340" y="278566"/>
                  </a:lnTo>
                  <a:lnTo>
                    <a:pt x="280530" y="294925"/>
                  </a:lnTo>
                  <a:lnTo>
                    <a:pt x="280844" y="314380"/>
                  </a:lnTo>
                  <a:lnTo>
                    <a:pt x="281279" y="336931"/>
                  </a:lnTo>
                  <a:lnTo>
                    <a:pt x="259181" y="338582"/>
                  </a:lnTo>
                  <a:lnTo>
                    <a:pt x="246799" y="291338"/>
                  </a:lnTo>
                  <a:lnTo>
                    <a:pt x="203425" y="281495"/>
                  </a:lnTo>
                  <a:lnTo>
                    <a:pt x="172783" y="281304"/>
                  </a:lnTo>
                  <a:lnTo>
                    <a:pt x="155041" y="281304"/>
                  </a:lnTo>
                  <a:lnTo>
                    <a:pt x="155041" y="396239"/>
                  </a:lnTo>
                  <a:lnTo>
                    <a:pt x="155082" y="414597"/>
                  </a:lnTo>
                  <a:lnTo>
                    <a:pt x="155206" y="432895"/>
                  </a:lnTo>
                  <a:lnTo>
                    <a:pt x="155416" y="451121"/>
                  </a:lnTo>
                  <a:lnTo>
                    <a:pt x="155714" y="469264"/>
                  </a:lnTo>
                  <a:lnTo>
                    <a:pt x="289661" y="469264"/>
                  </a:lnTo>
                  <a:lnTo>
                    <a:pt x="331850" y="381126"/>
                  </a:lnTo>
                  <a:lnTo>
                    <a:pt x="352272" y="378078"/>
                  </a:lnTo>
                  <a:lnTo>
                    <a:pt x="344233" y="503300"/>
                  </a:lnTo>
                  <a:lnTo>
                    <a:pt x="341896" y="505713"/>
                  </a:lnTo>
                  <a:lnTo>
                    <a:pt x="300477" y="505287"/>
                  </a:lnTo>
                  <a:lnTo>
                    <a:pt x="259602" y="504967"/>
                  </a:lnTo>
                  <a:lnTo>
                    <a:pt x="219272" y="504767"/>
                  </a:lnTo>
                  <a:lnTo>
                    <a:pt x="179489" y="504698"/>
                  </a:lnTo>
                  <a:lnTo>
                    <a:pt x="90741" y="504698"/>
                  </a:lnTo>
                  <a:lnTo>
                    <a:pt x="68979" y="504767"/>
                  </a:lnTo>
                  <a:lnTo>
                    <a:pt x="46880" y="504967"/>
                  </a:lnTo>
                  <a:lnTo>
                    <a:pt x="24445" y="505287"/>
                  </a:lnTo>
                  <a:lnTo>
                    <a:pt x="1676" y="505713"/>
                  </a:lnTo>
                  <a:lnTo>
                    <a:pt x="0" y="488950"/>
                  </a:lnTo>
                  <a:lnTo>
                    <a:pt x="44869" y="476631"/>
                  </a:lnTo>
                  <a:lnTo>
                    <a:pt x="54419" y="436245"/>
                  </a:lnTo>
                  <a:lnTo>
                    <a:pt x="54584" y="399541"/>
                  </a:lnTo>
                  <a:lnTo>
                    <a:pt x="54584" y="132714"/>
                  </a:lnTo>
                  <a:lnTo>
                    <a:pt x="54305" y="93090"/>
                  </a:lnTo>
                  <a:lnTo>
                    <a:pt x="1003" y="52959"/>
                  </a:lnTo>
                  <a:lnTo>
                    <a:pt x="0" y="35940"/>
                  </a:lnTo>
                  <a:close/>
                </a:path>
                <a:path w="3054985" h="667385">
                  <a:moveTo>
                    <a:pt x="2331821" y="0"/>
                  </a:moveTo>
                  <a:lnTo>
                    <a:pt x="2335504" y="2794"/>
                  </a:lnTo>
                  <a:lnTo>
                    <a:pt x="2334597" y="26245"/>
                  </a:lnTo>
                  <a:lnTo>
                    <a:pt x="2333964" y="50482"/>
                  </a:lnTo>
                  <a:lnTo>
                    <a:pt x="2333593" y="75481"/>
                  </a:lnTo>
                  <a:lnTo>
                    <a:pt x="2333472" y="101219"/>
                  </a:lnTo>
                  <a:lnTo>
                    <a:pt x="2333472" y="410972"/>
                  </a:lnTo>
                  <a:lnTo>
                    <a:pt x="2333847" y="457138"/>
                  </a:lnTo>
                  <a:lnTo>
                    <a:pt x="2384399" y="489585"/>
                  </a:lnTo>
                  <a:lnTo>
                    <a:pt x="2385288" y="505713"/>
                  </a:lnTo>
                  <a:lnTo>
                    <a:pt x="2360569" y="505287"/>
                  </a:lnTo>
                  <a:lnTo>
                    <a:pt x="2335933" y="504967"/>
                  </a:lnTo>
                  <a:lnTo>
                    <a:pt x="2311368" y="504767"/>
                  </a:lnTo>
                  <a:lnTo>
                    <a:pt x="2286863" y="504698"/>
                  </a:lnTo>
                  <a:lnTo>
                    <a:pt x="2262001" y="504767"/>
                  </a:lnTo>
                  <a:lnTo>
                    <a:pt x="2237317" y="504967"/>
                  </a:lnTo>
                  <a:lnTo>
                    <a:pt x="2212800" y="505287"/>
                  </a:lnTo>
                  <a:lnTo>
                    <a:pt x="2188438" y="505713"/>
                  </a:lnTo>
                  <a:lnTo>
                    <a:pt x="2186787" y="489585"/>
                  </a:lnTo>
                  <a:lnTo>
                    <a:pt x="2229332" y="477900"/>
                  </a:lnTo>
                  <a:lnTo>
                    <a:pt x="2234412" y="476631"/>
                  </a:lnTo>
                  <a:lnTo>
                    <a:pt x="2237206" y="473201"/>
                  </a:lnTo>
                  <a:lnTo>
                    <a:pt x="2238349" y="424052"/>
                  </a:lnTo>
                  <a:lnTo>
                    <a:pt x="2238349" y="133731"/>
                  </a:lnTo>
                  <a:lnTo>
                    <a:pt x="2237984" y="91535"/>
                  </a:lnTo>
                  <a:lnTo>
                    <a:pt x="2236952" y="52959"/>
                  </a:lnTo>
                  <a:lnTo>
                    <a:pt x="2187803" y="39624"/>
                  </a:lnTo>
                  <a:lnTo>
                    <a:pt x="2185771" y="25781"/>
                  </a:lnTo>
                  <a:lnTo>
                    <a:pt x="2226272" y="19538"/>
                  </a:lnTo>
                  <a:lnTo>
                    <a:pt x="2264130" y="13176"/>
                  </a:lnTo>
                  <a:lnTo>
                    <a:pt x="2299321" y="6671"/>
                  </a:lnTo>
                  <a:lnTo>
                    <a:pt x="2331821" y="0"/>
                  </a:lnTo>
                  <a:close/>
                </a:path>
              </a:pathLst>
            </a:custGeom>
            <a:ln w="18288">
              <a:solidFill>
                <a:srgbClr val="FFFFFF"/>
              </a:solidFill>
            </a:ln>
          </p:spPr>
          <p:txBody>
            <a:bodyPr wrap="square" lIns="0" tIns="0" rIns="0" bIns="0" rtlCol="0"/>
            <a:lstStyle/>
            <a:p>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p:nvPr/>
        </p:nvSpPr>
        <p:spPr>
          <a:xfrm>
            <a:off x="535940" y="1947799"/>
            <a:ext cx="7712075" cy="1783180"/>
          </a:xfrm>
          <a:prstGeom prst="rect">
            <a:avLst/>
          </a:prstGeom>
        </p:spPr>
        <p:txBody>
          <a:bodyPr vert="horz" wrap="square" lIns="0" tIns="13335" rIns="0" bIns="0" rtlCol="0">
            <a:spAutoFit/>
          </a:bodyPr>
          <a:lstStyle/>
          <a:p>
            <a:pPr marL="286385" marR="5080" indent="-274320" algn="ctr">
              <a:lnSpc>
                <a:spcPct val="100000"/>
              </a:lnSpc>
              <a:spcBef>
                <a:spcPts val="105"/>
              </a:spcBef>
              <a:buClr>
                <a:srgbClr val="0AD0D9"/>
              </a:buClr>
              <a:buSzPct val="94230"/>
              <a:tabLst>
                <a:tab pos="287020" algn="l"/>
              </a:tabLst>
            </a:pPr>
            <a:r>
              <a:rPr lang="en-US" sz="11500" spc="-75" dirty="0" smtClean="0">
                <a:latin typeface="Georgia"/>
                <a:cs typeface="Georgia"/>
              </a:rPr>
              <a:t>THANKS !</a:t>
            </a:r>
            <a:endParaRPr sz="11500">
              <a:latin typeface="Georgia"/>
              <a:cs typeface="Georgia"/>
            </a:endParaRPr>
          </a:p>
        </p:txBody>
      </p:sp>
      <p:grpSp>
        <p:nvGrpSpPr>
          <p:cNvPr id="9" name="object 9"/>
          <p:cNvGrpSpPr/>
          <p:nvPr/>
        </p:nvGrpSpPr>
        <p:grpSpPr>
          <a:xfrm>
            <a:off x="593496" y="1097025"/>
            <a:ext cx="3054985" cy="667385"/>
            <a:chOff x="593496" y="1097025"/>
            <a:chExt cx="3054985" cy="667385"/>
          </a:xfrm>
        </p:grpSpPr>
        <p:sp>
          <p:nvSpPr>
            <p:cNvPr id="12" name="object 12"/>
            <p:cNvSpPr/>
            <p:nvPr/>
          </p:nvSpPr>
          <p:spPr>
            <a:xfrm>
              <a:off x="1444625" y="1443608"/>
              <a:ext cx="115697" cy="132080"/>
            </a:xfrm>
            <a:prstGeom prst="rect">
              <a:avLst/>
            </a:prstGeom>
            <a:blipFill>
              <a:blip r:embed="rId7" cstate="print"/>
              <a:stretch>
                <a:fillRect/>
              </a:stretch>
            </a:blipFill>
          </p:spPr>
          <p:txBody>
            <a:bodyPr wrap="square" lIns="0" tIns="0" rIns="0" bIns="0" rtlCol="0"/>
            <a:lstStyle/>
            <a:p>
              <a:endParaRPr/>
            </a:p>
          </p:txBody>
        </p:sp>
        <p:sp>
          <p:nvSpPr>
            <p:cNvPr id="13" name="object 13"/>
            <p:cNvSpPr/>
            <p:nvPr/>
          </p:nvSpPr>
          <p:spPr>
            <a:xfrm>
              <a:off x="2503169" y="1327530"/>
              <a:ext cx="135255" cy="250825"/>
            </a:xfrm>
            <a:custGeom>
              <a:avLst/>
              <a:gdLst/>
              <a:ahLst/>
              <a:cxnLst/>
              <a:rect l="l" t="t" r="r" b="b"/>
              <a:pathLst>
                <a:path w="135255" h="250825">
                  <a:moveTo>
                    <a:pt x="51562" y="0"/>
                  </a:moveTo>
                  <a:lnTo>
                    <a:pt x="37415" y="690"/>
                  </a:lnTo>
                  <a:lnTo>
                    <a:pt x="24114" y="2762"/>
                  </a:lnTo>
                  <a:lnTo>
                    <a:pt x="11646" y="6215"/>
                  </a:lnTo>
                  <a:lnTo>
                    <a:pt x="0" y="11049"/>
                  </a:lnTo>
                  <a:lnTo>
                    <a:pt x="0" y="245364"/>
                  </a:lnTo>
                  <a:lnTo>
                    <a:pt x="11618" y="247604"/>
                  </a:lnTo>
                  <a:lnTo>
                    <a:pt x="23034" y="249189"/>
                  </a:lnTo>
                  <a:lnTo>
                    <a:pt x="34236" y="250132"/>
                  </a:lnTo>
                  <a:lnTo>
                    <a:pt x="45212" y="250444"/>
                  </a:lnTo>
                  <a:lnTo>
                    <a:pt x="65974" y="248324"/>
                  </a:lnTo>
                  <a:lnTo>
                    <a:pt x="112141" y="216535"/>
                  </a:lnTo>
                  <a:lnTo>
                    <a:pt x="129222" y="175482"/>
                  </a:lnTo>
                  <a:lnTo>
                    <a:pt x="134874" y="119761"/>
                  </a:lnTo>
                  <a:lnTo>
                    <a:pt x="133540" y="91948"/>
                  </a:lnTo>
                  <a:lnTo>
                    <a:pt x="122872" y="47180"/>
                  </a:lnTo>
                  <a:lnTo>
                    <a:pt x="87312" y="7540"/>
                  </a:lnTo>
                  <a:lnTo>
                    <a:pt x="51562" y="0"/>
                  </a:lnTo>
                  <a:close/>
                </a:path>
              </a:pathLst>
            </a:custGeom>
            <a:ln w="18287">
              <a:solidFill>
                <a:srgbClr val="FFFFFF"/>
              </a:solidFill>
            </a:ln>
          </p:spPr>
          <p:txBody>
            <a:bodyPr wrap="square" lIns="0" tIns="0" rIns="0" bIns="0" rtlCol="0"/>
            <a:lstStyle/>
            <a:p>
              <a:endParaRPr/>
            </a:p>
          </p:txBody>
        </p:sp>
        <p:sp>
          <p:nvSpPr>
            <p:cNvPr id="14" name="object 14"/>
            <p:cNvSpPr/>
            <p:nvPr/>
          </p:nvSpPr>
          <p:spPr>
            <a:xfrm>
              <a:off x="3112896" y="1303908"/>
              <a:ext cx="130174" cy="111379"/>
            </a:xfrm>
            <a:prstGeom prst="rect">
              <a:avLst/>
            </a:prstGeom>
            <a:blipFill>
              <a:blip r:embed="rId8" cstate="print"/>
              <a:stretch>
                <a:fillRect/>
              </a:stretch>
            </a:blipFill>
          </p:spPr>
          <p:txBody>
            <a:bodyPr wrap="square" lIns="0" tIns="0" rIns="0" bIns="0" rtlCol="0"/>
            <a:lstStyle/>
            <a:p>
              <a:endParaRPr/>
            </a:p>
          </p:txBody>
        </p:sp>
        <p:sp>
          <p:nvSpPr>
            <p:cNvPr id="15" name="object 15"/>
            <p:cNvSpPr/>
            <p:nvPr/>
          </p:nvSpPr>
          <p:spPr>
            <a:xfrm>
              <a:off x="593496" y="1097025"/>
              <a:ext cx="3054985" cy="667385"/>
            </a:xfrm>
            <a:custGeom>
              <a:avLst/>
              <a:gdLst/>
              <a:ahLst/>
              <a:cxnLst/>
              <a:rect l="l" t="t" r="r" b="b"/>
              <a:pathLst>
                <a:path w="3054985" h="667385">
                  <a:moveTo>
                    <a:pt x="389559" y="192659"/>
                  </a:moveTo>
                  <a:lnTo>
                    <a:pt x="412020" y="193065"/>
                  </a:lnTo>
                  <a:lnTo>
                    <a:pt x="435187" y="193341"/>
                  </a:lnTo>
                  <a:lnTo>
                    <a:pt x="459064" y="193498"/>
                  </a:lnTo>
                  <a:lnTo>
                    <a:pt x="483654" y="193548"/>
                  </a:lnTo>
                  <a:lnTo>
                    <a:pt x="502930" y="193498"/>
                  </a:lnTo>
                  <a:lnTo>
                    <a:pt x="522582" y="193341"/>
                  </a:lnTo>
                  <a:lnTo>
                    <a:pt x="542611" y="193065"/>
                  </a:lnTo>
                  <a:lnTo>
                    <a:pt x="563016" y="192659"/>
                  </a:lnTo>
                  <a:lnTo>
                    <a:pt x="564692" y="208661"/>
                  </a:lnTo>
                  <a:lnTo>
                    <a:pt x="537908" y="216026"/>
                  </a:lnTo>
                  <a:lnTo>
                    <a:pt x="546907" y="231078"/>
                  </a:lnTo>
                  <a:lnTo>
                    <a:pt x="558166" y="249761"/>
                  </a:lnTo>
                  <a:lnTo>
                    <a:pt x="571685" y="272087"/>
                  </a:lnTo>
                  <a:lnTo>
                    <a:pt x="587463" y="298069"/>
                  </a:lnTo>
                  <a:lnTo>
                    <a:pt x="603201" y="275919"/>
                  </a:lnTo>
                  <a:lnTo>
                    <a:pt x="617935" y="254984"/>
                  </a:lnTo>
                  <a:lnTo>
                    <a:pt x="631667" y="235239"/>
                  </a:lnTo>
                  <a:lnTo>
                    <a:pt x="644397" y="216662"/>
                  </a:lnTo>
                  <a:lnTo>
                    <a:pt x="619277" y="208661"/>
                  </a:lnTo>
                  <a:lnTo>
                    <a:pt x="617270" y="192659"/>
                  </a:lnTo>
                  <a:lnTo>
                    <a:pt x="630458" y="193065"/>
                  </a:lnTo>
                  <a:lnTo>
                    <a:pt x="643559" y="193341"/>
                  </a:lnTo>
                  <a:lnTo>
                    <a:pt x="656575" y="193498"/>
                  </a:lnTo>
                  <a:lnTo>
                    <a:pt x="669505" y="193548"/>
                  </a:lnTo>
                  <a:lnTo>
                    <a:pt x="685138" y="193498"/>
                  </a:lnTo>
                  <a:lnTo>
                    <a:pt x="700219" y="193341"/>
                  </a:lnTo>
                  <a:lnTo>
                    <a:pt x="714774" y="193065"/>
                  </a:lnTo>
                  <a:lnTo>
                    <a:pt x="728827" y="192659"/>
                  </a:lnTo>
                  <a:lnTo>
                    <a:pt x="730478" y="208661"/>
                  </a:lnTo>
                  <a:lnTo>
                    <a:pt x="695299" y="217424"/>
                  </a:lnTo>
                  <a:lnTo>
                    <a:pt x="689457" y="219201"/>
                  </a:lnTo>
                  <a:lnTo>
                    <a:pt x="684123" y="223265"/>
                  </a:lnTo>
                  <a:lnTo>
                    <a:pt x="679170" y="229743"/>
                  </a:lnTo>
                  <a:lnTo>
                    <a:pt x="661930" y="251958"/>
                  </a:lnTo>
                  <a:lnTo>
                    <a:pt x="643967" y="275732"/>
                  </a:lnTo>
                  <a:lnTo>
                    <a:pt x="625283" y="301055"/>
                  </a:lnTo>
                  <a:lnTo>
                    <a:pt x="605878" y="327913"/>
                  </a:lnTo>
                  <a:lnTo>
                    <a:pt x="629655" y="365756"/>
                  </a:lnTo>
                  <a:lnTo>
                    <a:pt x="652422" y="401574"/>
                  </a:lnTo>
                  <a:lnTo>
                    <a:pt x="674178" y="435391"/>
                  </a:lnTo>
                  <a:lnTo>
                    <a:pt x="699236" y="473710"/>
                  </a:lnTo>
                  <a:lnTo>
                    <a:pt x="744575" y="489585"/>
                  </a:lnTo>
                  <a:lnTo>
                    <a:pt x="746480" y="505713"/>
                  </a:lnTo>
                  <a:lnTo>
                    <a:pt x="724026" y="505287"/>
                  </a:lnTo>
                  <a:lnTo>
                    <a:pt x="700862" y="504967"/>
                  </a:lnTo>
                  <a:lnTo>
                    <a:pt x="676993" y="504767"/>
                  </a:lnTo>
                  <a:lnTo>
                    <a:pt x="652424" y="504698"/>
                  </a:lnTo>
                  <a:lnTo>
                    <a:pt x="633298" y="504767"/>
                  </a:lnTo>
                  <a:lnTo>
                    <a:pt x="613752" y="504967"/>
                  </a:lnTo>
                  <a:lnTo>
                    <a:pt x="593788" y="505287"/>
                  </a:lnTo>
                  <a:lnTo>
                    <a:pt x="573405" y="505713"/>
                  </a:lnTo>
                  <a:lnTo>
                    <a:pt x="571728" y="489585"/>
                  </a:lnTo>
                  <a:lnTo>
                    <a:pt x="598182" y="482219"/>
                  </a:lnTo>
                  <a:lnTo>
                    <a:pt x="586795" y="463883"/>
                  </a:lnTo>
                  <a:lnTo>
                    <a:pt x="573400" y="442595"/>
                  </a:lnTo>
                  <a:lnTo>
                    <a:pt x="557997" y="418353"/>
                  </a:lnTo>
                  <a:lnTo>
                    <a:pt x="540588" y="391160"/>
                  </a:lnTo>
                  <a:lnTo>
                    <a:pt x="523966" y="414397"/>
                  </a:lnTo>
                  <a:lnTo>
                    <a:pt x="507934" y="437229"/>
                  </a:lnTo>
                  <a:lnTo>
                    <a:pt x="492491" y="459632"/>
                  </a:lnTo>
                  <a:lnTo>
                    <a:pt x="477634" y="481584"/>
                  </a:lnTo>
                  <a:lnTo>
                    <a:pt x="502742" y="489585"/>
                  </a:lnTo>
                  <a:lnTo>
                    <a:pt x="504418" y="505713"/>
                  </a:lnTo>
                  <a:lnTo>
                    <a:pt x="491671" y="505287"/>
                  </a:lnTo>
                  <a:lnTo>
                    <a:pt x="478883" y="504967"/>
                  </a:lnTo>
                  <a:lnTo>
                    <a:pt x="466054" y="504767"/>
                  </a:lnTo>
                  <a:lnTo>
                    <a:pt x="453186" y="504698"/>
                  </a:lnTo>
                  <a:lnTo>
                    <a:pt x="437172" y="504767"/>
                  </a:lnTo>
                  <a:lnTo>
                    <a:pt x="421287" y="504967"/>
                  </a:lnTo>
                  <a:lnTo>
                    <a:pt x="405530" y="505287"/>
                  </a:lnTo>
                  <a:lnTo>
                    <a:pt x="389902" y="505713"/>
                  </a:lnTo>
                  <a:lnTo>
                    <a:pt x="388226" y="489585"/>
                  </a:lnTo>
                  <a:lnTo>
                    <a:pt x="431533" y="478663"/>
                  </a:lnTo>
                  <a:lnTo>
                    <a:pt x="462479" y="442593"/>
                  </a:lnTo>
                  <a:lnTo>
                    <a:pt x="501660" y="390153"/>
                  </a:lnTo>
                  <a:lnTo>
                    <a:pt x="522503" y="361314"/>
                  </a:lnTo>
                  <a:lnTo>
                    <a:pt x="476631" y="287020"/>
                  </a:lnTo>
                  <a:lnTo>
                    <a:pt x="441794" y="232156"/>
                  </a:lnTo>
                  <a:lnTo>
                    <a:pt x="391236" y="208661"/>
                  </a:lnTo>
                  <a:lnTo>
                    <a:pt x="389559" y="192659"/>
                  </a:lnTo>
                  <a:close/>
                </a:path>
                <a:path w="3054985" h="667385">
                  <a:moveTo>
                    <a:pt x="2941548" y="184912"/>
                  </a:moveTo>
                  <a:lnTo>
                    <a:pt x="2968675" y="185935"/>
                  </a:lnTo>
                  <a:lnTo>
                    <a:pt x="2994444" y="189007"/>
                  </a:lnTo>
                  <a:lnTo>
                    <a:pt x="3018879" y="194127"/>
                  </a:lnTo>
                  <a:lnTo>
                    <a:pt x="3042005" y="201295"/>
                  </a:lnTo>
                  <a:lnTo>
                    <a:pt x="3037147" y="222916"/>
                  </a:lnTo>
                  <a:lnTo>
                    <a:pt x="3032671" y="243966"/>
                  </a:lnTo>
                  <a:lnTo>
                    <a:pt x="3028575" y="264445"/>
                  </a:lnTo>
                  <a:lnTo>
                    <a:pt x="3024860" y="284352"/>
                  </a:lnTo>
                  <a:lnTo>
                    <a:pt x="3006445" y="287020"/>
                  </a:lnTo>
                  <a:lnTo>
                    <a:pt x="2986379" y="222758"/>
                  </a:lnTo>
                  <a:lnTo>
                    <a:pt x="2940913" y="217677"/>
                  </a:lnTo>
                  <a:lnTo>
                    <a:pt x="2926366" y="218346"/>
                  </a:lnTo>
                  <a:lnTo>
                    <a:pt x="2882701" y="234378"/>
                  </a:lnTo>
                  <a:lnTo>
                    <a:pt x="2871825" y="258952"/>
                  </a:lnTo>
                  <a:lnTo>
                    <a:pt x="2871825" y="268986"/>
                  </a:lnTo>
                  <a:lnTo>
                    <a:pt x="2909036" y="297434"/>
                  </a:lnTo>
                  <a:lnTo>
                    <a:pt x="2962630" y="316229"/>
                  </a:lnTo>
                  <a:lnTo>
                    <a:pt x="2984940" y="324850"/>
                  </a:lnTo>
                  <a:lnTo>
                    <a:pt x="3019941" y="344662"/>
                  </a:lnTo>
                  <a:lnTo>
                    <a:pt x="3049181" y="381079"/>
                  </a:lnTo>
                  <a:lnTo>
                    <a:pt x="3054705" y="410210"/>
                  </a:lnTo>
                  <a:lnTo>
                    <a:pt x="3052129" y="433498"/>
                  </a:lnTo>
                  <a:lnTo>
                    <a:pt x="3031452" y="471789"/>
                  </a:lnTo>
                  <a:lnTo>
                    <a:pt x="2991015" y="498719"/>
                  </a:lnTo>
                  <a:lnTo>
                    <a:pt x="2936722" y="512383"/>
                  </a:lnTo>
                  <a:lnTo>
                    <a:pt x="2904718" y="514096"/>
                  </a:lnTo>
                  <a:lnTo>
                    <a:pt x="2876721" y="512645"/>
                  </a:lnTo>
                  <a:lnTo>
                    <a:pt x="2848949" y="508301"/>
                  </a:lnTo>
                  <a:lnTo>
                    <a:pt x="2821440" y="501076"/>
                  </a:lnTo>
                  <a:lnTo>
                    <a:pt x="2794228" y="490982"/>
                  </a:lnTo>
                  <a:lnTo>
                    <a:pt x="2799628" y="468689"/>
                  </a:lnTo>
                  <a:lnTo>
                    <a:pt x="2804563" y="446754"/>
                  </a:lnTo>
                  <a:lnTo>
                    <a:pt x="2808998" y="425152"/>
                  </a:lnTo>
                  <a:lnTo>
                    <a:pt x="2812897" y="403860"/>
                  </a:lnTo>
                  <a:lnTo>
                    <a:pt x="2830042" y="401193"/>
                  </a:lnTo>
                  <a:lnTo>
                    <a:pt x="2854172" y="474218"/>
                  </a:lnTo>
                  <a:lnTo>
                    <a:pt x="2905353" y="481202"/>
                  </a:lnTo>
                  <a:lnTo>
                    <a:pt x="2919236" y="480512"/>
                  </a:lnTo>
                  <a:lnTo>
                    <a:pt x="2960505" y="464101"/>
                  </a:lnTo>
                  <a:lnTo>
                    <a:pt x="2970631" y="439420"/>
                  </a:lnTo>
                  <a:lnTo>
                    <a:pt x="2969962" y="431540"/>
                  </a:lnTo>
                  <a:lnTo>
                    <a:pt x="2943501" y="400573"/>
                  </a:lnTo>
                  <a:lnTo>
                    <a:pt x="2875508" y="375412"/>
                  </a:lnTo>
                  <a:lnTo>
                    <a:pt x="2857174" y="368049"/>
                  </a:lnTo>
                  <a:lnTo>
                    <a:pt x="2816580" y="339725"/>
                  </a:lnTo>
                  <a:lnTo>
                    <a:pt x="2798131" y="301291"/>
                  </a:lnTo>
                  <a:lnTo>
                    <a:pt x="2796895" y="286003"/>
                  </a:lnTo>
                  <a:lnTo>
                    <a:pt x="2799300" y="263026"/>
                  </a:lnTo>
                  <a:lnTo>
                    <a:pt x="2818541" y="225550"/>
                  </a:lnTo>
                  <a:lnTo>
                    <a:pt x="2856448" y="199592"/>
                  </a:lnTo>
                  <a:lnTo>
                    <a:pt x="2909546" y="186535"/>
                  </a:lnTo>
                  <a:lnTo>
                    <a:pt x="2941548" y="184912"/>
                  </a:lnTo>
                  <a:close/>
                </a:path>
                <a:path w="3054985" h="667385">
                  <a:moveTo>
                    <a:pt x="2601569" y="184912"/>
                  </a:moveTo>
                  <a:lnTo>
                    <a:pt x="2661180" y="193976"/>
                  </a:lnTo>
                  <a:lnTo>
                    <a:pt x="2705455" y="221234"/>
                  </a:lnTo>
                  <a:lnTo>
                    <a:pt x="2732998" y="264493"/>
                  </a:lnTo>
                  <a:lnTo>
                    <a:pt x="2742158" y="321563"/>
                  </a:lnTo>
                  <a:lnTo>
                    <a:pt x="2742158" y="328040"/>
                  </a:lnTo>
                  <a:lnTo>
                    <a:pt x="2741777" y="334645"/>
                  </a:lnTo>
                  <a:lnTo>
                    <a:pt x="2741142" y="341629"/>
                  </a:lnTo>
                  <a:lnTo>
                    <a:pt x="2527147" y="341629"/>
                  </a:lnTo>
                  <a:lnTo>
                    <a:pt x="2529217" y="372895"/>
                  </a:lnTo>
                  <a:lnTo>
                    <a:pt x="2545739" y="421282"/>
                  </a:lnTo>
                  <a:lnTo>
                    <a:pt x="2579291" y="451312"/>
                  </a:lnTo>
                  <a:lnTo>
                    <a:pt x="2633444" y="466032"/>
                  </a:lnTo>
                  <a:lnTo>
                    <a:pt x="2668498" y="467868"/>
                  </a:lnTo>
                  <a:lnTo>
                    <a:pt x="2686552" y="467465"/>
                  </a:lnTo>
                  <a:lnTo>
                    <a:pt x="2704153" y="466264"/>
                  </a:lnTo>
                  <a:lnTo>
                    <a:pt x="2721326" y="464278"/>
                  </a:lnTo>
                  <a:lnTo>
                    <a:pt x="2738094" y="461518"/>
                  </a:lnTo>
                  <a:lnTo>
                    <a:pt x="2740888" y="482600"/>
                  </a:lnTo>
                  <a:lnTo>
                    <a:pt x="2709450" y="496361"/>
                  </a:lnTo>
                  <a:lnTo>
                    <a:pt x="2677213" y="506206"/>
                  </a:lnTo>
                  <a:lnTo>
                    <a:pt x="2644144" y="512121"/>
                  </a:lnTo>
                  <a:lnTo>
                    <a:pt x="2610205" y="514096"/>
                  </a:lnTo>
                  <a:lnTo>
                    <a:pt x="2571222" y="511571"/>
                  </a:lnTo>
                  <a:lnTo>
                    <a:pt x="2504495" y="491378"/>
                  </a:lnTo>
                  <a:lnTo>
                    <a:pt x="2454132" y="451133"/>
                  </a:lnTo>
                  <a:lnTo>
                    <a:pt x="2428276" y="391646"/>
                  </a:lnTo>
                  <a:lnTo>
                    <a:pt x="2425039" y="354711"/>
                  </a:lnTo>
                  <a:lnTo>
                    <a:pt x="2428157" y="318918"/>
                  </a:lnTo>
                  <a:lnTo>
                    <a:pt x="2453060" y="257716"/>
                  </a:lnTo>
                  <a:lnTo>
                    <a:pt x="2501378" y="211540"/>
                  </a:lnTo>
                  <a:lnTo>
                    <a:pt x="2564727" y="187866"/>
                  </a:lnTo>
                  <a:lnTo>
                    <a:pt x="2601569" y="184912"/>
                  </a:lnTo>
                  <a:close/>
                </a:path>
                <a:path w="3054985" h="667385">
                  <a:moveTo>
                    <a:pt x="931265" y="184912"/>
                  </a:moveTo>
                  <a:lnTo>
                    <a:pt x="983922" y="191658"/>
                  </a:lnTo>
                  <a:lnTo>
                    <a:pt x="1021435" y="211836"/>
                  </a:lnTo>
                  <a:lnTo>
                    <a:pt x="1043914" y="244728"/>
                  </a:lnTo>
                  <a:lnTo>
                    <a:pt x="1051153" y="289433"/>
                  </a:lnTo>
                  <a:lnTo>
                    <a:pt x="1049502" y="428625"/>
                  </a:lnTo>
                  <a:lnTo>
                    <a:pt x="1049262" y="436770"/>
                  </a:lnTo>
                  <a:lnTo>
                    <a:pt x="1049296" y="444071"/>
                  </a:lnTo>
                  <a:lnTo>
                    <a:pt x="1056360" y="472059"/>
                  </a:lnTo>
                  <a:lnTo>
                    <a:pt x="1059535" y="475741"/>
                  </a:lnTo>
                  <a:lnTo>
                    <a:pt x="1098397" y="482600"/>
                  </a:lnTo>
                  <a:lnTo>
                    <a:pt x="1100302" y="497966"/>
                  </a:lnTo>
                  <a:lnTo>
                    <a:pt x="1077682" y="505041"/>
                  </a:lnTo>
                  <a:lnTo>
                    <a:pt x="1056693" y="510079"/>
                  </a:lnTo>
                  <a:lnTo>
                    <a:pt x="1037348" y="513093"/>
                  </a:lnTo>
                  <a:lnTo>
                    <a:pt x="1019657" y="514096"/>
                  </a:lnTo>
                  <a:lnTo>
                    <a:pt x="998843" y="511857"/>
                  </a:lnTo>
                  <a:lnTo>
                    <a:pt x="981922" y="505142"/>
                  </a:lnTo>
                  <a:lnTo>
                    <a:pt x="968883" y="493950"/>
                  </a:lnTo>
                  <a:lnTo>
                    <a:pt x="959713" y="478282"/>
                  </a:lnTo>
                  <a:lnTo>
                    <a:pt x="938143" y="493950"/>
                  </a:lnTo>
                  <a:lnTo>
                    <a:pt x="915930" y="505142"/>
                  </a:lnTo>
                  <a:lnTo>
                    <a:pt x="893098" y="511857"/>
                  </a:lnTo>
                  <a:lnTo>
                    <a:pt x="869670" y="514096"/>
                  </a:lnTo>
                  <a:lnTo>
                    <a:pt x="847380" y="512643"/>
                  </a:lnTo>
                  <a:lnTo>
                    <a:pt x="809038" y="501022"/>
                  </a:lnTo>
                  <a:lnTo>
                    <a:pt x="770388" y="462803"/>
                  </a:lnTo>
                  <a:lnTo>
                    <a:pt x="762863" y="425323"/>
                  </a:lnTo>
                  <a:lnTo>
                    <a:pt x="765891" y="400796"/>
                  </a:lnTo>
                  <a:lnTo>
                    <a:pt x="790188" y="362315"/>
                  </a:lnTo>
                  <a:lnTo>
                    <a:pt x="838934" y="337619"/>
                  </a:lnTo>
                  <a:lnTo>
                    <a:pt x="912035" y="325375"/>
                  </a:lnTo>
                  <a:lnTo>
                    <a:pt x="957681" y="323850"/>
                  </a:lnTo>
                  <a:lnTo>
                    <a:pt x="958062" y="298703"/>
                  </a:lnTo>
                  <a:lnTo>
                    <a:pt x="948454" y="255645"/>
                  </a:lnTo>
                  <a:lnTo>
                    <a:pt x="903410" y="230157"/>
                  </a:lnTo>
                  <a:lnTo>
                    <a:pt x="886053" y="229108"/>
                  </a:lnTo>
                  <a:lnTo>
                    <a:pt x="867956" y="230058"/>
                  </a:lnTo>
                  <a:lnTo>
                    <a:pt x="848144" y="232902"/>
                  </a:lnTo>
                  <a:lnTo>
                    <a:pt x="826617" y="237626"/>
                  </a:lnTo>
                  <a:lnTo>
                    <a:pt x="803376" y="244221"/>
                  </a:lnTo>
                  <a:lnTo>
                    <a:pt x="793978" y="217424"/>
                  </a:lnTo>
                  <a:lnTo>
                    <a:pt x="829288" y="203182"/>
                  </a:lnTo>
                  <a:lnTo>
                    <a:pt x="863955" y="193024"/>
                  </a:lnTo>
                  <a:lnTo>
                    <a:pt x="897955" y="186938"/>
                  </a:lnTo>
                  <a:lnTo>
                    <a:pt x="931265" y="184912"/>
                  </a:lnTo>
                  <a:close/>
                </a:path>
                <a:path w="3054985" h="667385">
                  <a:moveTo>
                    <a:pt x="1904593" y="183896"/>
                  </a:moveTo>
                  <a:lnTo>
                    <a:pt x="1909673" y="186562"/>
                  </a:lnTo>
                  <a:lnTo>
                    <a:pt x="1909673" y="218059"/>
                  </a:lnTo>
                  <a:lnTo>
                    <a:pt x="1935365" y="203557"/>
                  </a:lnTo>
                  <a:lnTo>
                    <a:pt x="1960616" y="193198"/>
                  </a:lnTo>
                  <a:lnTo>
                    <a:pt x="1985415" y="186983"/>
                  </a:lnTo>
                  <a:lnTo>
                    <a:pt x="2009749" y="184912"/>
                  </a:lnTo>
                  <a:lnTo>
                    <a:pt x="2039636" y="187509"/>
                  </a:lnTo>
                  <a:lnTo>
                    <a:pt x="2089598" y="208325"/>
                  </a:lnTo>
                  <a:lnTo>
                    <a:pt x="2125940" y="249023"/>
                  </a:lnTo>
                  <a:lnTo>
                    <a:pt x="2144470" y="303506"/>
                  </a:lnTo>
                  <a:lnTo>
                    <a:pt x="2146782" y="335534"/>
                  </a:lnTo>
                  <a:lnTo>
                    <a:pt x="2143522" y="375013"/>
                  </a:lnTo>
                  <a:lnTo>
                    <a:pt x="2117475" y="440493"/>
                  </a:lnTo>
                  <a:lnTo>
                    <a:pt x="2066560" y="487306"/>
                  </a:lnTo>
                  <a:lnTo>
                    <a:pt x="1997825" y="511119"/>
                  </a:lnTo>
                  <a:lnTo>
                    <a:pt x="1957171" y="514096"/>
                  </a:lnTo>
                  <a:lnTo>
                    <a:pt x="1945695" y="513808"/>
                  </a:lnTo>
                  <a:lnTo>
                    <a:pt x="1933946" y="512937"/>
                  </a:lnTo>
                  <a:lnTo>
                    <a:pt x="1921935" y="511470"/>
                  </a:lnTo>
                  <a:lnTo>
                    <a:pt x="1909673" y="509397"/>
                  </a:lnTo>
                  <a:lnTo>
                    <a:pt x="1909673" y="580009"/>
                  </a:lnTo>
                  <a:lnTo>
                    <a:pt x="1910048" y="618638"/>
                  </a:lnTo>
                  <a:lnTo>
                    <a:pt x="1919325" y="638937"/>
                  </a:lnTo>
                  <a:lnTo>
                    <a:pt x="1966569" y="651383"/>
                  </a:lnTo>
                  <a:lnTo>
                    <a:pt x="1967585" y="667385"/>
                  </a:lnTo>
                  <a:lnTo>
                    <a:pt x="1940199" y="666978"/>
                  </a:lnTo>
                  <a:lnTo>
                    <a:pt x="1913658" y="666702"/>
                  </a:lnTo>
                  <a:lnTo>
                    <a:pt x="1887950" y="666545"/>
                  </a:lnTo>
                  <a:lnTo>
                    <a:pt x="1863064" y="666496"/>
                  </a:lnTo>
                  <a:lnTo>
                    <a:pt x="1838113" y="666545"/>
                  </a:lnTo>
                  <a:lnTo>
                    <a:pt x="1813375" y="666702"/>
                  </a:lnTo>
                  <a:lnTo>
                    <a:pt x="1788876" y="666978"/>
                  </a:lnTo>
                  <a:lnTo>
                    <a:pt x="1764639" y="667385"/>
                  </a:lnTo>
                  <a:lnTo>
                    <a:pt x="1762988" y="651383"/>
                  </a:lnTo>
                  <a:lnTo>
                    <a:pt x="1805152" y="639699"/>
                  </a:lnTo>
                  <a:lnTo>
                    <a:pt x="1810486" y="638301"/>
                  </a:lnTo>
                  <a:lnTo>
                    <a:pt x="1813280" y="635000"/>
                  </a:lnTo>
                  <a:lnTo>
                    <a:pt x="1814141" y="578461"/>
                  </a:lnTo>
                  <a:lnTo>
                    <a:pt x="1814169" y="555244"/>
                  </a:lnTo>
                  <a:lnTo>
                    <a:pt x="1814169" y="421639"/>
                  </a:lnTo>
                  <a:lnTo>
                    <a:pt x="1814096" y="355276"/>
                  </a:lnTo>
                  <a:lnTo>
                    <a:pt x="1813867" y="302117"/>
                  </a:lnTo>
                  <a:lnTo>
                    <a:pt x="1813473" y="262173"/>
                  </a:lnTo>
                  <a:lnTo>
                    <a:pt x="1765020" y="223138"/>
                  </a:lnTo>
                  <a:lnTo>
                    <a:pt x="1762988" y="209296"/>
                  </a:lnTo>
                  <a:lnTo>
                    <a:pt x="1800848" y="203487"/>
                  </a:lnTo>
                  <a:lnTo>
                    <a:pt x="1837077" y="197310"/>
                  </a:lnTo>
                  <a:lnTo>
                    <a:pt x="1871662" y="190775"/>
                  </a:lnTo>
                  <a:lnTo>
                    <a:pt x="1904593" y="183896"/>
                  </a:lnTo>
                  <a:close/>
                </a:path>
                <a:path w="3054985" h="667385">
                  <a:moveTo>
                    <a:pt x="1269339" y="183896"/>
                  </a:moveTo>
                  <a:lnTo>
                    <a:pt x="1274419" y="186562"/>
                  </a:lnTo>
                  <a:lnTo>
                    <a:pt x="1274419" y="222376"/>
                  </a:lnTo>
                  <a:lnTo>
                    <a:pt x="1301778" y="205968"/>
                  </a:lnTo>
                  <a:lnTo>
                    <a:pt x="1328981" y="194262"/>
                  </a:lnTo>
                  <a:lnTo>
                    <a:pt x="1356019" y="187247"/>
                  </a:lnTo>
                  <a:lnTo>
                    <a:pt x="1382877" y="184912"/>
                  </a:lnTo>
                  <a:lnTo>
                    <a:pt x="1411240" y="187674"/>
                  </a:lnTo>
                  <a:lnTo>
                    <a:pt x="1435376" y="195961"/>
                  </a:lnTo>
                  <a:lnTo>
                    <a:pt x="1455297" y="209772"/>
                  </a:lnTo>
                  <a:lnTo>
                    <a:pt x="1471015" y="229108"/>
                  </a:lnTo>
                  <a:lnTo>
                    <a:pt x="1501971" y="209772"/>
                  </a:lnTo>
                  <a:lnTo>
                    <a:pt x="1532547" y="195961"/>
                  </a:lnTo>
                  <a:lnTo>
                    <a:pt x="1562741" y="187674"/>
                  </a:lnTo>
                  <a:lnTo>
                    <a:pt x="1592554" y="184912"/>
                  </a:lnTo>
                  <a:lnTo>
                    <a:pt x="1614914" y="186578"/>
                  </a:lnTo>
                  <a:lnTo>
                    <a:pt x="1652062" y="199913"/>
                  </a:lnTo>
                  <a:lnTo>
                    <a:pt x="1687248" y="243681"/>
                  </a:lnTo>
                  <a:lnTo>
                    <a:pt x="1694027" y="287020"/>
                  </a:lnTo>
                  <a:lnTo>
                    <a:pt x="1694027" y="404622"/>
                  </a:lnTo>
                  <a:lnTo>
                    <a:pt x="1694073" y="424144"/>
                  </a:lnTo>
                  <a:lnTo>
                    <a:pt x="1694662" y="466471"/>
                  </a:lnTo>
                  <a:lnTo>
                    <a:pt x="1703425" y="477900"/>
                  </a:lnTo>
                  <a:lnTo>
                    <a:pt x="1743938" y="489585"/>
                  </a:lnTo>
                  <a:lnTo>
                    <a:pt x="1744954" y="505713"/>
                  </a:lnTo>
                  <a:lnTo>
                    <a:pt x="1720925" y="505287"/>
                  </a:lnTo>
                  <a:lnTo>
                    <a:pt x="1696837" y="504967"/>
                  </a:lnTo>
                  <a:lnTo>
                    <a:pt x="1672677" y="504767"/>
                  </a:lnTo>
                  <a:lnTo>
                    <a:pt x="1648434" y="504698"/>
                  </a:lnTo>
                  <a:lnTo>
                    <a:pt x="1624104" y="504767"/>
                  </a:lnTo>
                  <a:lnTo>
                    <a:pt x="1601238" y="504967"/>
                  </a:lnTo>
                  <a:lnTo>
                    <a:pt x="1579872" y="505287"/>
                  </a:lnTo>
                  <a:lnTo>
                    <a:pt x="1560042" y="505713"/>
                  </a:lnTo>
                  <a:lnTo>
                    <a:pt x="1558391" y="489585"/>
                  </a:lnTo>
                  <a:lnTo>
                    <a:pt x="1590141" y="479551"/>
                  </a:lnTo>
                  <a:lnTo>
                    <a:pt x="1595348" y="478027"/>
                  </a:lnTo>
                  <a:lnTo>
                    <a:pt x="1598142" y="474725"/>
                  </a:lnTo>
                  <a:lnTo>
                    <a:pt x="1598523" y="469519"/>
                  </a:lnTo>
                  <a:lnTo>
                    <a:pt x="1598777" y="466216"/>
                  </a:lnTo>
                  <a:lnTo>
                    <a:pt x="1598904" y="459104"/>
                  </a:lnTo>
                  <a:lnTo>
                    <a:pt x="1598904" y="448437"/>
                  </a:lnTo>
                  <a:lnTo>
                    <a:pt x="1598904" y="308101"/>
                  </a:lnTo>
                  <a:lnTo>
                    <a:pt x="1597952" y="288980"/>
                  </a:lnTo>
                  <a:lnTo>
                    <a:pt x="1583664" y="249047"/>
                  </a:lnTo>
                  <a:lnTo>
                    <a:pt x="1537944" y="231139"/>
                  </a:lnTo>
                  <a:lnTo>
                    <a:pt x="1524014" y="232354"/>
                  </a:lnTo>
                  <a:lnTo>
                    <a:pt x="1509655" y="235997"/>
                  </a:lnTo>
                  <a:lnTo>
                    <a:pt x="1494867" y="242069"/>
                  </a:lnTo>
                  <a:lnTo>
                    <a:pt x="1479651" y="250571"/>
                  </a:lnTo>
                  <a:lnTo>
                    <a:pt x="1481725" y="258998"/>
                  </a:lnTo>
                  <a:lnTo>
                    <a:pt x="1483191" y="267890"/>
                  </a:lnTo>
                  <a:lnTo>
                    <a:pt x="1484062" y="277235"/>
                  </a:lnTo>
                  <a:lnTo>
                    <a:pt x="1484350" y="287020"/>
                  </a:lnTo>
                  <a:lnTo>
                    <a:pt x="1484350" y="404622"/>
                  </a:lnTo>
                  <a:lnTo>
                    <a:pt x="1484396" y="424219"/>
                  </a:lnTo>
                  <a:lnTo>
                    <a:pt x="1484985" y="467868"/>
                  </a:lnTo>
                  <a:lnTo>
                    <a:pt x="1492732" y="478916"/>
                  </a:lnTo>
                  <a:lnTo>
                    <a:pt x="1526260" y="489585"/>
                  </a:lnTo>
                  <a:lnTo>
                    <a:pt x="1526895" y="505713"/>
                  </a:lnTo>
                  <a:lnTo>
                    <a:pt x="1506589" y="505287"/>
                  </a:lnTo>
                  <a:lnTo>
                    <a:pt x="1485128" y="504967"/>
                  </a:lnTo>
                  <a:lnTo>
                    <a:pt x="1462548" y="504767"/>
                  </a:lnTo>
                  <a:lnTo>
                    <a:pt x="1438884" y="504698"/>
                  </a:lnTo>
                  <a:lnTo>
                    <a:pt x="1414500" y="504767"/>
                  </a:lnTo>
                  <a:lnTo>
                    <a:pt x="1391640" y="504967"/>
                  </a:lnTo>
                  <a:lnTo>
                    <a:pt x="1370304" y="505287"/>
                  </a:lnTo>
                  <a:lnTo>
                    <a:pt x="1350492" y="505713"/>
                  </a:lnTo>
                  <a:lnTo>
                    <a:pt x="1349095" y="489585"/>
                  </a:lnTo>
                  <a:lnTo>
                    <a:pt x="1380591" y="479551"/>
                  </a:lnTo>
                  <a:lnTo>
                    <a:pt x="1385671" y="478027"/>
                  </a:lnTo>
                  <a:lnTo>
                    <a:pt x="1388465" y="474725"/>
                  </a:lnTo>
                  <a:lnTo>
                    <a:pt x="1388973" y="469519"/>
                  </a:lnTo>
                  <a:lnTo>
                    <a:pt x="1389100" y="466216"/>
                  </a:lnTo>
                  <a:lnTo>
                    <a:pt x="1389227" y="459104"/>
                  </a:lnTo>
                  <a:lnTo>
                    <a:pt x="1389227" y="448437"/>
                  </a:lnTo>
                  <a:lnTo>
                    <a:pt x="1389227" y="308101"/>
                  </a:lnTo>
                  <a:lnTo>
                    <a:pt x="1380655" y="259453"/>
                  </a:lnTo>
                  <a:lnTo>
                    <a:pt x="1342769" y="232259"/>
                  </a:lnTo>
                  <a:lnTo>
                    <a:pt x="1328648" y="231139"/>
                  </a:lnTo>
                  <a:lnTo>
                    <a:pt x="1315478" y="232140"/>
                  </a:lnTo>
                  <a:lnTo>
                    <a:pt x="1302057" y="235140"/>
                  </a:lnTo>
                  <a:lnTo>
                    <a:pt x="1288375" y="240141"/>
                  </a:lnTo>
                  <a:lnTo>
                    <a:pt x="1274419" y="247141"/>
                  </a:lnTo>
                  <a:lnTo>
                    <a:pt x="1274419" y="391160"/>
                  </a:lnTo>
                  <a:lnTo>
                    <a:pt x="1274594" y="431276"/>
                  </a:lnTo>
                  <a:lnTo>
                    <a:pt x="1275308" y="473837"/>
                  </a:lnTo>
                  <a:lnTo>
                    <a:pt x="1282801" y="478916"/>
                  </a:lnTo>
                  <a:lnTo>
                    <a:pt x="1316329" y="489585"/>
                  </a:lnTo>
                  <a:lnTo>
                    <a:pt x="1316964" y="505713"/>
                  </a:lnTo>
                  <a:lnTo>
                    <a:pt x="1296319" y="505287"/>
                  </a:lnTo>
                  <a:lnTo>
                    <a:pt x="1274578" y="504967"/>
                  </a:lnTo>
                  <a:lnTo>
                    <a:pt x="1251742" y="504767"/>
                  </a:lnTo>
                  <a:lnTo>
                    <a:pt x="1227810" y="504698"/>
                  </a:lnTo>
                  <a:lnTo>
                    <a:pt x="1203025" y="504767"/>
                  </a:lnTo>
                  <a:lnTo>
                    <a:pt x="1178407" y="504967"/>
                  </a:lnTo>
                  <a:lnTo>
                    <a:pt x="1153979" y="505287"/>
                  </a:lnTo>
                  <a:lnTo>
                    <a:pt x="1129766" y="505713"/>
                  </a:lnTo>
                  <a:lnTo>
                    <a:pt x="1128115" y="489585"/>
                  </a:lnTo>
                  <a:lnTo>
                    <a:pt x="1171295" y="477900"/>
                  </a:lnTo>
                  <a:lnTo>
                    <a:pt x="1176248" y="476631"/>
                  </a:lnTo>
                  <a:lnTo>
                    <a:pt x="1178788" y="473201"/>
                  </a:lnTo>
                  <a:lnTo>
                    <a:pt x="1179296" y="426720"/>
                  </a:lnTo>
                  <a:lnTo>
                    <a:pt x="1179296" y="316484"/>
                  </a:lnTo>
                  <a:lnTo>
                    <a:pt x="1178994" y="274304"/>
                  </a:lnTo>
                  <a:lnTo>
                    <a:pt x="1178026" y="235458"/>
                  </a:lnTo>
                  <a:lnTo>
                    <a:pt x="1130147" y="223138"/>
                  </a:lnTo>
                  <a:lnTo>
                    <a:pt x="1128115" y="209296"/>
                  </a:lnTo>
                  <a:lnTo>
                    <a:pt x="1165951" y="203487"/>
                  </a:lnTo>
                  <a:lnTo>
                    <a:pt x="1202108" y="197310"/>
                  </a:lnTo>
                  <a:lnTo>
                    <a:pt x="1236575" y="190775"/>
                  </a:lnTo>
                  <a:lnTo>
                    <a:pt x="1269339" y="183896"/>
                  </a:lnTo>
                  <a:close/>
                </a:path>
                <a:path w="3054985" h="667385">
                  <a:moveTo>
                    <a:pt x="0" y="35940"/>
                  </a:moveTo>
                  <a:lnTo>
                    <a:pt x="23148" y="36514"/>
                  </a:lnTo>
                  <a:lnTo>
                    <a:pt x="45710" y="36909"/>
                  </a:lnTo>
                  <a:lnTo>
                    <a:pt x="67687" y="37137"/>
                  </a:lnTo>
                  <a:lnTo>
                    <a:pt x="89077" y="37211"/>
                  </a:lnTo>
                  <a:lnTo>
                    <a:pt x="173786" y="37211"/>
                  </a:lnTo>
                  <a:lnTo>
                    <a:pt x="214853" y="37137"/>
                  </a:lnTo>
                  <a:lnTo>
                    <a:pt x="256673" y="36909"/>
                  </a:lnTo>
                  <a:lnTo>
                    <a:pt x="299245" y="36514"/>
                  </a:lnTo>
                  <a:lnTo>
                    <a:pt x="342569" y="35940"/>
                  </a:lnTo>
                  <a:lnTo>
                    <a:pt x="344906" y="38608"/>
                  </a:lnTo>
                  <a:lnTo>
                    <a:pt x="324142" y="150113"/>
                  </a:lnTo>
                  <a:lnTo>
                    <a:pt x="306069" y="152781"/>
                  </a:lnTo>
                  <a:lnTo>
                    <a:pt x="284632" y="71374"/>
                  </a:lnTo>
                  <a:lnTo>
                    <a:pt x="155041" y="71374"/>
                  </a:lnTo>
                  <a:lnTo>
                    <a:pt x="155041" y="249174"/>
                  </a:lnTo>
                  <a:lnTo>
                    <a:pt x="173126" y="249174"/>
                  </a:lnTo>
                  <a:lnTo>
                    <a:pt x="219271" y="248798"/>
                  </a:lnTo>
                  <a:lnTo>
                    <a:pt x="259181" y="193548"/>
                  </a:lnTo>
                  <a:lnTo>
                    <a:pt x="281279" y="192659"/>
                  </a:lnTo>
                  <a:lnTo>
                    <a:pt x="280844" y="215350"/>
                  </a:lnTo>
                  <a:lnTo>
                    <a:pt x="280530" y="235029"/>
                  </a:lnTo>
                  <a:lnTo>
                    <a:pt x="280340" y="251684"/>
                  </a:lnTo>
                  <a:lnTo>
                    <a:pt x="280276" y="265302"/>
                  </a:lnTo>
                  <a:lnTo>
                    <a:pt x="280340" y="278566"/>
                  </a:lnTo>
                  <a:lnTo>
                    <a:pt x="280530" y="294925"/>
                  </a:lnTo>
                  <a:lnTo>
                    <a:pt x="280844" y="314380"/>
                  </a:lnTo>
                  <a:lnTo>
                    <a:pt x="281279" y="336931"/>
                  </a:lnTo>
                  <a:lnTo>
                    <a:pt x="259181" y="338582"/>
                  </a:lnTo>
                  <a:lnTo>
                    <a:pt x="246799" y="291338"/>
                  </a:lnTo>
                  <a:lnTo>
                    <a:pt x="203425" y="281495"/>
                  </a:lnTo>
                  <a:lnTo>
                    <a:pt x="172783" y="281304"/>
                  </a:lnTo>
                  <a:lnTo>
                    <a:pt x="155041" y="281304"/>
                  </a:lnTo>
                  <a:lnTo>
                    <a:pt x="155041" y="396239"/>
                  </a:lnTo>
                  <a:lnTo>
                    <a:pt x="155082" y="414597"/>
                  </a:lnTo>
                  <a:lnTo>
                    <a:pt x="155206" y="432895"/>
                  </a:lnTo>
                  <a:lnTo>
                    <a:pt x="155416" y="451121"/>
                  </a:lnTo>
                  <a:lnTo>
                    <a:pt x="155714" y="469264"/>
                  </a:lnTo>
                  <a:lnTo>
                    <a:pt x="289661" y="469264"/>
                  </a:lnTo>
                  <a:lnTo>
                    <a:pt x="331850" y="381126"/>
                  </a:lnTo>
                  <a:lnTo>
                    <a:pt x="352272" y="378078"/>
                  </a:lnTo>
                  <a:lnTo>
                    <a:pt x="344233" y="503300"/>
                  </a:lnTo>
                  <a:lnTo>
                    <a:pt x="341896" y="505713"/>
                  </a:lnTo>
                  <a:lnTo>
                    <a:pt x="300477" y="505287"/>
                  </a:lnTo>
                  <a:lnTo>
                    <a:pt x="259602" y="504967"/>
                  </a:lnTo>
                  <a:lnTo>
                    <a:pt x="219272" y="504767"/>
                  </a:lnTo>
                  <a:lnTo>
                    <a:pt x="179489" y="504698"/>
                  </a:lnTo>
                  <a:lnTo>
                    <a:pt x="90741" y="504698"/>
                  </a:lnTo>
                  <a:lnTo>
                    <a:pt x="68979" y="504767"/>
                  </a:lnTo>
                  <a:lnTo>
                    <a:pt x="46880" y="504967"/>
                  </a:lnTo>
                  <a:lnTo>
                    <a:pt x="24445" y="505287"/>
                  </a:lnTo>
                  <a:lnTo>
                    <a:pt x="1676" y="505713"/>
                  </a:lnTo>
                  <a:lnTo>
                    <a:pt x="0" y="488950"/>
                  </a:lnTo>
                  <a:lnTo>
                    <a:pt x="44869" y="476631"/>
                  </a:lnTo>
                  <a:lnTo>
                    <a:pt x="54419" y="436245"/>
                  </a:lnTo>
                  <a:lnTo>
                    <a:pt x="54584" y="399541"/>
                  </a:lnTo>
                  <a:lnTo>
                    <a:pt x="54584" y="132714"/>
                  </a:lnTo>
                  <a:lnTo>
                    <a:pt x="54305" y="93090"/>
                  </a:lnTo>
                  <a:lnTo>
                    <a:pt x="1003" y="52959"/>
                  </a:lnTo>
                  <a:lnTo>
                    <a:pt x="0" y="35940"/>
                  </a:lnTo>
                  <a:close/>
                </a:path>
                <a:path w="3054985" h="667385">
                  <a:moveTo>
                    <a:pt x="2331821" y="0"/>
                  </a:moveTo>
                  <a:lnTo>
                    <a:pt x="2335504" y="2794"/>
                  </a:lnTo>
                  <a:lnTo>
                    <a:pt x="2334597" y="26245"/>
                  </a:lnTo>
                  <a:lnTo>
                    <a:pt x="2333964" y="50482"/>
                  </a:lnTo>
                  <a:lnTo>
                    <a:pt x="2333593" y="75481"/>
                  </a:lnTo>
                  <a:lnTo>
                    <a:pt x="2333472" y="101219"/>
                  </a:lnTo>
                  <a:lnTo>
                    <a:pt x="2333472" y="410972"/>
                  </a:lnTo>
                  <a:lnTo>
                    <a:pt x="2333847" y="457138"/>
                  </a:lnTo>
                  <a:lnTo>
                    <a:pt x="2384399" y="489585"/>
                  </a:lnTo>
                  <a:lnTo>
                    <a:pt x="2385288" y="505713"/>
                  </a:lnTo>
                  <a:lnTo>
                    <a:pt x="2360569" y="505287"/>
                  </a:lnTo>
                  <a:lnTo>
                    <a:pt x="2335933" y="504967"/>
                  </a:lnTo>
                  <a:lnTo>
                    <a:pt x="2311368" y="504767"/>
                  </a:lnTo>
                  <a:lnTo>
                    <a:pt x="2286863" y="504698"/>
                  </a:lnTo>
                  <a:lnTo>
                    <a:pt x="2262001" y="504767"/>
                  </a:lnTo>
                  <a:lnTo>
                    <a:pt x="2237317" y="504967"/>
                  </a:lnTo>
                  <a:lnTo>
                    <a:pt x="2212800" y="505287"/>
                  </a:lnTo>
                  <a:lnTo>
                    <a:pt x="2188438" y="505713"/>
                  </a:lnTo>
                  <a:lnTo>
                    <a:pt x="2186787" y="489585"/>
                  </a:lnTo>
                  <a:lnTo>
                    <a:pt x="2229332" y="477900"/>
                  </a:lnTo>
                  <a:lnTo>
                    <a:pt x="2234412" y="476631"/>
                  </a:lnTo>
                  <a:lnTo>
                    <a:pt x="2237206" y="473201"/>
                  </a:lnTo>
                  <a:lnTo>
                    <a:pt x="2238349" y="424052"/>
                  </a:lnTo>
                  <a:lnTo>
                    <a:pt x="2238349" y="133731"/>
                  </a:lnTo>
                  <a:lnTo>
                    <a:pt x="2237984" y="91535"/>
                  </a:lnTo>
                  <a:lnTo>
                    <a:pt x="2236952" y="52959"/>
                  </a:lnTo>
                  <a:lnTo>
                    <a:pt x="2187803" y="39624"/>
                  </a:lnTo>
                  <a:lnTo>
                    <a:pt x="2185771" y="25781"/>
                  </a:lnTo>
                  <a:lnTo>
                    <a:pt x="2226272" y="19538"/>
                  </a:lnTo>
                  <a:lnTo>
                    <a:pt x="2264130" y="13176"/>
                  </a:lnTo>
                  <a:lnTo>
                    <a:pt x="2299321" y="6671"/>
                  </a:lnTo>
                  <a:lnTo>
                    <a:pt x="2331821" y="0"/>
                  </a:lnTo>
                  <a:close/>
                </a:path>
              </a:pathLst>
            </a:custGeom>
            <a:ln w="18288">
              <a:solidFill>
                <a:srgbClr val="FFFFFF"/>
              </a:solidFill>
            </a:ln>
          </p:spPr>
          <p:txBody>
            <a:bodyPr wrap="square" lIns="0" tIns="0" rIns="0" bIns="0" rtlCol="0"/>
            <a:lstStyle/>
            <a:p>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a:spLocks noGrp="1"/>
          </p:cNvSpPr>
          <p:nvPr>
            <p:ph type="title"/>
          </p:nvPr>
        </p:nvSpPr>
        <p:spPr>
          <a:xfrm>
            <a:off x="444500" y="1031189"/>
            <a:ext cx="4686935" cy="629018"/>
          </a:xfrm>
          <a:prstGeom prst="rect">
            <a:avLst/>
          </a:prstGeom>
        </p:spPr>
        <p:txBody>
          <a:bodyPr vert="horz" wrap="square" lIns="0" tIns="13335" rIns="0" bIns="0" rtlCol="0">
            <a:spAutoFit/>
          </a:bodyPr>
          <a:lstStyle/>
          <a:p>
            <a:pPr marL="12700">
              <a:lnSpc>
                <a:spcPct val="100000"/>
              </a:lnSpc>
              <a:spcBef>
                <a:spcPts val="105"/>
              </a:spcBef>
            </a:pPr>
            <a:r>
              <a:rPr sz="4000" b="0" dirty="0">
                <a:latin typeface="Carlito"/>
                <a:cs typeface="Carlito"/>
              </a:rPr>
              <a:t>Uses of </a:t>
            </a:r>
            <a:r>
              <a:rPr sz="4000" b="0" spc="-30" dirty="0">
                <a:latin typeface="Carlito"/>
                <a:cs typeface="Carlito"/>
              </a:rPr>
              <a:t>rain</a:t>
            </a:r>
            <a:r>
              <a:rPr sz="4000" b="0" spc="-105" dirty="0">
                <a:latin typeface="Carlito"/>
                <a:cs typeface="Carlito"/>
              </a:rPr>
              <a:t> </a:t>
            </a:r>
            <a:r>
              <a:rPr sz="4000" b="0" spc="-30" dirty="0">
                <a:latin typeface="Carlito"/>
                <a:cs typeface="Carlito"/>
              </a:rPr>
              <a:t>water</a:t>
            </a:r>
            <a:endParaRPr sz="4000">
              <a:latin typeface="Carlito"/>
              <a:cs typeface="Carlito"/>
            </a:endParaRPr>
          </a:p>
        </p:txBody>
      </p:sp>
      <p:sp>
        <p:nvSpPr>
          <p:cNvPr id="9" name="object 9"/>
          <p:cNvSpPr txBox="1"/>
          <p:nvPr/>
        </p:nvSpPr>
        <p:spPr>
          <a:xfrm>
            <a:off x="535940" y="1869160"/>
            <a:ext cx="4499610" cy="2403475"/>
          </a:xfrm>
          <a:prstGeom prst="rect">
            <a:avLst/>
          </a:prstGeom>
        </p:spPr>
        <p:txBody>
          <a:bodyPr vert="horz" wrap="square" lIns="0" tIns="91440" rIns="0" bIns="0" rtlCol="0">
            <a:spAutoFit/>
          </a:bodyPr>
          <a:lstStyle/>
          <a:p>
            <a:pPr marL="287020" indent="-274320">
              <a:lnSpc>
                <a:spcPct val="100000"/>
              </a:lnSpc>
              <a:spcBef>
                <a:spcPts val="720"/>
              </a:spcBef>
              <a:buClr>
                <a:srgbClr val="0AD0D9"/>
              </a:buClr>
              <a:buSzPct val="94230"/>
              <a:buFont typeface="Arial"/>
              <a:buChar char=""/>
              <a:tabLst>
                <a:tab pos="287020" algn="l"/>
              </a:tabLst>
            </a:pPr>
            <a:r>
              <a:rPr sz="2600" spc="-60" dirty="0">
                <a:latin typeface="Georgia"/>
                <a:cs typeface="Georgia"/>
              </a:rPr>
              <a:t>Recharge </a:t>
            </a:r>
            <a:r>
              <a:rPr sz="2600" spc="-30" dirty="0">
                <a:latin typeface="Georgia"/>
                <a:cs typeface="Georgia"/>
              </a:rPr>
              <a:t>under ground</a:t>
            </a:r>
            <a:r>
              <a:rPr sz="2600" spc="-185" dirty="0">
                <a:latin typeface="Georgia"/>
                <a:cs typeface="Georgia"/>
              </a:rPr>
              <a:t> </a:t>
            </a:r>
            <a:r>
              <a:rPr sz="2600" spc="-114" dirty="0">
                <a:latin typeface="Georgia"/>
                <a:cs typeface="Georgia"/>
              </a:rPr>
              <a:t>water</a:t>
            </a:r>
            <a:endParaRPr sz="2600">
              <a:latin typeface="Georgia"/>
              <a:cs typeface="Georgia"/>
            </a:endParaRPr>
          </a:p>
          <a:p>
            <a:pPr marL="287020" indent="-274320">
              <a:lnSpc>
                <a:spcPct val="100000"/>
              </a:lnSpc>
              <a:spcBef>
                <a:spcPts val="625"/>
              </a:spcBef>
              <a:buClr>
                <a:srgbClr val="0AD0D9"/>
              </a:buClr>
              <a:buSzPct val="94230"/>
              <a:buFont typeface="Arial"/>
              <a:buChar char=""/>
              <a:tabLst>
                <a:tab pos="287020" algn="l"/>
              </a:tabLst>
            </a:pPr>
            <a:r>
              <a:rPr sz="2600" spc="-40" dirty="0">
                <a:latin typeface="Georgia"/>
                <a:cs typeface="Georgia"/>
              </a:rPr>
              <a:t>Gardening</a:t>
            </a:r>
            <a:endParaRPr sz="2600">
              <a:latin typeface="Georgia"/>
              <a:cs typeface="Georgia"/>
            </a:endParaRPr>
          </a:p>
          <a:p>
            <a:pPr marL="287020" indent="-274320">
              <a:lnSpc>
                <a:spcPct val="100000"/>
              </a:lnSpc>
              <a:spcBef>
                <a:spcPts val="625"/>
              </a:spcBef>
              <a:buClr>
                <a:srgbClr val="0AD0D9"/>
              </a:buClr>
              <a:buSzPct val="94230"/>
              <a:buFont typeface="Arial"/>
              <a:buChar char=""/>
              <a:tabLst>
                <a:tab pos="287020" algn="l"/>
              </a:tabLst>
            </a:pPr>
            <a:r>
              <a:rPr sz="2600" spc="-40" dirty="0">
                <a:latin typeface="Georgia"/>
                <a:cs typeface="Georgia"/>
              </a:rPr>
              <a:t>Livestock</a:t>
            </a:r>
            <a:endParaRPr sz="2600">
              <a:latin typeface="Georgia"/>
              <a:cs typeface="Georgia"/>
            </a:endParaRPr>
          </a:p>
          <a:p>
            <a:pPr marL="287020" indent="-274320">
              <a:lnSpc>
                <a:spcPct val="100000"/>
              </a:lnSpc>
              <a:spcBef>
                <a:spcPts val="625"/>
              </a:spcBef>
              <a:buClr>
                <a:srgbClr val="0AD0D9"/>
              </a:buClr>
              <a:buSzPct val="94230"/>
              <a:buFont typeface="Arial"/>
              <a:buChar char=""/>
              <a:tabLst>
                <a:tab pos="287020" algn="l"/>
              </a:tabLst>
            </a:pPr>
            <a:r>
              <a:rPr sz="2600" spc="-25" dirty="0">
                <a:latin typeface="Georgia"/>
                <a:cs typeface="Georgia"/>
              </a:rPr>
              <a:t>Drinking</a:t>
            </a:r>
            <a:r>
              <a:rPr sz="2600" spc="-20" dirty="0">
                <a:latin typeface="Georgia"/>
                <a:cs typeface="Georgia"/>
              </a:rPr>
              <a:t> </a:t>
            </a:r>
            <a:r>
              <a:rPr sz="2600" spc="-35" dirty="0">
                <a:latin typeface="Georgia"/>
                <a:cs typeface="Georgia"/>
              </a:rPr>
              <a:t>purpose</a:t>
            </a:r>
            <a:endParaRPr sz="2600">
              <a:latin typeface="Georgia"/>
              <a:cs typeface="Georgia"/>
            </a:endParaRPr>
          </a:p>
          <a:p>
            <a:pPr marL="367665" indent="-355600">
              <a:lnSpc>
                <a:spcPct val="100000"/>
              </a:lnSpc>
              <a:spcBef>
                <a:spcPts val="625"/>
              </a:spcBef>
              <a:buClr>
                <a:srgbClr val="0AD0D9"/>
              </a:buClr>
              <a:buSzPct val="94230"/>
              <a:buFont typeface="Arial"/>
              <a:buChar char=""/>
              <a:tabLst>
                <a:tab pos="367665" algn="l"/>
                <a:tab pos="368300" algn="l"/>
              </a:tabLst>
            </a:pPr>
            <a:r>
              <a:rPr sz="2600" spc="-45" dirty="0">
                <a:latin typeface="Georgia"/>
                <a:cs typeface="Georgia"/>
              </a:rPr>
              <a:t>for </a:t>
            </a:r>
            <a:r>
              <a:rPr sz="2600" spc="-35" dirty="0">
                <a:latin typeface="Georgia"/>
                <a:cs typeface="Georgia"/>
              </a:rPr>
              <a:t>irrigation</a:t>
            </a:r>
            <a:r>
              <a:rPr sz="2600" spc="-70" dirty="0">
                <a:latin typeface="Georgia"/>
                <a:cs typeface="Georgia"/>
              </a:rPr>
              <a:t> </a:t>
            </a:r>
            <a:r>
              <a:rPr sz="2600" spc="-30" dirty="0">
                <a:latin typeface="Georgia"/>
                <a:cs typeface="Georgia"/>
              </a:rPr>
              <a:t>purpose</a:t>
            </a:r>
            <a:endParaRPr sz="2600">
              <a:latin typeface="Georgia"/>
              <a:cs typeface="Georgi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p:nvPr/>
        </p:nvSpPr>
        <p:spPr>
          <a:xfrm>
            <a:off x="535940" y="1947799"/>
            <a:ext cx="8035290" cy="3434079"/>
          </a:xfrm>
          <a:prstGeom prst="rect">
            <a:avLst/>
          </a:prstGeom>
        </p:spPr>
        <p:txBody>
          <a:bodyPr vert="horz" wrap="square" lIns="0" tIns="13335" rIns="0" bIns="0" rtlCol="0">
            <a:spAutoFit/>
          </a:bodyPr>
          <a:lstStyle/>
          <a:p>
            <a:pPr marL="286385" marR="5080" indent="-274320">
              <a:lnSpc>
                <a:spcPct val="100000"/>
              </a:lnSpc>
              <a:spcBef>
                <a:spcPts val="105"/>
              </a:spcBef>
              <a:buClr>
                <a:srgbClr val="0AD0D9"/>
              </a:buClr>
              <a:buSzPct val="94230"/>
              <a:buFont typeface="Arial"/>
              <a:buChar char=""/>
              <a:tabLst>
                <a:tab pos="287020" algn="l"/>
              </a:tabLst>
            </a:pPr>
            <a:r>
              <a:rPr sz="2600" spc="-65" dirty="0">
                <a:latin typeface="Georgia"/>
                <a:cs typeface="Georgia"/>
              </a:rPr>
              <a:t>Rainwater </a:t>
            </a:r>
            <a:r>
              <a:rPr sz="2600" spc="-30" dirty="0">
                <a:latin typeface="Georgia"/>
                <a:cs typeface="Georgia"/>
              </a:rPr>
              <a:t>harvesting </a:t>
            </a:r>
            <a:r>
              <a:rPr sz="2600" spc="-15" dirty="0">
                <a:latin typeface="Georgia"/>
                <a:cs typeface="Georgia"/>
              </a:rPr>
              <a:t>technologies </a:t>
            </a:r>
            <a:r>
              <a:rPr sz="2600" spc="-60" dirty="0">
                <a:latin typeface="Georgia"/>
                <a:cs typeface="Georgia"/>
              </a:rPr>
              <a:t>are </a:t>
            </a:r>
            <a:r>
              <a:rPr sz="2600" spc="-30" dirty="0">
                <a:latin typeface="Georgia"/>
                <a:cs typeface="Georgia"/>
              </a:rPr>
              <a:t>simple </a:t>
            </a:r>
            <a:r>
              <a:rPr sz="2600" spc="-5" dirty="0">
                <a:latin typeface="Georgia"/>
                <a:cs typeface="Georgia"/>
              </a:rPr>
              <a:t>to </a:t>
            </a:r>
            <a:r>
              <a:rPr sz="2600" spc="-90" dirty="0">
                <a:latin typeface="Georgia"/>
                <a:cs typeface="Georgia"/>
              </a:rPr>
              <a:t>install  </a:t>
            </a:r>
            <a:r>
              <a:rPr sz="2600" spc="-35" dirty="0">
                <a:latin typeface="Georgia"/>
                <a:cs typeface="Georgia"/>
              </a:rPr>
              <a:t>and</a:t>
            </a:r>
            <a:r>
              <a:rPr sz="2600" spc="-50" dirty="0">
                <a:latin typeface="Georgia"/>
                <a:cs typeface="Georgia"/>
              </a:rPr>
              <a:t> </a:t>
            </a:r>
            <a:r>
              <a:rPr sz="2600" spc="-35" dirty="0">
                <a:latin typeface="Georgia"/>
                <a:cs typeface="Georgia"/>
              </a:rPr>
              <a:t>operate.</a:t>
            </a:r>
            <a:endParaRPr sz="2600">
              <a:latin typeface="Georgia"/>
              <a:cs typeface="Georgia"/>
            </a:endParaRPr>
          </a:p>
          <a:p>
            <a:pPr marL="286385" marR="147320" indent="-274320">
              <a:lnSpc>
                <a:spcPct val="100000"/>
              </a:lnSpc>
              <a:spcBef>
                <a:spcPts val="620"/>
              </a:spcBef>
              <a:buClr>
                <a:srgbClr val="0AD0D9"/>
              </a:buClr>
              <a:buSzPct val="94230"/>
              <a:buFont typeface="Arial"/>
              <a:buChar char=""/>
              <a:tabLst>
                <a:tab pos="368935" algn="l"/>
                <a:tab pos="369570" algn="l"/>
              </a:tabLst>
            </a:pPr>
            <a:r>
              <a:rPr dirty="0"/>
              <a:t>	</a:t>
            </a:r>
            <a:r>
              <a:rPr sz="2600" spc="-30" dirty="0">
                <a:latin typeface="Georgia"/>
                <a:cs typeface="Georgia"/>
              </a:rPr>
              <a:t>Local </a:t>
            </a:r>
            <a:r>
              <a:rPr sz="2600" spc="-15" dirty="0">
                <a:latin typeface="Georgia"/>
                <a:cs typeface="Georgia"/>
              </a:rPr>
              <a:t>people </a:t>
            </a:r>
            <a:r>
              <a:rPr sz="2600" spc="-25" dirty="0">
                <a:latin typeface="Georgia"/>
                <a:cs typeface="Georgia"/>
              </a:rPr>
              <a:t>can </a:t>
            </a:r>
            <a:r>
              <a:rPr sz="2600" spc="-10" dirty="0">
                <a:latin typeface="Georgia"/>
                <a:cs typeface="Georgia"/>
              </a:rPr>
              <a:t>be </a:t>
            </a:r>
            <a:r>
              <a:rPr sz="2600" spc="-40" dirty="0">
                <a:latin typeface="Georgia"/>
                <a:cs typeface="Georgia"/>
              </a:rPr>
              <a:t>easily </a:t>
            </a:r>
            <a:r>
              <a:rPr sz="2600" spc="-35" dirty="0">
                <a:latin typeface="Georgia"/>
                <a:cs typeface="Georgia"/>
              </a:rPr>
              <a:t>trained </a:t>
            </a:r>
            <a:r>
              <a:rPr sz="2600" spc="-5" dirty="0">
                <a:latin typeface="Georgia"/>
                <a:cs typeface="Georgia"/>
              </a:rPr>
              <a:t>to </a:t>
            </a:r>
            <a:r>
              <a:rPr sz="2600" spc="-25" dirty="0">
                <a:latin typeface="Georgia"/>
                <a:cs typeface="Georgia"/>
              </a:rPr>
              <a:t>implement</a:t>
            </a:r>
            <a:r>
              <a:rPr sz="2600" spc="-300" dirty="0">
                <a:latin typeface="Georgia"/>
                <a:cs typeface="Georgia"/>
              </a:rPr>
              <a:t> </a:t>
            </a:r>
            <a:r>
              <a:rPr sz="2600" spc="-20" dirty="0">
                <a:latin typeface="Georgia"/>
                <a:cs typeface="Georgia"/>
              </a:rPr>
              <a:t>such  technologies, </a:t>
            </a:r>
            <a:r>
              <a:rPr sz="2600" spc="-35" dirty="0">
                <a:latin typeface="Georgia"/>
                <a:cs typeface="Georgia"/>
              </a:rPr>
              <a:t>and </a:t>
            </a:r>
            <a:r>
              <a:rPr sz="2600" spc="-20" dirty="0">
                <a:latin typeface="Georgia"/>
                <a:cs typeface="Georgia"/>
              </a:rPr>
              <a:t>construction </a:t>
            </a:r>
            <a:r>
              <a:rPr sz="2600" spc="-45" dirty="0">
                <a:latin typeface="Georgia"/>
                <a:cs typeface="Georgia"/>
              </a:rPr>
              <a:t>materials </a:t>
            </a:r>
            <a:r>
              <a:rPr sz="2600" spc="-60" dirty="0">
                <a:latin typeface="Georgia"/>
                <a:cs typeface="Georgia"/>
              </a:rPr>
              <a:t>are </a:t>
            </a:r>
            <a:r>
              <a:rPr sz="2600" spc="-35" dirty="0">
                <a:latin typeface="Georgia"/>
                <a:cs typeface="Georgia"/>
              </a:rPr>
              <a:t>also  </a:t>
            </a:r>
            <a:r>
              <a:rPr sz="2600" spc="-45" dirty="0">
                <a:latin typeface="Georgia"/>
                <a:cs typeface="Georgia"/>
              </a:rPr>
              <a:t>readily</a:t>
            </a:r>
            <a:r>
              <a:rPr sz="2600" spc="-110" dirty="0">
                <a:latin typeface="Georgia"/>
                <a:cs typeface="Georgia"/>
              </a:rPr>
              <a:t> </a:t>
            </a:r>
            <a:r>
              <a:rPr sz="2600" spc="-45" dirty="0">
                <a:latin typeface="Georgia"/>
                <a:cs typeface="Georgia"/>
              </a:rPr>
              <a:t>available.</a:t>
            </a:r>
            <a:endParaRPr sz="2600">
              <a:latin typeface="Georgia"/>
              <a:cs typeface="Georgia"/>
            </a:endParaRPr>
          </a:p>
          <a:p>
            <a:pPr marL="287020" indent="-274320">
              <a:lnSpc>
                <a:spcPct val="100000"/>
              </a:lnSpc>
              <a:spcBef>
                <a:spcPts val="630"/>
              </a:spcBef>
              <a:buClr>
                <a:srgbClr val="0AD0D9"/>
              </a:buClr>
              <a:buSzPct val="94230"/>
              <a:buFont typeface="Arial"/>
              <a:buChar char=""/>
              <a:tabLst>
                <a:tab pos="287020" algn="l"/>
              </a:tabLst>
            </a:pPr>
            <a:r>
              <a:rPr sz="2600" spc="-55" dirty="0">
                <a:latin typeface="Georgia"/>
                <a:cs typeface="Georgia"/>
              </a:rPr>
              <a:t>Running </a:t>
            </a:r>
            <a:r>
              <a:rPr sz="2600" spc="-35" dirty="0">
                <a:latin typeface="Georgia"/>
                <a:cs typeface="Georgia"/>
              </a:rPr>
              <a:t>costs, </a:t>
            </a:r>
            <a:r>
              <a:rPr sz="2600" spc="-50" dirty="0">
                <a:latin typeface="Georgia"/>
                <a:cs typeface="Georgia"/>
              </a:rPr>
              <a:t>also, </a:t>
            </a:r>
            <a:r>
              <a:rPr sz="2600" spc="-60" dirty="0">
                <a:latin typeface="Georgia"/>
                <a:cs typeface="Georgia"/>
              </a:rPr>
              <a:t>are </a:t>
            </a:r>
            <a:r>
              <a:rPr sz="2600" spc="-25" dirty="0">
                <a:latin typeface="Georgia"/>
                <a:cs typeface="Georgia"/>
              </a:rPr>
              <a:t>almost</a:t>
            </a:r>
            <a:r>
              <a:rPr sz="2600" spc="-170" dirty="0">
                <a:latin typeface="Georgia"/>
                <a:cs typeface="Georgia"/>
              </a:rPr>
              <a:t> </a:t>
            </a:r>
            <a:r>
              <a:rPr sz="2600" spc="-25" dirty="0">
                <a:latin typeface="Georgia"/>
                <a:cs typeface="Georgia"/>
              </a:rPr>
              <a:t>negligible.</a:t>
            </a:r>
            <a:endParaRPr sz="2600">
              <a:latin typeface="Georgia"/>
              <a:cs typeface="Georgia"/>
            </a:endParaRPr>
          </a:p>
          <a:p>
            <a:pPr marL="286385" marR="645160" indent="-274320">
              <a:lnSpc>
                <a:spcPct val="100000"/>
              </a:lnSpc>
              <a:spcBef>
                <a:spcPts val="620"/>
              </a:spcBef>
              <a:buClr>
                <a:srgbClr val="0AD0D9"/>
              </a:buClr>
              <a:buSzPct val="94230"/>
              <a:buFont typeface="Arial"/>
              <a:buChar char=""/>
              <a:tabLst>
                <a:tab pos="287020" algn="l"/>
              </a:tabLst>
            </a:pPr>
            <a:r>
              <a:rPr sz="2600" spc="-45" dirty="0">
                <a:latin typeface="Georgia"/>
                <a:cs typeface="Georgia"/>
              </a:rPr>
              <a:t>Water </a:t>
            </a:r>
            <a:r>
              <a:rPr sz="2600" spc="-10" dirty="0">
                <a:latin typeface="Georgia"/>
                <a:cs typeface="Georgia"/>
              </a:rPr>
              <a:t>collected </a:t>
            </a:r>
            <a:r>
              <a:rPr sz="2600" spc="-45" dirty="0">
                <a:latin typeface="Georgia"/>
                <a:cs typeface="Georgia"/>
              </a:rPr>
              <a:t>from </a:t>
            </a:r>
            <a:r>
              <a:rPr sz="2600" spc="-40" dirty="0">
                <a:latin typeface="Georgia"/>
                <a:cs typeface="Georgia"/>
              </a:rPr>
              <a:t>roof </a:t>
            </a:r>
            <a:r>
              <a:rPr sz="2600" spc="-20" dirty="0">
                <a:latin typeface="Georgia"/>
                <a:cs typeface="Georgia"/>
              </a:rPr>
              <a:t>catchments </a:t>
            </a:r>
            <a:r>
              <a:rPr sz="2600" spc="-40" dirty="0">
                <a:latin typeface="Georgia"/>
                <a:cs typeface="Georgia"/>
              </a:rPr>
              <a:t>usually </a:t>
            </a:r>
            <a:r>
              <a:rPr sz="2600" spc="-50" dirty="0">
                <a:latin typeface="Georgia"/>
                <a:cs typeface="Georgia"/>
              </a:rPr>
              <a:t>is </a:t>
            </a:r>
            <a:r>
              <a:rPr sz="2600" spc="-215" dirty="0">
                <a:latin typeface="Georgia"/>
                <a:cs typeface="Georgia"/>
              </a:rPr>
              <a:t>of  </a:t>
            </a:r>
            <a:r>
              <a:rPr sz="2600" spc="-30" dirty="0">
                <a:latin typeface="Georgia"/>
                <a:cs typeface="Georgia"/>
              </a:rPr>
              <a:t>acceptable </a:t>
            </a:r>
            <a:r>
              <a:rPr sz="2600" spc="-25" dirty="0">
                <a:latin typeface="Georgia"/>
                <a:cs typeface="Georgia"/>
              </a:rPr>
              <a:t>quality </a:t>
            </a:r>
            <a:r>
              <a:rPr sz="2600" spc="-45" dirty="0">
                <a:latin typeface="Georgia"/>
                <a:cs typeface="Georgia"/>
              </a:rPr>
              <a:t>for </a:t>
            </a:r>
            <a:r>
              <a:rPr sz="2600" spc="-20" dirty="0">
                <a:latin typeface="Georgia"/>
                <a:cs typeface="Georgia"/>
              </a:rPr>
              <a:t>domestic</a:t>
            </a:r>
            <a:r>
              <a:rPr sz="2600" spc="-355" dirty="0">
                <a:latin typeface="Georgia"/>
                <a:cs typeface="Georgia"/>
              </a:rPr>
              <a:t> </a:t>
            </a:r>
            <a:r>
              <a:rPr sz="2600" spc="-45" dirty="0">
                <a:latin typeface="Georgia"/>
                <a:cs typeface="Georgia"/>
              </a:rPr>
              <a:t>purposes.</a:t>
            </a:r>
            <a:endParaRPr sz="2600">
              <a:latin typeface="Georgia"/>
              <a:cs typeface="Georgia"/>
            </a:endParaRPr>
          </a:p>
        </p:txBody>
      </p:sp>
      <p:grpSp>
        <p:nvGrpSpPr>
          <p:cNvPr id="9" name="object 9"/>
          <p:cNvGrpSpPr/>
          <p:nvPr/>
        </p:nvGrpSpPr>
        <p:grpSpPr>
          <a:xfrm>
            <a:off x="493776" y="1043939"/>
            <a:ext cx="3487420" cy="782320"/>
            <a:chOff x="493776" y="1043939"/>
            <a:chExt cx="3487420" cy="782320"/>
          </a:xfrm>
        </p:grpSpPr>
        <p:sp>
          <p:nvSpPr>
            <p:cNvPr id="10" name="object 10"/>
            <p:cNvSpPr/>
            <p:nvPr/>
          </p:nvSpPr>
          <p:spPr>
            <a:xfrm>
              <a:off x="493776" y="1043939"/>
              <a:ext cx="3486912" cy="781812"/>
            </a:xfrm>
            <a:prstGeom prst="rect">
              <a:avLst/>
            </a:prstGeom>
            <a:blipFill>
              <a:blip r:embed="rId7" cstate="print"/>
              <a:stretch>
                <a:fillRect/>
              </a:stretch>
            </a:blipFill>
          </p:spPr>
          <p:txBody>
            <a:bodyPr wrap="square" lIns="0" tIns="0" rIns="0" bIns="0" rtlCol="0"/>
            <a:lstStyle/>
            <a:p>
              <a:endParaRPr/>
            </a:p>
          </p:txBody>
        </p:sp>
        <p:sp>
          <p:nvSpPr>
            <p:cNvPr id="11" name="object 11"/>
            <p:cNvSpPr/>
            <p:nvPr/>
          </p:nvSpPr>
          <p:spPr>
            <a:xfrm>
              <a:off x="537387" y="1087881"/>
              <a:ext cx="3399993" cy="695452"/>
            </a:xfrm>
            <a:prstGeom prst="rect">
              <a:avLst/>
            </a:prstGeom>
            <a:blipFill>
              <a:blip r:embed="rId8" cstate="print"/>
              <a:stretch>
                <a:fillRect/>
              </a:stretch>
            </a:blipFill>
          </p:spPr>
          <p:txBody>
            <a:bodyPr wrap="square" lIns="0" tIns="0" rIns="0" bIns="0" rtlCol="0"/>
            <a:lstStyle/>
            <a:p>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a:spLocks noGrp="1"/>
          </p:cNvSpPr>
          <p:nvPr>
            <p:ph type="title"/>
          </p:nvPr>
        </p:nvSpPr>
        <p:spPr>
          <a:xfrm>
            <a:off x="457200" y="990600"/>
            <a:ext cx="8131809" cy="629018"/>
          </a:xfrm>
          <a:prstGeom prst="rect">
            <a:avLst/>
          </a:prstGeom>
        </p:spPr>
        <p:txBody>
          <a:bodyPr vert="horz" wrap="square" lIns="0" tIns="13335" rIns="0" bIns="0" rtlCol="0">
            <a:spAutoFit/>
          </a:bodyPr>
          <a:lstStyle/>
          <a:p>
            <a:pPr marL="12700">
              <a:lnSpc>
                <a:spcPct val="100000"/>
              </a:lnSpc>
              <a:spcBef>
                <a:spcPts val="105"/>
              </a:spcBef>
            </a:pPr>
            <a:r>
              <a:rPr sz="4000" b="0" spc="-10" dirty="0">
                <a:latin typeface="Carlito"/>
                <a:cs typeface="Carlito"/>
              </a:rPr>
              <a:t>How </a:t>
            </a:r>
            <a:r>
              <a:rPr sz="4000" b="0" spc="-25" dirty="0">
                <a:latin typeface="Carlito"/>
                <a:cs typeface="Carlito"/>
              </a:rPr>
              <a:t>we </a:t>
            </a:r>
            <a:r>
              <a:rPr sz="4000" b="0" spc="-15" dirty="0">
                <a:latin typeface="Carlito"/>
                <a:cs typeface="Carlito"/>
              </a:rPr>
              <a:t>can harvest</a:t>
            </a:r>
            <a:r>
              <a:rPr sz="4000" b="0" spc="15" dirty="0">
                <a:latin typeface="Carlito"/>
                <a:cs typeface="Carlito"/>
              </a:rPr>
              <a:t> </a:t>
            </a:r>
            <a:r>
              <a:rPr sz="4000" b="0" spc="-35" dirty="0">
                <a:latin typeface="Carlito"/>
                <a:cs typeface="Carlito"/>
              </a:rPr>
              <a:t>rainwater?</a:t>
            </a:r>
            <a:endParaRPr sz="4000">
              <a:latin typeface="Carlito"/>
              <a:cs typeface="Carlito"/>
            </a:endParaRPr>
          </a:p>
        </p:txBody>
      </p:sp>
      <p:sp>
        <p:nvSpPr>
          <p:cNvPr id="9" name="object 9"/>
          <p:cNvSpPr txBox="1"/>
          <p:nvPr/>
        </p:nvSpPr>
        <p:spPr>
          <a:xfrm>
            <a:off x="533400" y="1905000"/>
            <a:ext cx="7860030" cy="422909"/>
          </a:xfrm>
          <a:prstGeom prst="rect">
            <a:avLst/>
          </a:prstGeom>
        </p:spPr>
        <p:txBody>
          <a:bodyPr vert="horz" wrap="square" lIns="0" tIns="13335" rIns="0" bIns="0" rtlCol="0">
            <a:spAutoFit/>
          </a:bodyPr>
          <a:lstStyle/>
          <a:p>
            <a:pPr marL="12700">
              <a:lnSpc>
                <a:spcPct val="100000"/>
              </a:lnSpc>
              <a:spcBef>
                <a:spcPts val="105"/>
              </a:spcBef>
              <a:tabLst>
                <a:tab pos="6280150" algn="l"/>
              </a:tabLst>
            </a:pPr>
            <a:r>
              <a:rPr sz="2450" spc="-625">
                <a:solidFill>
                  <a:srgbClr val="0AD0D9"/>
                </a:solidFill>
                <a:latin typeface="Arial"/>
                <a:cs typeface="Arial"/>
              </a:rPr>
              <a:t>             </a:t>
            </a:r>
            <a:r>
              <a:rPr sz="2450" spc="-605">
                <a:solidFill>
                  <a:srgbClr val="0AD0D9"/>
                </a:solidFill>
                <a:latin typeface="Arial"/>
                <a:cs typeface="Arial"/>
              </a:rPr>
              <a:t> </a:t>
            </a:r>
            <a:r>
              <a:rPr lang="en-US" sz="2600" spc="-45" dirty="0" smtClean="0">
                <a:latin typeface="Georgia"/>
                <a:cs typeface="Georgia"/>
              </a:rPr>
              <a:t>Broadly there are two ways harvesting  rainwater</a:t>
            </a:r>
            <a:r>
              <a:rPr sz="2600" b="1" spc="65" smtClean="0">
                <a:latin typeface="Times New Roman"/>
                <a:cs typeface="Times New Roman"/>
              </a:rPr>
              <a:t>.</a:t>
            </a:r>
            <a:endParaRPr sz="2600">
              <a:latin typeface="Times New Roman"/>
              <a:cs typeface="Times New Roman"/>
            </a:endParaRPr>
          </a:p>
        </p:txBody>
      </p:sp>
      <p:sp>
        <p:nvSpPr>
          <p:cNvPr id="10" name="object 10"/>
          <p:cNvSpPr txBox="1"/>
          <p:nvPr/>
        </p:nvSpPr>
        <p:spPr>
          <a:xfrm>
            <a:off x="773683" y="2305024"/>
            <a:ext cx="500380" cy="897255"/>
          </a:xfrm>
          <a:prstGeom prst="rect">
            <a:avLst/>
          </a:prstGeom>
        </p:spPr>
        <p:txBody>
          <a:bodyPr vert="horz" wrap="square" lIns="0" tIns="52069" rIns="0" bIns="0" rtlCol="0">
            <a:spAutoFit/>
          </a:bodyPr>
          <a:lstStyle/>
          <a:p>
            <a:pPr marL="91440">
              <a:lnSpc>
                <a:spcPct val="100000"/>
              </a:lnSpc>
              <a:spcBef>
                <a:spcPts val="409"/>
              </a:spcBef>
            </a:pPr>
            <a:r>
              <a:rPr sz="2600" b="1" spc="135" dirty="0">
                <a:latin typeface="Times New Roman"/>
                <a:cs typeface="Times New Roman"/>
              </a:rPr>
              <a:t>(i)</a:t>
            </a:r>
            <a:endParaRPr sz="2600">
              <a:latin typeface="Times New Roman"/>
              <a:cs typeface="Times New Roman"/>
            </a:endParaRPr>
          </a:p>
          <a:p>
            <a:pPr marL="12700">
              <a:lnSpc>
                <a:spcPct val="100000"/>
              </a:lnSpc>
              <a:spcBef>
                <a:spcPts val="310"/>
              </a:spcBef>
            </a:pPr>
            <a:r>
              <a:rPr sz="2600" b="1" spc="135" dirty="0">
                <a:latin typeface="Times New Roman"/>
                <a:cs typeface="Times New Roman"/>
              </a:rPr>
              <a:t>(ii)</a:t>
            </a:r>
            <a:endParaRPr sz="2600">
              <a:latin typeface="Times New Roman"/>
              <a:cs typeface="Times New Roman"/>
            </a:endParaRPr>
          </a:p>
        </p:txBody>
      </p:sp>
      <p:sp>
        <p:nvSpPr>
          <p:cNvPr id="11" name="object 11"/>
          <p:cNvSpPr txBox="1"/>
          <p:nvPr/>
        </p:nvSpPr>
        <p:spPr>
          <a:xfrm>
            <a:off x="1881885" y="2305024"/>
            <a:ext cx="4754245" cy="897255"/>
          </a:xfrm>
          <a:prstGeom prst="rect">
            <a:avLst/>
          </a:prstGeom>
        </p:spPr>
        <p:txBody>
          <a:bodyPr vert="horz" wrap="square" lIns="0" tIns="12700" rIns="0" bIns="0" rtlCol="0">
            <a:spAutoFit/>
          </a:bodyPr>
          <a:lstStyle/>
          <a:p>
            <a:pPr marL="12700" marR="5080" indent="50165">
              <a:lnSpc>
                <a:spcPct val="110000"/>
              </a:lnSpc>
              <a:spcBef>
                <a:spcPts val="100"/>
              </a:spcBef>
            </a:pPr>
            <a:r>
              <a:rPr lang="en-US" sz="2600" spc="-45" dirty="0" smtClean="0">
                <a:latin typeface="Georgia"/>
                <a:cs typeface="Georgia"/>
              </a:rPr>
              <a:t>Surface runoff harvesting .  Roof top rainwater harvesting</a:t>
            </a:r>
            <a:r>
              <a:rPr sz="2600" b="1" spc="125" smtClean="0">
                <a:latin typeface="Times New Roman"/>
                <a:cs typeface="Times New Roman"/>
              </a:rPr>
              <a:t>.</a:t>
            </a:r>
            <a:endParaRPr sz="2600">
              <a:latin typeface="Times New Roman"/>
              <a:cs typeface="Times New Roman"/>
            </a:endParaRPr>
          </a:p>
        </p:txBody>
      </p:sp>
      <p:sp>
        <p:nvSpPr>
          <p:cNvPr id="12" name="object 12"/>
          <p:cNvSpPr txBox="1"/>
          <p:nvPr/>
        </p:nvSpPr>
        <p:spPr>
          <a:xfrm>
            <a:off x="535940" y="3612870"/>
            <a:ext cx="7732395" cy="2421431"/>
          </a:xfrm>
          <a:prstGeom prst="rect">
            <a:avLst/>
          </a:prstGeom>
        </p:spPr>
        <p:txBody>
          <a:bodyPr vert="horz" wrap="square" lIns="0" tIns="52069" rIns="0" bIns="0" rtlCol="0">
            <a:spAutoFit/>
          </a:bodyPr>
          <a:lstStyle/>
          <a:p>
            <a:pPr marL="12700">
              <a:lnSpc>
                <a:spcPct val="100000"/>
              </a:lnSpc>
              <a:spcBef>
                <a:spcPts val="409"/>
              </a:spcBef>
            </a:pPr>
            <a:r>
              <a:rPr sz="2450" spc="-625">
                <a:solidFill>
                  <a:srgbClr val="0AD0D9"/>
                </a:solidFill>
                <a:latin typeface="Arial"/>
                <a:cs typeface="Arial"/>
              </a:rPr>
              <a:t> </a:t>
            </a:r>
            <a:r>
              <a:rPr lang="en-US" sz="2600" spc="-45" dirty="0" smtClean="0">
                <a:latin typeface="Georgia"/>
                <a:cs typeface="Georgia"/>
              </a:rPr>
              <a:t>Surface runoff harvesting:-</a:t>
            </a:r>
          </a:p>
          <a:p>
            <a:pPr marL="12700">
              <a:lnSpc>
                <a:spcPct val="100000"/>
              </a:lnSpc>
              <a:spcBef>
                <a:spcPts val="409"/>
              </a:spcBef>
            </a:pPr>
            <a:endParaRPr lang="en-US" sz="2600" spc="-45" dirty="0" smtClean="0">
              <a:latin typeface="Georgia"/>
              <a:cs typeface="Georgia"/>
            </a:endParaRPr>
          </a:p>
          <a:p>
            <a:pPr marL="286385" marR="5080" indent="42545">
              <a:lnSpc>
                <a:spcPct val="90000"/>
              </a:lnSpc>
              <a:spcBef>
                <a:spcPts val="625"/>
              </a:spcBef>
            </a:pPr>
            <a:r>
              <a:rPr lang="en-US" sz="2600" spc="-45" dirty="0" smtClean="0">
                <a:latin typeface="Georgia"/>
                <a:cs typeface="Georgia"/>
              </a:rPr>
              <a:t>In urban area rainwater flows away as surface  runoff. This runoff could be caught and used for  recharging aquifers by adopting appropriate  methods.</a:t>
            </a:r>
            <a:r>
              <a:rPr lang="en-US" sz="2600" spc="-45" dirty="0" smtClean="0">
                <a:latin typeface="Georgia"/>
                <a:cs typeface="Georgia"/>
              </a:rPr>
              <a:t> </a:t>
            </a:r>
            <a:endParaRPr sz="2600">
              <a:latin typeface="Times New Roman"/>
              <a:cs typeface="Times New Roman"/>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grpSp>
        <p:nvGrpSpPr>
          <p:cNvPr id="8" name="object 8"/>
          <p:cNvGrpSpPr/>
          <p:nvPr/>
        </p:nvGrpSpPr>
        <p:grpSpPr>
          <a:xfrm>
            <a:off x="513587" y="950975"/>
            <a:ext cx="1010919" cy="384175"/>
            <a:chOff x="513587" y="950975"/>
            <a:chExt cx="1010919" cy="384175"/>
          </a:xfrm>
        </p:grpSpPr>
        <p:sp>
          <p:nvSpPr>
            <p:cNvPr id="9" name="object 9"/>
            <p:cNvSpPr/>
            <p:nvPr/>
          </p:nvSpPr>
          <p:spPr>
            <a:xfrm>
              <a:off x="513587" y="950975"/>
              <a:ext cx="1010412" cy="384048"/>
            </a:xfrm>
            <a:prstGeom prst="rect">
              <a:avLst/>
            </a:prstGeom>
            <a:blipFill>
              <a:blip r:embed="rId7" cstate="print"/>
              <a:stretch>
                <a:fillRect/>
              </a:stretch>
            </a:blipFill>
          </p:spPr>
          <p:txBody>
            <a:bodyPr wrap="square" lIns="0" tIns="0" rIns="0" bIns="0" rtlCol="0"/>
            <a:lstStyle/>
            <a:p>
              <a:endParaRPr/>
            </a:p>
          </p:txBody>
        </p:sp>
        <p:sp>
          <p:nvSpPr>
            <p:cNvPr id="10" name="object 10"/>
            <p:cNvSpPr/>
            <p:nvPr/>
          </p:nvSpPr>
          <p:spPr>
            <a:xfrm>
              <a:off x="554367" y="990345"/>
              <a:ext cx="928865" cy="304926"/>
            </a:xfrm>
            <a:prstGeom prst="rect">
              <a:avLst/>
            </a:prstGeom>
            <a:blipFill>
              <a:blip r:embed="rId8" cstate="print"/>
              <a:stretch>
                <a:fillRect/>
              </a:stretch>
            </a:blipFill>
          </p:spPr>
          <p:txBody>
            <a:bodyPr wrap="square" lIns="0" tIns="0" rIns="0" bIns="0" rtlCol="0"/>
            <a:lstStyle/>
            <a:p>
              <a:endParaRPr/>
            </a:p>
          </p:txBody>
        </p:sp>
        <p:sp>
          <p:nvSpPr>
            <p:cNvPr id="11" name="object 11"/>
            <p:cNvSpPr/>
            <p:nvPr/>
          </p:nvSpPr>
          <p:spPr>
            <a:xfrm>
              <a:off x="824052" y="1090802"/>
              <a:ext cx="474141" cy="213614"/>
            </a:xfrm>
            <a:prstGeom prst="rect">
              <a:avLst/>
            </a:prstGeom>
            <a:blipFill>
              <a:blip r:embed="rId9" cstate="print"/>
              <a:stretch>
                <a:fillRect/>
              </a:stretch>
            </a:blipFill>
          </p:spPr>
          <p:txBody>
            <a:bodyPr wrap="square" lIns="0" tIns="0" rIns="0" bIns="0" rtlCol="0"/>
            <a:lstStyle/>
            <a:p>
              <a:endParaRPr/>
            </a:p>
          </p:txBody>
        </p:sp>
        <p:sp>
          <p:nvSpPr>
            <p:cNvPr id="12" name="object 12"/>
            <p:cNvSpPr/>
            <p:nvPr/>
          </p:nvSpPr>
          <p:spPr>
            <a:xfrm>
              <a:off x="636625" y="1020571"/>
              <a:ext cx="91795" cy="132842"/>
            </a:xfrm>
            <a:prstGeom prst="rect">
              <a:avLst/>
            </a:prstGeom>
            <a:blipFill>
              <a:blip r:embed="rId10" cstate="print"/>
              <a:stretch>
                <a:fillRect/>
              </a:stretch>
            </a:blipFill>
          </p:spPr>
          <p:txBody>
            <a:bodyPr wrap="square" lIns="0" tIns="0" rIns="0" bIns="0" rtlCol="0"/>
            <a:lstStyle/>
            <a:p>
              <a:endParaRPr/>
            </a:p>
          </p:txBody>
        </p:sp>
        <p:sp>
          <p:nvSpPr>
            <p:cNvPr id="13" name="object 13"/>
            <p:cNvSpPr/>
            <p:nvPr/>
          </p:nvSpPr>
          <p:spPr>
            <a:xfrm>
              <a:off x="554367" y="990345"/>
              <a:ext cx="929005" cy="303530"/>
            </a:xfrm>
            <a:custGeom>
              <a:avLst/>
              <a:gdLst/>
              <a:ahLst/>
              <a:cxnLst/>
              <a:rect l="l" t="t" r="r" b="b"/>
              <a:pathLst>
                <a:path w="929005" h="303530">
                  <a:moveTo>
                    <a:pt x="127165" y="20192"/>
                  </a:moveTo>
                  <a:lnTo>
                    <a:pt x="171838" y="24479"/>
                  </a:lnTo>
                  <a:lnTo>
                    <a:pt x="214926" y="46886"/>
                  </a:lnTo>
                  <a:lnTo>
                    <a:pt x="229285" y="87249"/>
                  </a:lnTo>
                  <a:lnTo>
                    <a:pt x="228309" y="101300"/>
                  </a:lnTo>
                  <a:lnTo>
                    <a:pt x="204977" y="143545"/>
                  </a:lnTo>
                  <a:lnTo>
                    <a:pt x="167894" y="162940"/>
                  </a:lnTo>
                  <a:lnTo>
                    <a:pt x="175759" y="174654"/>
                  </a:lnTo>
                  <a:lnTo>
                    <a:pt x="182668" y="185213"/>
                  </a:lnTo>
                  <a:lnTo>
                    <a:pt x="188623" y="194605"/>
                  </a:lnTo>
                  <a:lnTo>
                    <a:pt x="193624" y="202818"/>
                  </a:lnTo>
                  <a:lnTo>
                    <a:pt x="198146" y="210415"/>
                  </a:lnTo>
                  <a:lnTo>
                    <a:pt x="202682" y="217963"/>
                  </a:lnTo>
                  <a:lnTo>
                    <a:pt x="224554" y="253170"/>
                  </a:lnTo>
                  <a:lnTo>
                    <a:pt x="249250" y="282066"/>
                  </a:lnTo>
                  <a:lnTo>
                    <a:pt x="251434" y="283590"/>
                  </a:lnTo>
                  <a:lnTo>
                    <a:pt x="253720" y="284861"/>
                  </a:lnTo>
                  <a:lnTo>
                    <a:pt x="256108" y="285876"/>
                  </a:lnTo>
                  <a:lnTo>
                    <a:pt x="258495" y="286892"/>
                  </a:lnTo>
                  <a:lnTo>
                    <a:pt x="261035" y="287781"/>
                  </a:lnTo>
                  <a:lnTo>
                    <a:pt x="263753" y="288543"/>
                  </a:lnTo>
                  <a:lnTo>
                    <a:pt x="266471" y="289305"/>
                  </a:lnTo>
                  <a:lnTo>
                    <a:pt x="269481" y="289940"/>
                  </a:lnTo>
                  <a:lnTo>
                    <a:pt x="272795" y="290702"/>
                  </a:lnTo>
                  <a:lnTo>
                    <a:pt x="273596" y="300736"/>
                  </a:lnTo>
                  <a:lnTo>
                    <a:pt x="263506" y="301976"/>
                  </a:lnTo>
                  <a:lnTo>
                    <a:pt x="252725" y="302847"/>
                  </a:lnTo>
                  <a:lnTo>
                    <a:pt x="241250" y="303361"/>
                  </a:lnTo>
                  <a:lnTo>
                    <a:pt x="229082" y="303529"/>
                  </a:lnTo>
                  <a:lnTo>
                    <a:pt x="219893" y="303383"/>
                  </a:lnTo>
                  <a:lnTo>
                    <a:pt x="187159" y="293624"/>
                  </a:lnTo>
                  <a:lnTo>
                    <a:pt x="181063" y="288925"/>
                  </a:lnTo>
                  <a:lnTo>
                    <a:pt x="158397" y="255988"/>
                  </a:lnTo>
                  <a:lnTo>
                    <a:pt x="136601" y="218186"/>
                  </a:lnTo>
                  <a:lnTo>
                    <a:pt x="132022" y="210038"/>
                  </a:lnTo>
                  <a:lnTo>
                    <a:pt x="127333" y="201961"/>
                  </a:lnTo>
                  <a:lnTo>
                    <a:pt x="122535" y="193932"/>
                  </a:lnTo>
                  <a:lnTo>
                    <a:pt x="117627" y="185927"/>
                  </a:lnTo>
                  <a:lnTo>
                    <a:pt x="115633" y="182879"/>
                  </a:lnTo>
                  <a:lnTo>
                    <a:pt x="114007" y="180339"/>
                  </a:lnTo>
                  <a:lnTo>
                    <a:pt x="112750" y="178434"/>
                  </a:lnTo>
                  <a:lnTo>
                    <a:pt x="111493" y="176402"/>
                  </a:lnTo>
                  <a:lnTo>
                    <a:pt x="110236" y="174878"/>
                  </a:lnTo>
                  <a:lnTo>
                    <a:pt x="108978" y="173989"/>
                  </a:lnTo>
                  <a:lnTo>
                    <a:pt x="107721" y="172974"/>
                  </a:lnTo>
                  <a:lnTo>
                    <a:pt x="106400" y="172212"/>
                  </a:lnTo>
                  <a:lnTo>
                    <a:pt x="91401" y="170687"/>
                  </a:lnTo>
                  <a:lnTo>
                    <a:pt x="91401" y="236981"/>
                  </a:lnTo>
                  <a:lnTo>
                    <a:pt x="91401" y="244982"/>
                  </a:lnTo>
                  <a:lnTo>
                    <a:pt x="96367" y="283337"/>
                  </a:lnTo>
                  <a:lnTo>
                    <a:pt x="117030" y="290067"/>
                  </a:lnTo>
                  <a:lnTo>
                    <a:pt x="117627" y="299974"/>
                  </a:lnTo>
                  <a:lnTo>
                    <a:pt x="105940" y="299714"/>
                  </a:lnTo>
                  <a:lnTo>
                    <a:pt x="92937" y="299513"/>
                  </a:lnTo>
                  <a:lnTo>
                    <a:pt x="78617" y="299384"/>
                  </a:lnTo>
                  <a:lnTo>
                    <a:pt x="62979" y="299338"/>
                  </a:lnTo>
                  <a:lnTo>
                    <a:pt x="46067" y="299384"/>
                  </a:lnTo>
                  <a:lnTo>
                    <a:pt x="30098" y="299513"/>
                  </a:lnTo>
                  <a:lnTo>
                    <a:pt x="15073" y="299714"/>
                  </a:lnTo>
                  <a:lnTo>
                    <a:pt x="990" y="299974"/>
                  </a:lnTo>
                  <a:lnTo>
                    <a:pt x="0" y="290067"/>
                  </a:lnTo>
                  <a:lnTo>
                    <a:pt x="26619" y="282701"/>
                  </a:lnTo>
                  <a:lnTo>
                    <a:pt x="29933" y="281813"/>
                  </a:lnTo>
                  <a:lnTo>
                    <a:pt x="31724" y="279780"/>
                  </a:lnTo>
                  <a:lnTo>
                    <a:pt x="31991" y="276605"/>
                  </a:lnTo>
                  <a:lnTo>
                    <a:pt x="32118" y="271271"/>
                  </a:lnTo>
                  <a:lnTo>
                    <a:pt x="32219" y="265302"/>
                  </a:lnTo>
                  <a:lnTo>
                    <a:pt x="32283" y="258825"/>
                  </a:lnTo>
                  <a:lnTo>
                    <a:pt x="32359" y="252221"/>
                  </a:lnTo>
                  <a:lnTo>
                    <a:pt x="32384" y="244982"/>
                  </a:lnTo>
                  <a:lnTo>
                    <a:pt x="32384" y="236981"/>
                  </a:lnTo>
                  <a:lnTo>
                    <a:pt x="32384" y="78612"/>
                  </a:lnTo>
                  <a:lnTo>
                    <a:pt x="32384" y="72008"/>
                  </a:lnTo>
                  <a:lnTo>
                    <a:pt x="32359" y="66039"/>
                  </a:lnTo>
                  <a:lnTo>
                    <a:pt x="32283" y="60578"/>
                  </a:lnTo>
                  <a:lnTo>
                    <a:pt x="32219" y="55117"/>
                  </a:lnTo>
                  <a:lnTo>
                    <a:pt x="596" y="31368"/>
                  </a:lnTo>
                  <a:lnTo>
                    <a:pt x="0" y="21208"/>
                  </a:lnTo>
                  <a:lnTo>
                    <a:pt x="13994" y="21542"/>
                  </a:lnTo>
                  <a:lnTo>
                    <a:pt x="28163" y="21780"/>
                  </a:lnTo>
                  <a:lnTo>
                    <a:pt x="42507" y="21923"/>
                  </a:lnTo>
                  <a:lnTo>
                    <a:pt x="57022" y="21970"/>
                  </a:lnTo>
                  <a:lnTo>
                    <a:pt x="61125" y="21970"/>
                  </a:lnTo>
                  <a:lnTo>
                    <a:pt x="66230" y="21970"/>
                  </a:lnTo>
                  <a:lnTo>
                    <a:pt x="72326" y="21716"/>
                  </a:lnTo>
                  <a:lnTo>
                    <a:pt x="78409" y="21589"/>
                  </a:lnTo>
                  <a:lnTo>
                    <a:pt x="85839" y="21336"/>
                  </a:lnTo>
                  <a:lnTo>
                    <a:pt x="94576" y="21081"/>
                  </a:lnTo>
                  <a:lnTo>
                    <a:pt x="102527" y="20827"/>
                  </a:lnTo>
                  <a:lnTo>
                    <a:pt x="109181" y="20574"/>
                  </a:lnTo>
                  <a:lnTo>
                    <a:pt x="114541" y="20446"/>
                  </a:lnTo>
                  <a:lnTo>
                    <a:pt x="119913" y="20319"/>
                  </a:lnTo>
                  <a:lnTo>
                    <a:pt x="124117" y="20192"/>
                  </a:lnTo>
                  <a:lnTo>
                    <a:pt x="127165" y="20192"/>
                  </a:lnTo>
                  <a:close/>
                </a:path>
                <a:path w="929005" h="303530">
                  <a:moveTo>
                    <a:pt x="885685" y="0"/>
                  </a:moveTo>
                  <a:lnTo>
                    <a:pt x="897254" y="337"/>
                  </a:lnTo>
                  <a:lnTo>
                    <a:pt x="908323" y="1365"/>
                  </a:lnTo>
                  <a:lnTo>
                    <a:pt x="918868" y="3107"/>
                  </a:lnTo>
                  <a:lnTo>
                    <a:pt x="928865" y="5587"/>
                  </a:lnTo>
                  <a:lnTo>
                    <a:pt x="925789" y="19591"/>
                  </a:lnTo>
                  <a:lnTo>
                    <a:pt x="923023" y="33607"/>
                  </a:lnTo>
                  <a:lnTo>
                    <a:pt x="920542" y="47646"/>
                  </a:lnTo>
                  <a:lnTo>
                    <a:pt x="918324" y="61721"/>
                  </a:lnTo>
                  <a:lnTo>
                    <a:pt x="907402" y="64007"/>
                  </a:lnTo>
                  <a:lnTo>
                    <a:pt x="895083" y="19430"/>
                  </a:lnTo>
                  <a:lnTo>
                    <a:pt x="893051" y="19050"/>
                  </a:lnTo>
                  <a:lnTo>
                    <a:pt x="890765" y="18795"/>
                  </a:lnTo>
                  <a:lnTo>
                    <a:pt x="888098" y="18795"/>
                  </a:lnTo>
                  <a:lnTo>
                    <a:pt x="852502" y="50585"/>
                  </a:lnTo>
                  <a:lnTo>
                    <a:pt x="846823" y="111378"/>
                  </a:lnTo>
                  <a:lnTo>
                    <a:pt x="846823" y="116839"/>
                  </a:lnTo>
                  <a:lnTo>
                    <a:pt x="894829" y="116839"/>
                  </a:lnTo>
                  <a:lnTo>
                    <a:pt x="894829" y="138429"/>
                  </a:lnTo>
                  <a:lnTo>
                    <a:pt x="846823" y="138429"/>
                  </a:lnTo>
                  <a:lnTo>
                    <a:pt x="846823" y="243331"/>
                  </a:lnTo>
                  <a:lnTo>
                    <a:pt x="849109" y="281939"/>
                  </a:lnTo>
                  <a:lnTo>
                    <a:pt x="879589" y="290449"/>
                  </a:lnTo>
                  <a:lnTo>
                    <a:pt x="880097" y="299974"/>
                  </a:lnTo>
                  <a:lnTo>
                    <a:pt x="864339" y="299714"/>
                  </a:lnTo>
                  <a:lnTo>
                    <a:pt x="848902" y="299513"/>
                  </a:lnTo>
                  <a:lnTo>
                    <a:pt x="833823" y="299384"/>
                  </a:lnTo>
                  <a:lnTo>
                    <a:pt x="819137" y="299338"/>
                  </a:lnTo>
                  <a:lnTo>
                    <a:pt x="804401" y="299384"/>
                  </a:lnTo>
                  <a:lnTo>
                    <a:pt x="789736" y="299513"/>
                  </a:lnTo>
                  <a:lnTo>
                    <a:pt x="775167" y="299714"/>
                  </a:lnTo>
                  <a:lnTo>
                    <a:pt x="760717" y="299974"/>
                  </a:lnTo>
                  <a:lnTo>
                    <a:pt x="759701" y="290449"/>
                  </a:lnTo>
                  <a:lnTo>
                    <a:pt x="784212" y="283844"/>
                  </a:lnTo>
                  <a:lnTo>
                    <a:pt x="787895" y="282828"/>
                  </a:lnTo>
                  <a:lnTo>
                    <a:pt x="789800" y="280669"/>
                  </a:lnTo>
                  <a:lnTo>
                    <a:pt x="789927" y="277494"/>
                  </a:lnTo>
                  <a:lnTo>
                    <a:pt x="790187" y="271283"/>
                  </a:lnTo>
                  <a:lnTo>
                    <a:pt x="790387" y="264858"/>
                  </a:lnTo>
                  <a:lnTo>
                    <a:pt x="790516" y="258242"/>
                  </a:lnTo>
                  <a:lnTo>
                    <a:pt x="790562" y="251459"/>
                  </a:lnTo>
                  <a:lnTo>
                    <a:pt x="790562" y="137413"/>
                  </a:lnTo>
                  <a:lnTo>
                    <a:pt x="761479" y="130555"/>
                  </a:lnTo>
                  <a:lnTo>
                    <a:pt x="759701" y="119761"/>
                  </a:lnTo>
                  <a:lnTo>
                    <a:pt x="790689" y="117220"/>
                  </a:lnTo>
                  <a:lnTo>
                    <a:pt x="792260" y="90955"/>
                  </a:lnTo>
                  <a:lnTo>
                    <a:pt x="796975" y="67786"/>
                  </a:lnTo>
                  <a:lnTo>
                    <a:pt x="815835" y="30733"/>
                  </a:lnTo>
                  <a:lnTo>
                    <a:pt x="864591" y="1926"/>
                  </a:lnTo>
                  <a:lnTo>
                    <a:pt x="885685" y="0"/>
                  </a:lnTo>
                  <a:close/>
                </a:path>
              </a:pathLst>
            </a:custGeom>
            <a:ln w="18288">
              <a:solidFill>
                <a:srgbClr val="FFFFFF"/>
              </a:solidFill>
            </a:ln>
          </p:spPr>
          <p:txBody>
            <a:bodyPr wrap="square" lIns="0" tIns="0" rIns="0" bIns="0" rtlCol="0"/>
            <a:lstStyle/>
            <a:p>
              <a:endParaRPr/>
            </a:p>
          </p:txBody>
        </p:sp>
      </p:grpSp>
      <p:grpSp>
        <p:nvGrpSpPr>
          <p:cNvPr id="14" name="object 14"/>
          <p:cNvGrpSpPr/>
          <p:nvPr/>
        </p:nvGrpSpPr>
        <p:grpSpPr>
          <a:xfrm>
            <a:off x="1612391" y="934211"/>
            <a:ext cx="6814184" cy="497205"/>
            <a:chOff x="1612391" y="934211"/>
            <a:chExt cx="6814184" cy="497205"/>
          </a:xfrm>
        </p:grpSpPr>
        <p:sp>
          <p:nvSpPr>
            <p:cNvPr id="15" name="object 15"/>
            <p:cNvSpPr/>
            <p:nvPr/>
          </p:nvSpPr>
          <p:spPr>
            <a:xfrm>
              <a:off x="1612391" y="934211"/>
              <a:ext cx="6813804" cy="496824"/>
            </a:xfrm>
            <a:prstGeom prst="rect">
              <a:avLst/>
            </a:prstGeom>
            <a:blipFill>
              <a:blip r:embed="rId11" cstate="print"/>
              <a:stretch>
                <a:fillRect/>
              </a:stretch>
            </a:blipFill>
          </p:spPr>
          <p:txBody>
            <a:bodyPr wrap="square" lIns="0" tIns="0" rIns="0" bIns="0" rtlCol="0"/>
            <a:lstStyle/>
            <a:p>
              <a:endParaRPr/>
            </a:p>
          </p:txBody>
        </p:sp>
        <p:sp>
          <p:nvSpPr>
            <p:cNvPr id="16" name="object 16"/>
            <p:cNvSpPr/>
            <p:nvPr/>
          </p:nvSpPr>
          <p:spPr>
            <a:xfrm>
              <a:off x="1653031" y="977264"/>
              <a:ext cx="6733159" cy="414782"/>
            </a:xfrm>
            <a:prstGeom prst="rect">
              <a:avLst/>
            </a:prstGeom>
            <a:blipFill>
              <a:blip r:embed="rId12" cstate="print"/>
              <a:stretch>
                <a:fillRect/>
              </a:stretch>
            </a:blipFill>
          </p:spPr>
          <p:txBody>
            <a:bodyPr wrap="square" lIns="0" tIns="0" rIns="0" bIns="0" rtlCol="0"/>
            <a:lstStyle/>
            <a:p>
              <a:endParaRPr/>
            </a:p>
          </p:txBody>
        </p:sp>
        <p:sp>
          <p:nvSpPr>
            <p:cNvPr id="17" name="object 17"/>
            <p:cNvSpPr/>
            <p:nvPr/>
          </p:nvSpPr>
          <p:spPr>
            <a:xfrm>
              <a:off x="2127504" y="1117853"/>
              <a:ext cx="98425" cy="166878"/>
            </a:xfrm>
            <a:prstGeom prst="rect">
              <a:avLst/>
            </a:prstGeom>
            <a:blipFill>
              <a:blip r:embed="rId13" cstate="print"/>
              <a:stretch>
                <a:fillRect/>
              </a:stretch>
            </a:blipFill>
          </p:spPr>
          <p:txBody>
            <a:bodyPr wrap="square" lIns="0" tIns="0" rIns="0" bIns="0" rtlCol="0"/>
            <a:lstStyle/>
            <a:p>
              <a:endParaRPr/>
            </a:p>
          </p:txBody>
        </p:sp>
        <p:sp>
          <p:nvSpPr>
            <p:cNvPr id="18" name="object 18"/>
            <p:cNvSpPr/>
            <p:nvPr/>
          </p:nvSpPr>
          <p:spPr>
            <a:xfrm>
              <a:off x="1868804" y="1109471"/>
              <a:ext cx="106933" cy="176276"/>
            </a:xfrm>
            <a:prstGeom prst="rect">
              <a:avLst/>
            </a:prstGeom>
            <a:blipFill>
              <a:blip r:embed="rId14" cstate="print"/>
              <a:stretch>
                <a:fillRect/>
              </a:stretch>
            </a:blipFill>
          </p:spPr>
          <p:txBody>
            <a:bodyPr wrap="square" lIns="0" tIns="0" rIns="0" bIns="0" rtlCol="0"/>
            <a:lstStyle/>
            <a:p>
              <a:endParaRPr/>
            </a:p>
          </p:txBody>
        </p:sp>
        <p:sp>
          <p:nvSpPr>
            <p:cNvPr id="19" name="object 19"/>
            <p:cNvSpPr/>
            <p:nvPr/>
          </p:nvSpPr>
          <p:spPr>
            <a:xfrm>
              <a:off x="1807082" y="1090802"/>
              <a:ext cx="230250" cy="213614"/>
            </a:xfrm>
            <a:prstGeom prst="rect">
              <a:avLst/>
            </a:prstGeom>
            <a:blipFill>
              <a:blip r:embed="rId15" cstate="print"/>
              <a:stretch>
                <a:fillRect/>
              </a:stretch>
            </a:blipFill>
          </p:spPr>
          <p:txBody>
            <a:bodyPr wrap="square" lIns="0" tIns="0" rIns="0" bIns="0" rtlCol="0"/>
            <a:lstStyle/>
            <a:p>
              <a:endParaRPr/>
            </a:p>
          </p:txBody>
        </p:sp>
        <p:sp>
          <p:nvSpPr>
            <p:cNvPr id="20" name="object 20"/>
            <p:cNvSpPr/>
            <p:nvPr/>
          </p:nvSpPr>
          <p:spPr>
            <a:xfrm>
              <a:off x="2373756" y="995679"/>
              <a:ext cx="1851406" cy="308737"/>
            </a:xfrm>
            <a:prstGeom prst="rect">
              <a:avLst/>
            </a:prstGeom>
            <a:blipFill>
              <a:blip r:embed="rId16" cstate="print"/>
              <a:stretch>
                <a:fillRect/>
              </a:stretch>
            </a:blipFill>
          </p:spPr>
          <p:txBody>
            <a:bodyPr wrap="square" lIns="0" tIns="0" rIns="0" bIns="0" rtlCol="0"/>
            <a:lstStyle/>
            <a:p>
              <a:endParaRPr/>
            </a:p>
          </p:txBody>
        </p:sp>
        <p:sp>
          <p:nvSpPr>
            <p:cNvPr id="21" name="object 21"/>
            <p:cNvSpPr/>
            <p:nvPr/>
          </p:nvSpPr>
          <p:spPr>
            <a:xfrm>
              <a:off x="4299712" y="981201"/>
              <a:ext cx="2053463" cy="419989"/>
            </a:xfrm>
            <a:prstGeom prst="rect">
              <a:avLst/>
            </a:prstGeom>
            <a:blipFill>
              <a:blip r:embed="rId17" cstate="print"/>
              <a:stretch>
                <a:fillRect/>
              </a:stretch>
            </a:blipFill>
          </p:spPr>
          <p:txBody>
            <a:bodyPr wrap="square" lIns="0" tIns="0" rIns="0" bIns="0" rtlCol="0"/>
            <a:lstStyle/>
            <a:p>
              <a:endParaRPr/>
            </a:p>
          </p:txBody>
        </p:sp>
        <p:sp>
          <p:nvSpPr>
            <p:cNvPr id="22" name="object 22"/>
            <p:cNvSpPr/>
            <p:nvPr/>
          </p:nvSpPr>
          <p:spPr>
            <a:xfrm>
              <a:off x="1653031" y="1054734"/>
              <a:ext cx="624840" cy="332105"/>
            </a:xfrm>
            <a:custGeom>
              <a:avLst/>
              <a:gdLst/>
              <a:ahLst/>
              <a:cxnLst/>
              <a:rect l="l" t="t" r="r" b="b"/>
              <a:pathLst>
                <a:path w="624839" h="332105">
                  <a:moveTo>
                    <a:pt x="480694" y="44703"/>
                  </a:moveTo>
                  <a:lnTo>
                    <a:pt x="483616" y="46227"/>
                  </a:lnTo>
                  <a:lnTo>
                    <a:pt x="483616" y="64897"/>
                  </a:lnTo>
                  <a:lnTo>
                    <a:pt x="498903" y="56302"/>
                  </a:lnTo>
                  <a:lnTo>
                    <a:pt x="513905" y="50149"/>
                  </a:lnTo>
                  <a:lnTo>
                    <a:pt x="528621" y="46448"/>
                  </a:lnTo>
                  <a:lnTo>
                    <a:pt x="543051" y="45212"/>
                  </a:lnTo>
                  <a:lnTo>
                    <a:pt x="560766" y="46759"/>
                  </a:lnTo>
                  <a:lnTo>
                    <a:pt x="602361" y="69976"/>
                  </a:lnTo>
                  <a:lnTo>
                    <a:pt x="622952" y="115643"/>
                  </a:lnTo>
                  <a:lnTo>
                    <a:pt x="624332" y="134619"/>
                  </a:lnTo>
                  <a:lnTo>
                    <a:pt x="622403" y="158051"/>
                  </a:lnTo>
                  <a:lnTo>
                    <a:pt x="606972" y="196913"/>
                  </a:lnTo>
                  <a:lnTo>
                    <a:pt x="576802" y="224678"/>
                  </a:lnTo>
                  <a:lnTo>
                    <a:pt x="536035" y="238775"/>
                  </a:lnTo>
                  <a:lnTo>
                    <a:pt x="511937" y="240537"/>
                  </a:lnTo>
                  <a:lnTo>
                    <a:pt x="505100" y="240369"/>
                  </a:lnTo>
                  <a:lnTo>
                    <a:pt x="498109" y="239855"/>
                  </a:lnTo>
                  <a:lnTo>
                    <a:pt x="490952" y="238984"/>
                  </a:lnTo>
                  <a:lnTo>
                    <a:pt x="483616" y="237743"/>
                  </a:lnTo>
                  <a:lnTo>
                    <a:pt x="483616" y="279653"/>
                  </a:lnTo>
                  <a:lnTo>
                    <a:pt x="489457" y="314705"/>
                  </a:lnTo>
                  <a:lnTo>
                    <a:pt x="517398" y="322072"/>
                  </a:lnTo>
                  <a:lnTo>
                    <a:pt x="518032" y="331597"/>
                  </a:lnTo>
                  <a:lnTo>
                    <a:pt x="501794" y="331337"/>
                  </a:lnTo>
                  <a:lnTo>
                    <a:pt x="486044" y="331136"/>
                  </a:lnTo>
                  <a:lnTo>
                    <a:pt x="470794" y="331007"/>
                  </a:lnTo>
                  <a:lnTo>
                    <a:pt x="456056" y="330962"/>
                  </a:lnTo>
                  <a:lnTo>
                    <a:pt x="441249" y="331007"/>
                  </a:lnTo>
                  <a:lnTo>
                    <a:pt x="426561" y="331136"/>
                  </a:lnTo>
                  <a:lnTo>
                    <a:pt x="412015" y="331337"/>
                  </a:lnTo>
                  <a:lnTo>
                    <a:pt x="397637" y="331597"/>
                  </a:lnTo>
                  <a:lnTo>
                    <a:pt x="396620" y="322072"/>
                  </a:lnTo>
                  <a:lnTo>
                    <a:pt x="421640" y="315087"/>
                  </a:lnTo>
                  <a:lnTo>
                    <a:pt x="424815" y="314325"/>
                  </a:lnTo>
                  <a:lnTo>
                    <a:pt x="426466" y="312292"/>
                  </a:lnTo>
                  <a:lnTo>
                    <a:pt x="427100" y="265049"/>
                  </a:lnTo>
                  <a:lnTo>
                    <a:pt x="427100" y="185674"/>
                  </a:lnTo>
                  <a:lnTo>
                    <a:pt x="427051" y="146337"/>
                  </a:lnTo>
                  <a:lnTo>
                    <a:pt x="426618" y="91144"/>
                  </a:lnTo>
                  <a:lnTo>
                    <a:pt x="397891" y="67944"/>
                  </a:lnTo>
                  <a:lnTo>
                    <a:pt x="396620" y="59816"/>
                  </a:lnTo>
                  <a:lnTo>
                    <a:pt x="419098" y="56312"/>
                  </a:lnTo>
                  <a:lnTo>
                    <a:pt x="440610" y="52641"/>
                  </a:lnTo>
                  <a:lnTo>
                    <a:pt x="461146" y="48779"/>
                  </a:lnTo>
                  <a:lnTo>
                    <a:pt x="480694" y="44703"/>
                  </a:lnTo>
                  <a:close/>
                </a:path>
                <a:path w="624839" h="332105">
                  <a:moveTo>
                    <a:pt x="82804" y="0"/>
                  </a:moveTo>
                  <a:lnTo>
                    <a:pt x="85598" y="1397"/>
                  </a:lnTo>
                  <a:lnTo>
                    <a:pt x="85357" y="13588"/>
                  </a:lnTo>
                  <a:lnTo>
                    <a:pt x="85201" y="26162"/>
                  </a:lnTo>
                  <a:lnTo>
                    <a:pt x="85115" y="39115"/>
                  </a:lnTo>
                  <a:lnTo>
                    <a:pt x="85090" y="52450"/>
                  </a:lnTo>
                  <a:lnTo>
                    <a:pt x="140716" y="52450"/>
                  </a:lnTo>
                  <a:lnTo>
                    <a:pt x="140716" y="74040"/>
                  </a:lnTo>
                  <a:lnTo>
                    <a:pt x="85090" y="74040"/>
                  </a:lnTo>
                  <a:lnTo>
                    <a:pt x="84516" y="103901"/>
                  </a:lnTo>
                  <a:lnTo>
                    <a:pt x="84121" y="131381"/>
                  </a:lnTo>
                  <a:lnTo>
                    <a:pt x="83893" y="156479"/>
                  </a:lnTo>
                  <a:lnTo>
                    <a:pt x="83819" y="179197"/>
                  </a:lnTo>
                  <a:lnTo>
                    <a:pt x="84202" y="188434"/>
                  </a:lnTo>
                  <a:lnTo>
                    <a:pt x="101981" y="214502"/>
                  </a:lnTo>
                  <a:lnTo>
                    <a:pt x="113665" y="214502"/>
                  </a:lnTo>
                  <a:lnTo>
                    <a:pt x="120572" y="214407"/>
                  </a:lnTo>
                  <a:lnTo>
                    <a:pt x="127777" y="214122"/>
                  </a:lnTo>
                  <a:lnTo>
                    <a:pt x="135292" y="213645"/>
                  </a:lnTo>
                  <a:lnTo>
                    <a:pt x="143129" y="212978"/>
                  </a:lnTo>
                  <a:lnTo>
                    <a:pt x="144653" y="224916"/>
                  </a:lnTo>
                  <a:lnTo>
                    <a:pt x="129103" y="231677"/>
                  </a:lnTo>
                  <a:lnTo>
                    <a:pt x="114077" y="236521"/>
                  </a:lnTo>
                  <a:lnTo>
                    <a:pt x="99575" y="239436"/>
                  </a:lnTo>
                  <a:lnTo>
                    <a:pt x="85598" y="240411"/>
                  </a:lnTo>
                  <a:lnTo>
                    <a:pt x="72479" y="239674"/>
                  </a:lnTo>
                  <a:lnTo>
                    <a:pt x="36004" y="222178"/>
                  </a:lnTo>
                  <a:lnTo>
                    <a:pt x="27431" y="193675"/>
                  </a:lnTo>
                  <a:lnTo>
                    <a:pt x="27503" y="170644"/>
                  </a:lnTo>
                  <a:lnTo>
                    <a:pt x="27717" y="142875"/>
                  </a:lnTo>
                  <a:lnTo>
                    <a:pt x="28074" y="110343"/>
                  </a:lnTo>
                  <a:lnTo>
                    <a:pt x="28575" y="73025"/>
                  </a:lnTo>
                  <a:lnTo>
                    <a:pt x="1778" y="66166"/>
                  </a:lnTo>
                  <a:lnTo>
                    <a:pt x="0" y="55372"/>
                  </a:lnTo>
                  <a:lnTo>
                    <a:pt x="33147" y="52450"/>
                  </a:lnTo>
                  <a:lnTo>
                    <a:pt x="52069" y="5714"/>
                  </a:lnTo>
                  <a:lnTo>
                    <a:pt x="60336" y="4214"/>
                  </a:lnTo>
                  <a:lnTo>
                    <a:pt x="68199" y="2762"/>
                  </a:lnTo>
                  <a:lnTo>
                    <a:pt x="75680" y="1357"/>
                  </a:lnTo>
                  <a:lnTo>
                    <a:pt x="82804" y="0"/>
                  </a:lnTo>
                  <a:close/>
                </a:path>
              </a:pathLst>
            </a:custGeom>
            <a:ln w="18288">
              <a:solidFill>
                <a:srgbClr val="FFFFFF"/>
              </a:solidFill>
            </a:ln>
          </p:spPr>
          <p:txBody>
            <a:bodyPr wrap="square" lIns="0" tIns="0" rIns="0" bIns="0" rtlCol="0"/>
            <a:lstStyle/>
            <a:p>
              <a:endParaRPr/>
            </a:p>
          </p:txBody>
        </p:sp>
        <p:sp>
          <p:nvSpPr>
            <p:cNvPr id="23" name="object 23"/>
            <p:cNvSpPr/>
            <p:nvPr/>
          </p:nvSpPr>
          <p:spPr>
            <a:xfrm>
              <a:off x="6461759" y="968120"/>
              <a:ext cx="1933575" cy="406019"/>
            </a:xfrm>
            <a:prstGeom prst="rect">
              <a:avLst/>
            </a:prstGeom>
            <a:blipFill>
              <a:blip r:embed="rId18" cstate="print"/>
              <a:stretch>
                <a:fillRect/>
              </a:stretch>
            </a:blipFill>
          </p:spPr>
          <p:txBody>
            <a:bodyPr wrap="square" lIns="0" tIns="0" rIns="0" bIns="0" rtlCol="0"/>
            <a:lstStyle/>
            <a:p>
              <a:endParaRPr/>
            </a:p>
          </p:txBody>
        </p:sp>
      </p:grpSp>
      <p:sp>
        <p:nvSpPr>
          <p:cNvPr id="24" name="object 24"/>
          <p:cNvSpPr txBox="1"/>
          <p:nvPr/>
        </p:nvSpPr>
        <p:spPr>
          <a:xfrm>
            <a:off x="535940" y="2898775"/>
            <a:ext cx="7781290" cy="2007870"/>
          </a:xfrm>
          <a:prstGeom prst="rect">
            <a:avLst/>
          </a:prstGeom>
        </p:spPr>
        <p:txBody>
          <a:bodyPr vert="horz" wrap="square" lIns="0" tIns="13335" rIns="0" bIns="0" rtlCol="0">
            <a:spAutoFit/>
          </a:bodyPr>
          <a:lstStyle/>
          <a:p>
            <a:pPr marL="12700" algn="just">
              <a:lnSpc>
                <a:spcPct val="100000"/>
              </a:lnSpc>
              <a:spcBef>
                <a:spcPts val="105"/>
              </a:spcBef>
            </a:pPr>
            <a:r>
              <a:rPr sz="2450" spc="-625">
                <a:solidFill>
                  <a:srgbClr val="0AD0D9"/>
                </a:solidFill>
                <a:latin typeface="Arial"/>
                <a:cs typeface="Arial"/>
              </a:rPr>
              <a:t></a:t>
            </a:r>
            <a:r>
              <a:rPr sz="2450" spc="-620">
                <a:solidFill>
                  <a:srgbClr val="0AD0D9"/>
                </a:solidFill>
                <a:latin typeface="Arial"/>
                <a:cs typeface="Arial"/>
              </a:rPr>
              <a:t> </a:t>
            </a:r>
            <a:r>
              <a:rPr lang="en-US" sz="2600" spc="-45" dirty="0" smtClean="0">
                <a:latin typeface="Georgia"/>
                <a:cs typeface="Georgia"/>
              </a:rPr>
              <a:t>It is a system of catching rainwater where it falls.</a:t>
            </a:r>
          </a:p>
          <a:p>
            <a:pPr marL="286385" marR="114300" algn="just">
              <a:lnSpc>
                <a:spcPct val="100000"/>
              </a:lnSpc>
            </a:pPr>
            <a:r>
              <a:rPr lang="en-US" sz="2600" spc="-45" dirty="0" smtClean="0">
                <a:latin typeface="Georgia"/>
                <a:cs typeface="Georgia"/>
              </a:rPr>
              <a:t>In rooftop harvesting, the roof becomes the  catchments, and the rainwater is collected from  the roof of the house/building. This method is  less expensive and very effective.</a:t>
            </a:r>
            <a:r>
              <a:rPr lang="en-US" sz="2600" spc="-45" dirty="0" smtClean="0">
                <a:latin typeface="Georgia"/>
                <a:cs typeface="Georgia"/>
              </a:rPr>
              <a:t> </a:t>
            </a:r>
            <a:endParaRPr sz="2600">
              <a:latin typeface="Times New Roman"/>
              <a:cs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a:spLocks noGrp="1"/>
          </p:cNvSpPr>
          <p:nvPr>
            <p:ph type="title"/>
          </p:nvPr>
        </p:nvSpPr>
        <p:spPr>
          <a:prstGeom prst="rect">
            <a:avLst/>
          </a:prstGeom>
        </p:spPr>
        <p:txBody>
          <a:bodyPr vert="horz" wrap="square" lIns="0" tIns="12065" rIns="0" bIns="0" rtlCol="0">
            <a:spAutoFit/>
          </a:bodyPr>
          <a:lstStyle/>
          <a:p>
            <a:pPr marL="12700" marR="5080">
              <a:lnSpc>
                <a:spcPct val="100000"/>
              </a:lnSpc>
              <a:spcBef>
                <a:spcPts val="95"/>
              </a:spcBef>
            </a:pPr>
            <a:r>
              <a:rPr spc="-10" dirty="0"/>
              <a:t>Components </a:t>
            </a:r>
            <a:r>
              <a:rPr spc="-5" dirty="0"/>
              <a:t>of the </a:t>
            </a:r>
            <a:r>
              <a:rPr spc="-15" dirty="0"/>
              <a:t>roof top </a:t>
            </a:r>
            <a:r>
              <a:rPr spc="-25" dirty="0"/>
              <a:t>rainwater </a:t>
            </a:r>
            <a:r>
              <a:rPr spc="-10" dirty="0"/>
              <a:t>harvesting  </a:t>
            </a:r>
            <a:r>
              <a:rPr spc="-25" dirty="0"/>
              <a:t>system.</a:t>
            </a:r>
          </a:p>
        </p:txBody>
      </p:sp>
      <p:sp>
        <p:nvSpPr>
          <p:cNvPr id="9" name="object 9"/>
          <p:cNvSpPr txBox="1"/>
          <p:nvPr/>
        </p:nvSpPr>
        <p:spPr>
          <a:xfrm>
            <a:off x="852932" y="1869160"/>
            <a:ext cx="323215" cy="2879090"/>
          </a:xfrm>
          <a:prstGeom prst="rect">
            <a:avLst/>
          </a:prstGeom>
        </p:spPr>
        <p:txBody>
          <a:bodyPr vert="horz" wrap="square" lIns="0" tIns="91440" rIns="0" bIns="0" rtlCol="0">
            <a:spAutoFit/>
          </a:bodyPr>
          <a:lstStyle/>
          <a:p>
            <a:pPr marL="12700">
              <a:lnSpc>
                <a:spcPct val="100000"/>
              </a:lnSpc>
              <a:spcBef>
                <a:spcPts val="720"/>
              </a:spcBef>
            </a:pPr>
            <a:r>
              <a:rPr sz="2600" b="1" spc="-155" dirty="0">
                <a:latin typeface="Times New Roman"/>
                <a:cs typeface="Times New Roman"/>
              </a:rPr>
              <a:t>1-</a:t>
            </a:r>
            <a:endParaRPr sz="2600">
              <a:latin typeface="Times New Roman"/>
              <a:cs typeface="Times New Roman"/>
            </a:endParaRPr>
          </a:p>
          <a:p>
            <a:pPr marL="12700">
              <a:lnSpc>
                <a:spcPct val="100000"/>
              </a:lnSpc>
              <a:spcBef>
                <a:spcPts val="625"/>
              </a:spcBef>
            </a:pPr>
            <a:r>
              <a:rPr sz="2600" b="1" dirty="0">
                <a:latin typeface="Times New Roman"/>
                <a:cs typeface="Times New Roman"/>
              </a:rPr>
              <a:t>2-</a:t>
            </a:r>
            <a:endParaRPr sz="2600">
              <a:latin typeface="Times New Roman"/>
              <a:cs typeface="Times New Roman"/>
            </a:endParaRPr>
          </a:p>
          <a:p>
            <a:pPr marL="12700">
              <a:lnSpc>
                <a:spcPct val="100000"/>
              </a:lnSpc>
              <a:spcBef>
                <a:spcPts val="625"/>
              </a:spcBef>
            </a:pPr>
            <a:r>
              <a:rPr sz="2600" b="1" spc="-35" dirty="0">
                <a:latin typeface="Times New Roman"/>
                <a:cs typeface="Times New Roman"/>
              </a:rPr>
              <a:t>3-</a:t>
            </a:r>
            <a:endParaRPr sz="2600">
              <a:latin typeface="Times New Roman"/>
              <a:cs typeface="Times New Roman"/>
            </a:endParaRPr>
          </a:p>
          <a:p>
            <a:pPr marL="12700">
              <a:lnSpc>
                <a:spcPct val="100000"/>
              </a:lnSpc>
              <a:spcBef>
                <a:spcPts val="625"/>
              </a:spcBef>
            </a:pPr>
            <a:r>
              <a:rPr sz="2600" b="1" spc="55" dirty="0">
                <a:latin typeface="Times New Roman"/>
                <a:cs typeface="Times New Roman"/>
              </a:rPr>
              <a:t>4-</a:t>
            </a:r>
            <a:endParaRPr sz="2600">
              <a:latin typeface="Times New Roman"/>
              <a:cs typeface="Times New Roman"/>
            </a:endParaRPr>
          </a:p>
          <a:p>
            <a:pPr marL="12700">
              <a:lnSpc>
                <a:spcPct val="100000"/>
              </a:lnSpc>
              <a:spcBef>
                <a:spcPts val="625"/>
              </a:spcBef>
            </a:pPr>
            <a:r>
              <a:rPr sz="2600" b="1" spc="-25" dirty="0">
                <a:latin typeface="Times New Roman"/>
                <a:cs typeface="Times New Roman"/>
              </a:rPr>
              <a:t>5-</a:t>
            </a:r>
            <a:endParaRPr sz="2600">
              <a:latin typeface="Times New Roman"/>
              <a:cs typeface="Times New Roman"/>
            </a:endParaRPr>
          </a:p>
          <a:p>
            <a:pPr marL="12700">
              <a:lnSpc>
                <a:spcPct val="100000"/>
              </a:lnSpc>
              <a:spcBef>
                <a:spcPts val="625"/>
              </a:spcBef>
            </a:pPr>
            <a:r>
              <a:rPr sz="2600" b="1" spc="125" dirty="0">
                <a:latin typeface="Times New Roman"/>
                <a:cs typeface="Times New Roman"/>
              </a:rPr>
              <a:t>6</a:t>
            </a:r>
            <a:r>
              <a:rPr sz="2600" b="1" spc="40" dirty="0">
                <a:latin typeface="Times New Roman"/>
                <a:cs typeface="Times New Roman"/>
              </a:rPr>
              <a:t>-</a:t>
            </a:r>
            <a:endParaRPr sz="2600">
              <a:latin typeface="Times New Roman"/>
              <a:cs typeface="Times New Roman"/>
            </a:endParaRPr>
          </a:p>
        </p:txBody>
      </p:sp>
      <p:sp>
        <p:nvSpPr>
          <p:cNvPr id="10" name="object 10"/>
          <p:cNvSpPr txBox="1"/>
          <p:nvPr/>
        </p:nvSpPr>
        <p:spPr>
          <a:xfrm>
            <a:off x="1724914" y="1869160"/>
            <a:ext cx="2725420" cy="2879090"/>
          </a:xfrm>
          <a:prstGeom prst="rect">
            <a:avLst/>
          </a:prstGeom>
        </p:spPr>
        <p:txBody>
          <a:bodyPr vert="horz" wrap="square" lIns="0" tIns="12700" rIns="0" bIns="0" rtlCol="0">
            <a:spAutoFit/>
          </a:bodyPr>
          <a:lstStyle/>
          <a:p>
            <a:pPr marL="43180" marR="5080" indent="-30480">
              <a:lnSpc>
                <a:spcPct val="120000"/>
              </a:lnSpc>
              <a:spcBef>
                <a:spcPts val="100"/>
              </a:spcBef>
            </a:pPr>
            <a:r>
              <a:rPr sz="2600" b="1" spc="135" dirty="0">
                <a:latin typeface="Times New Roman"/>
                <a:cs typeface="Times New Roman"/>
              </a:rPr>
              <a:t>Catchment </a:t>
            </a:r>
            <a:r>
              <a:rPr sz="2600" b="1" spc="90" dirty="0">
                <a:latin typeface="Times New Roman"/>
                <a:cs typeface="Times New Roman"/>
              </a:rPr>
              <a:t>area  </a:t>
            </a:r>
            <a:r>
              <a:rPr sz="2600" b="1" spc="105" dirty="0">
                <a:latin typeface="Times New Roman"/>
                <a:cs typeface="Times New Roman"/>
              </a:rPr>
              <a:t>Transportation  </a:t>
            </a:r>
            <a:r>
              <a:rPr sz="2600" b="1" spc="55" dirty="0">
                <a:latin typeface="Times New Roman"/>
                <a:cs typeface="Times New Roman"/>
              </a:rPr>
              <a:t>First </a:t>
            </a:r>
            <a:r>
              <a:rPr sz="2600" b="1" spc="185" dirty="0">
                <a:latin typeface="Times New Roman"/>
                <a:cs typeface="Times New Roman"/>
              </a:rPr>
              <a:t>flush  </a:t>
            </a:r>
            <a:r>
              <a:rPr sz="2600" b="1" spc="85" dirty="0">
                <a:latin typeface="Times New Roman"/>
                <a:cs typeface="Times New Roman"/>
              </a:rPr>
              <a:t>Storage </a:t>
            </a:r>
            <a:r>
              <a:rPr sz="2600" b="1" spc="165" dirty="0">
                <a:latin typeface="Times New Roman"/>
                <a:cs typeface="Times New Roman"/>
              </a:rPr>
              <a:t>system  </a:t>
            </a:r>
            <a:r>
              <a:rPr sz="2600" b="1" spc="114" dirty="0">
                <a:latin typeface="Times New Roman"/>
                <a:cs typeface="Times New Roman"/>
              </a:rPr>
              <a:t>Delivery </a:t>
            </a:r>
            <a:r>
              <a:rPr sz="2600" b="1" spc="165" dirty="0">
                <a:latin typeface="Times New Roman"/>
                <a:cs typeface="Times New Roman"/>
              </a:rPr>
              <a:t>system  </a:t>
            </a:r>
            <a:r>
              <a:rPr sz="2600" b="1" spc="105" dirty="0">
                <a:latin typeface="Times New Roman"/>
                <a:cs typeface="Times New Roman"/>
              </a:rPr>
              <a:t>Filtration</a:t>
            </a:r>
            <a:r>
              <a:rPr sz="2600" b="1" spc="-204" dirty="0">
                <a:latin typeface="Times New Roman"/>
                <a:cs typeface="Times New Roman"/>
              </a:rPr>
              <a:t> </a:t>
            </a:r>
            <a:r>
              <a:rPr sz="2600" b="1" spc="165" dirty="0">
                <a:latin typeface="Times New Roman"/>
                <a:cs typeface="Times New Roman"/>
              </a:rPr>
              <a:t>system</a:t>
            </a:r>
            <a:endParaRPr sz="2600">
              <a:latin typeface="Times New Roman"/>
              <a:cs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a:spLocks noGrp="1"/>
          </p:cNvSpPr>
          <p:nvPr>
            <p:ph type="body" idx="1"/>
          </p:nvPr>
        </p:nvSpPr>
        <p:spPr>
          <a:prstGeom prst="rect">
            <a:avLst/>
          </a:prstGeom>
        </p:spPr>
        <p:txBody>
          <a:bodyPr vert="horz" wrap="square" lIns="0" tIns="13335" rIns="0" bIns="0" rtlCol="0">
            <a:spAutoFit/>
          </a:bodyPr>
          <a:lstStyle/>
          <a:p>
            <a:pPr marL="286385" marR="5080" indent="-274320">
              <a:lnSpc>
                <a:spcPct val="100000"/>
              </a:lnSpc>
              <a:spcBef>
                <a:spcPts val="105"/>
              </a:spcBef>
            </a:pPr>
            <a:r>
              <a:rPr sz="2450" b="0" spc="-625" dirty="0">
                <a:solidFill>
                  <a:srgbClr val="0AD0D9"/>
                </a:solidFill>
                <a:latin typeface="Arial"/>
                <a:cs typeface="Arial"/>
              </a:rPr>
              <a:t> </a:t>
            </a:r>
            <a:r>
              <a:rPr spc="110" dirty="0"/>
              <a:t>The surface </a:t>
            </a:r>
            <a:r>
              <a:rPr spc="150" dirty="0"/>
              <a:t>that </a:t>
            </a:r>
            <a:r>
              <a:rPr spc="125" dirty="0"/>
              <a:t>receives </a:t>
            </a:r>
            <a:r>
              <a:rPr spc="100" dirty="0"/>
              <a:t>rainfall </a:t>
            </a:r>
            <a:r>
              <a:rPr spc="110" dirty="0"/>
              <a:t>directly </a:t>
            </a:r>
            <a:r>
              <a:rPr spc="155" dirty="0"/>
              <a:t>is </a:t>
            </a:r>
            <a:r>
              <a:rPr spc="200" dirty="0"/>
              <a:t>the  </a:t>
            </a:r>
            <a:r>
              <a:rPr spc="160" dirty="0"/>
              <a:t>catchment</a:t>
            </a:r>
            <a:r>
              <a:rPr spc="-160" dirty="0"/>
              <a:t> </a:t>
            </a:r>
            <a:r>
              <a:rPr spc="155" dirty="0"/>
              <a:t>of</a:t>
            </a:r>
            <a:r>
              <a:rPr spc="5" dirty="0"/>
              <a:t> </a:t>
            </a:r>
            <a:r>
              <a:rPr spc="90" dirty="0"/>
              <a:t>rainwater</a:t>
            </a:r>
            <a:r>
              <a:rPr spc="-150" dirty="0"/>
              <a:t> </a:t>
            </a:r>
            <a:r>
              <a:rPr spc="130" dirty="0"/>
              <a:t>harvesting</a:t>
            </a:r>
            <a:r>
              <a:rPr spc="-90" dirty="0"/>
              <a:t> </a:t>
            </a:r>
            <a:r>
              <a:rPr spc="155" dirty="0"/>
              <a:t>system.</a:t>
            </a:r>
            <a:r>
              <a:rPr spc="-20" dirty="0"/>
              <a:t> </a:t>
            </a:r>
            <a:r>
              <a:rPr spc="45" dirty="0"/>
              <a:t>It</a:t>
            </a:r>
            <a:r>
              <a:rPr spc="-100" dirty="0"/>
              <a:t> </a:t>
            </a:r>
            <a:r>
              <a:rPr spc="114" dirty="0"/>
              <a:t>may  </a:t>
            </a:r>
            <a:r>
              <a:rPr spc="190" dirty="0"/>
              <a:t>be </a:t>
            </a:r>
            <a:r>
              <a:rPr spc="90" dirty="0"/>
              <a:t>terrace, courtyard, </a:t>
            </a:r>
            <a:r>
              <a:rPr spc="114" dirty="0"/>
              <a:t>or </a:t>
            </a:r>
            <a:r>
              <a:rPr spc="110" dirty="0"/>
              <a:t>paved </a:t>
            </a:r>
            <a:r>
              <a:rPr spc="114" dirty="0"/>
              <a:t>or </a:t>
            </a:r>
            <a:r>
              <a:rPr spc="140" dirty="0"/>
              <a:t>unpaved </a:t>
            </a:r>
            <a:r>
              <a:rPr spc="215" dirty="0"/>
              <a:t>open  </a:t>
            </a:r>
            <a:r>
              <a:rPr spc="140"/>
              <a:t>ground</a:t>
            </a:r>
            <a:r>
              <a:rPr spc="140" smtClean="0"/>
              <a:t>.</a:t>
            </a:r>
            <a:endParaRPr sz="2450">
              <a:latin typeface="Arial"/>
              <a:cs typeface="Arial"/>
            </a:endParaRPr>
          </a:p>
        </p:txBody>
      </p:sp>
      <p:sp>
        <p:nvSpPr>
          <p:cNvPr id="9" name="object 9"/>
          <p:cNvSpPr txBox="1">
            <a:spLocks noGrp="1"/>
          </p:cNvSpPr>
          <p:nvPr>
            <p:ph type="title"/>
          </p:nvPr>
        </p:nvSpPr>
        <p:spPr>
          <a:xfrm>
            <a:off x="734059" y="751078"/>
            <a:ext cx="5107940" cy="848360"/>
          </a:xfrm>
          <a:prstGeom prst="rect">
            <a:avLst/>
          </a:prstGeom>
        </p:spPr>
        <p:txBody>
          <a:bodyPr vert="horz" wrap="square" lIns="0" tIns="12700" rIns="0" bIns="0" rtlCol="0">
            <a:spAutoFit/>
          </a:bodyPr>
          <a:lstStyle/>
          <a:p>
            <a:pPr marL="12700">
              <a:lnSpc>
                <a:spcPct val="100000"/>
              </a:lnSpc>
              <a:spcBef>
                <a:spcPts val="100"/>
              </a:spcBef>
            </a:pPr>
            <a:r>
              <a:rPr sz="5400" spc="280" dirty="0">
                <a:solidFill>
                  <a:srgbClr val="000000"/>
                </a:solidFill>
                <a:latin typeface="Times New Roman"/>
                <a:cs typeface="Times New Roman"/>
              </a:rPr>
              <a:t>Catchment</a:t>
            </a:r>
            <a:r>
              <a:rPr sz="5400" spc="-405" dirty="0">
                <a:solidFill>
                  <a:srgbClr val="000000"/>
                </a:solidFill>
                <a:latin typeface="Times New Roman"/>
                <a:cs typeface="Times New Roman"/>
              </a:rPr>
              <a:t> </a:t>
            </a:r>
            <a:r>
              <a:rPr sz="5400" spc="185" dirty="0">
                <a:solidFill>
                  <a:srgbClr val="000000"/>
                </a:solidFill>
                <a:latin typeface="Times New Roman"/>
                <a:cs typeface="Times New Roman"/>
              </a:rPr>
              <a:t>area</a:t>
            </a:r>
            <a:endParaRPr sz="5400">
              <a:latin typeface="Times New Roman"/>
              <a:cs typeface="Times New Roman"/>
            </a:endParaRPr>
          </a:p>
        </p:txBody>
      </p:sp>
      <p:sp>
        <p:nvSpPr>
          <p:cNvPr id="10" name="object 10"/>
          <p:cNvSpPr/>
          <p:nvPr/>
        </p:nvSpPr>
        <p:spPr>
          <a:xfrm>
            <a:off x="381000" y="3962400"/>
            <a:ext cx="4038600" cy="2590800"/>
          </a:xfrm>
          <a:prstGeom prst="rect">
            <a:avLst/>
          </a:prstGeom>
          <a:blipFill>
            <a:blip r:embed="rId7" cstate="print"/>
            <a:stretch>
              <a:fillRect/>
            </a:stretch>
          </a:blipFill>
        </p:spPr>
        <p:txBody>
          <a:bodyPr wrap="square" lIns="0" tIns="0" rIns="0" bIns="0" rtlCol="0"/>
          <a:lstStyle/>
          <a:p>
            <a:endParaRPr/>
          </a:p>
        </p:txBody>
      </p:sp>
      <p:sp>
        <p:nvSpPr>
          <p:cNvPr id="11" name="object 11"/>
          <p:cNvSpPr/>
          <p:nvPr/>
        </p:nvSpPr>
        <p:spPr>
          <a:xfrm>
            <a:off x="5257800" y="3733800"/>
            <a:ext cx="3688079" cy="2804160"/>
          </a:xfrm>
          <a:prstGeom prst="rect">
            <a:avLst/>
          </a:prstGeom>
          <a:blipFill>
            <a:blip r:embed="rId8" cstate="print"/>
            <a:stretch>
              <a:fillRect/>
            </a:stretch>
          </a:blipFill>
        </p:spPr>
        <p:txBody>
          <a:bodyPr wrap="square" lIns="0" tIns="0" rIns="0" bIns="0" rtlCol="0"/>
          <a:lstStyle/>
          <a:p>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28" y="0"/>
            <a:ext cx="9145905" cy="6858000"/>
            <a:chOff x="-828" y="0"/>
            <a:chExt cx="9145905"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0" y="223"/>
              <a:ext cx="9143999" cy="10287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401357" y="0"/>
              <a:ext cx="4742641" cy="5999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0" y="0"/>
              <a:ext cx="9088207" cy="102057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28" y="52323"/>
              <a:ext cx="9145590" cy="901826"/>
            </a:xfrm>
            <a:prstGeom prst="rect">
              <a:avLst/>
            </a:prstGeom>
            <a:blipFill>
              <a:blip r:embed="rId6" cstate="print"/>
              <a:stretch>
                <a:fillRect/>
              </a:stretch>
            </a:blipFill>
          </p:spPr>
          <p:txBody>
            <a:bodyPr wrap="square" lIns="0" tIns="0" rIns="0" bIns="0" rtlCol="0"/>
            <a:lstStyle/>
            <a:p>
              <a:endParaRPr/>
            </a:p>
          </p:txBody>
        </p:sp>
      </p:grpSp>
      <p:sp>
        <p:nvSpPr>
          <p:cNvPr id="8" name="object 8"/>
          <p:cNvSpPr txBox="1"/>
          <p:nvPr/>
        </p:nvSpPr>
        <p:spPr>
          <a:xfrm>
            <a:off x="535940" y="1947799"/>
            <a:ext cx="7937500" cy="2007870"/>
          </a:xfrm>
          <a:prstGeom prst="rect">
            <a:avLst/>
          </a:prstGeom>
        </p:spPr>
        <p:txBody>
          <a:bodyPr vert="horz" wrap="square" lIns="0" tIns="13335" rIns="0" bIns="0" rtlCol="0">
            <a:spAutoFit/>
          </a:bodyPr>
          <a:lstStyle/>
          <a:p>
            <a:pPr marL="286385" marR="1184910" indent="-274320" algn="just">
              <a:lnSpc>
                <a:spcPct val="100000"/>
              </a:lnSpc>
              <a:spcBef>
                <a:spcPts val="105"/>
              </a:spcBef>
            </a:pPr>
            <a:r>
              <a:rPr sz="2450" spc="-625">
                <a:solidFill>
                  <a:srgbClr val="0AD0D9"/>
                </a:solidFill>
                <a:latin typeface="Arial"/>
                <a:cs typeface="Arial"/>
              </a:rPr>
              <a:t></a:t>
            </a:r>
            <a:r>
              <a:rPr sz="2450" spc="-620">
                <a:solidFill>
                  <a:srgbClr val="0AD0D9"/>
                </a:solidFill>
                <a:latin typeface="Arial"/>
                <a:cs typeface="Arial"/>
              </a:rPr>
              <a:t> </a:t>
            </a:r>
            <a:r>
              <a:rPr lang="en-US" sz="2600" spc="-45" dirty="0" smtClean="0">
                <a:latin typeface="Georgia"/>
                <a:cs typeface="Georgia"/>
              </a:rPr>
              <a:t>Rainwater from rooftop should be carried  through down take water pipes or drains to storage/harvesting system. Water pipes should  be UV resistant (ISI HDPE/PVC pipes) of required  capacity.</a:t>
            </a:r>
            <a:r>
              <a:rPr lang="en-US" sz="2600" spc="-45" dirty="0" smtClean="0">
                <a:latin typeface="Georgia"/>
                <a:cs typeface="Georgia"/>
              </a:rPr>
              <a:t> </a:t>
            </a:r>
            <a:endParaRPr sz="2600">
              <a:latin typeface="Times New Roman"/>
              <a:cs typeface="Times New Roman"/>
            </a:endParaRPr>
          </a:p>
        </p:txBody>
      </p:sp>
      <p:sp>
        <p:nvSpPr>
          <p:cNvPr id="9" name="object 9"/>
          <p:cNvSpPr txBox="1">
            <a:spLocks noGrp="1"/>
          </p:cNvSpPr>
          <p:nvPr>
            <p:ph type="title"/>
          </p:nvPr>
        </p:nvSpPr>
        <p:spPr>
          <a:xfrm>
            <a:off x="926083" y="827278"/>
            <a:ext cx="4921885" cy="848360"/>
          </a:xfrm>
          <a:prstGeom prst="rect">
            <a:avLst/>
          </a:prstGeom>
        </p:spPr>
        <p:txBody>
          <a:bodyPr vert="horz" wrap="square" lIns="0" tIns="12700" rIns="0" bIns="0" rtlCol="0">
            <a:spAutoFit/>
          </a:bodyPr>
          <a:lstStyle/>
          <a:p>
            <a:pPr marL="12700">
              <a:lnSpc>
                <a:spcPct val="100000"/>
              </a:lnSpc>
              <a:spcBef>
                <a:spcPts val="100"/>
              </a:spcBef>
            </a:pPr>
            <a:r>
              <a:rPr sz="5400" spc="220" dirty="0">
                <a:solidFill>
                  <a:srgbClr val="000000"/>
                </a:solidFill>
                <a:latin typeface="Times New Roman"/>
                <a:cs typeface="Times New Roman"/>
              </a:rPr>
              <a:t>Transportation</a:t>
            </a:r>
            <a:endParaRPr sz="5400">
              <a:latin typeface="Times New Roman"/>
              <a:cs typeface="Times New Roman"/>
            </a:endParaRPr>
          </a:p>
        </p:txBody>
      </p:sp>
      <p:sp>
        <p:nvSpPr>
          <p:cNvPr id="10" name="object 10"/>
          <p:cNvSpPr/>
          <p:nvPr/>
        </p:nvSpPr>
        <p:spPr>
          <a:xfrm>
            <a:off x="5257800" y="4267200"/>
            <a:ext cx="3400044" cy="2400300"/>
          </a:xfrm>
          <a:prstGeom prst="rect">
            <a:avLst/>
          </a:prstGeom>
          <a:blipFill>
            <a:blip r:embed="rId7" cstate="print"/>
            <a:stretch>
              <a:fillRect/>
            </a:stretch>
          </a:blipFill>
        </p:spPr>
        <p:txBody>
          <a:bodyPr wrap="square" lIns="0" tIns="0" rIns="0" bIns="0" rtlCol="0"/>
          <a:lstStyle/>
          <a:p>
            <a:endParaRPr/>
          </a:p>
        </p:txBody>
      </p:sp>
      <p:sp>
        <p:nvSpPr>
          <p:cNvPr id="11" name="object 11"/>
          <p:cNvSpPr/>
          <p:nvPr/>
        </p:nvSpPr>
        <p:spPr>
          <a:xfrm>
            <a:off x="1048511" y="4038600"/>
            <a:ext cx="3523488" cy="2667000"/>
          </a:xfrm>
          <a:prstGeom prst="rect">
            <a:avLst/>
          </a:prstGeom>
          <a:blipFill>
            <a:blip r:embed="rId8" cstate="print"/>
            <a:stretch>
              <a:fillRect/>
            </a:stretch>
          </a:blipFill>
        </p:spPr>
        <p:txBody>
          <a:bodyPr wrap="square" lIns="0" tIns="0" rIns="0" bIns="0" rtlCol="0"/>
          <a:lstStyle/>
          <a:p>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TotalTime>
  <Words>648</Words>
  <Application>Microsoft Office PowerPoint</Application>
  <PresentationFormat>On-screen Show (4:3)</PresentationFormat>
  <Paragraphs>74</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Slide 1</vt:lpstr>
      <vt:lpstr>What is rain water harvesting?</vt:lpstr>
      <vt:lpstr>Uses of rain water</vt:lpstr>
      <vt:lpstr>Slide 4</vt:lpstr>
      <vt:lpstr>How we can harvest rainwater?</vt:lpstr>
      <vt:lpstr>Slide 6</vt:lpstr>
      <vt:lpstr>Components of the roof top rainwater harvesting  system.</vt:lpstr>
      <vt:lpstr>Catchment area</vt:lpstr>
      <vt:lpstr>Transportation</vt:lpstr>
      <vt:lpstr>First Flush</vt:lpstr>
      <vt:lpstr>Slide 11</vt:lpstr>
      <vt:lpstr>Slide 12</vt:lpstr>
      <vt:lpstr>Filtration system</vt:lpstr>
      <vt:lpstr>Sand Gravel Filter</vt:lpstr>
      <vt:lpstr>Charcoal Filter</vt:lpstr>
      <vt:lpstr>PVC- Pipe filter</vt:lpstr>
      <vt:lpstr>Recharging ground water aquifers</vt:lpstr>
      <vt:lpstr>Recharging of bore wells</vt:lpstr>
      <vt:lpstr>Recharge Pits</vt:lpstr>
      <vt:lpstr>Soak away or Recharge Shafts</vt:lpstr>
      <vt:lpstr>Recharging of dug wells</vt:lpstr>
      <vt:lpstr>Why do people harvest rainwater?</vt:lpstr>
      <vt:lpstr>Slide 23</vt:lpstr>
      <vt:lpstr>Slide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Admin</cp:lastModifiedBy>
  <cp:revision>7</cp:revision>
  <dcterms:created xsi:type="dcterms:W3CDTF">2020-11-09T08:27:11Z</dcterms:created>
  <dcterms:modified xsi:type="dcterms:W3CDTF">2020-12-08T11:48:21Z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2015-11-30T00:00:00Z</vt:filetime>
  </property>
  <property fmtid="{D5CDD505-2E9C-101B-9397-08002B2CF9AE}" pid="3" name="Creator">
    <vt:lpwstr>Microsoft® PowerPoint® 2013</vt:lpwstr>
  </property>
  <property fmtid="{D5CDD505-2E9C-101B-9397-08002B2CF9AE}" pid="4" name="LastSaved">
    <vt:filetime>2020-11-09T00:00:00Z</vt:filetime>
  </property>
</Properties>
</file>