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70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7020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10565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29515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229111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93618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12634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57966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5301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65367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418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2986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98321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1487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6686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3950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08968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69021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2A906D1-0E6E-4930-8A12-E97E1C5C66CA}" type="datetimeFigureOut">
              <a:rPr lang="en-GB" smtClean="0"/>
              <a:pPr/>
              <a:t>09/12/2020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03A8994-05F9-41BF-9AB0-6C76AF20D45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377208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8541" y="1721708"/>
            <a:ext cx="92181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6600" dirty="0" smtClean="0"/>
          </a:p>
          <a:p>
            <a:pPr algn="ctr"/>
            <a:r>
              <a:rPr lang="en-US" sz="6600" b="1" dirty="0" smtClean="0"/>
              <a:t>Water Conservation 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xmlns="" val="3449557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481" y="451707"/>
            <a:ext cx="118054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Simple Ways To Conserve </a:t>
            </a:r>
            <a:r>
              <a:rPr lang="en-GB" sz="3600" b="1" dirty="0" smtClean="0"/>
              <a:t>Water</a:t>
            </a:r>
          </a:p>
          <a:p>
            <a:endParaRPr lang="en-GB" sz="3600" b="1" dirty="0" smtClean="0"/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GB" sz="3600" dirty="0"/>
              <a:t>Water your lawn and garden in the morning or evening when temperatures are cooler to minimize </a:t>
            </a:r>
            <a:r>
              <a:rPr lang="en-GB" sz="3600" dirty="0" smtClean="0"/>
              <a:t>evaporation.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GB" sz="3600" dirty="0"/>
              <a:t>Wash your fruits and vegetables in a pan of water instead of running water from the tap.</a:t>
            </a:r>
            <a:endParaRPr lang="en-GB" sz="3600" dirty="0" smtClean="0"/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sz="3600" b="1" dirty="0"/>
          </a:p>
          <a:p>
            <a:endParaRPr lang="en-GB" sz="36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4487" y="4535949"/>
            <a:ext cx="2982097" cy="21088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0798" y="4434107"/>
            <a:ext cx="2632023" cy="23503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5285" y="4535949"/>
            <a:ext cx="3443418" cy="222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30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134" y="394042"/>
            <a:ext cx="11696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Student centers</a:t>
            </a:r>
            <a:endParaRPr lang="en-GB" sz="3200" b="1" dirty="0"/>
          </a:p>
        </p:txBody>
      </p:sp>
      <p:pic>
        <p:nvPicPr>
          <p:cNvPr id="3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409" y="1197648"/>
            <a:ext cx="4827996" cy="53020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3248" y="1197649"/>
            <a:ext cx="4909065" cy="530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3596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9373" y="2734962"/>
            <a:ext cx="6680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THANKS!!</a:t>
            </a: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xmlns="" val="2634470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957" y="634314"/>
            <a:ext cx="101654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What is water conservation?</a:t>
            </a:r>
            <a:endParaRPr lang="en-GB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946" y="1276865"/>
            <a:ext cx="118212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GB" sz="3600" dirty="0"/>
              <a:t>Water conservation is a practice in which people, companies, and governments attempt to reduce their water usage</a:t>
            </a:r>
            <a:r>
              <a:rPr lang="en-GB" sz="3600" dirty="0" smtClean="0"/>
              <a:t>.</a:t>
            </a:r>
          </a:p>
          <a:p>
            <a:endParaRPr lang="en-GB" sz="36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3600" dirty="0"/>
          </a:p>
          <a:p>
            <a:endParaRPr lang="en-GB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8388" y="3449999"/>
            <a:ext cx="3277057" cy="24863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1897" y="3373788"/>
            <a:ext cx="2772162" cy="28007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2813" y="3211841"/>
            <a:ext cx="2038635" cy="296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8438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04782" y="492896"/>
            <a:ext cx="88745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Why does water conservation </a:t>
            </a:r>
            <a:r>
              <a:rPr lang="en-US" sz="3600" b="1" dirty="0" smtClean="0"/>
              <a:t>matter ?</a:t>
            </a:r>
            <a:endParaRPr lang="en-GB" sz="3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838" y="1289673"/>
            <a:ext cx="5229955" cy="45916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13622" y="1400289"/>
            <a:ext cx="61783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• Ensures water for future growth and future generations 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• Reduces the need for additional water since removing water from a river can impact fish and wildlife habitat 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• Conserves energy since treating, moving, and cleaning water used in cities is energy intensive</a:t>
            </a:r>
          </a:p>
        </p:txBody>
      </p:sp>
    </p:spTree>
    <p:extLst>
      <p:ext uri="{BB962C8B-B14F-4D97-AF65-F5344CB8AC3E}">
        <p14:creationId xmlns:p14="http://schemas.microsoft.com/office/powerpoint/2010/main" xmlns="" val="2268432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5191" y="303425"/>
            <a:ext cx="11612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Why Conserve Water?</a:t>
            </a:r>
          </a:p>
        </p:txBody>
      </p:sp>
      <p:sp>
        <p:nvSpPr>
          <p:cNvPr id="5" name="Rectangle 4"/>
          <p:cNvSpPr/>
          <p:nvPr/>
        </p:nvSpPr>
        <p:spPr>
          <a:xfrm>
            <a:off x="181232" y="1130298"/>
            <a:ext cx="118460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Water is essential to life on earth. We need water to grow food, keep clean, provide power, control fire, and last but not least, we need it to stay alive</a:t>
            </a:r>
            <a:r>
              <a:rPr lang="en-GB" sz="3200" dirty="0" smtClean="0"/>
              <a:t>!</a:t>
            </a:r>
          </a:p>
          <a:p>
            <a:endParaRPr lang="en-US" sz="3200" dirty="0"/>
          </a:p>
          <a:p>
            <a:endParaRPr lang="en-GB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190" y="2908447"/>
            <a:ext cx="2278583" cy="15527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191" y="4884045"/>
            <a:ext cx="2278582" cy="1772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2086" y="3163820"/>
            <a:ext cx="2732281" cy="32616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7887" y="2784477"/>
            <a:ext cx="4003063" cy="18007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8353" y="4736777"/>
            <a:ext cx="3992597" cy="191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1497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7134" y="372416"/>
            <a:ext cx="117224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/>
              <a:t>If water is constantly being cleaned and recycled through the earth’s water cycle, why do we need to conserve it?</a:t>
            </a:r>
          </a:p>
        </p:txBody>
      </p:sp>
      <p:sp>
        <p:nvSpPr>
          <p:cNvPr id="4" name="Rectangle 3"/>
          <p:cNvSpPr/>
          <p:nvPr/>
        </p:nvSpPr>
        <p:spPr>
          <a:xfrm>
            <a:off x="247133" y="1779543"/>
            <a:ext cx="119448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3200" dirty="0"/>
              <a:t>The answer is that people use up our planet’s fresh water faster than it can naturally be replenished</a:t>
            </a:r>
            <a:r>
              <a:rPr lang="en-GB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66" y="3365546"/>
            <a:ext cx="3381158" cy="25327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6227" y="3365546"/>
            <a:ext cx="2740415" cy="25327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4578" y="3367799"/>
            <a:ext cx="3019939" cy="253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356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665" y="535459"/>
            <a:ext cx="121343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dirty="0"/>
          </a:p>
          <a:p>
            <a:pPr algn="just"/>
            <a:endParaRPr lang="en-GB" sz="3200" dirty="0"/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122" y="535459"/>
            <a:ext cx="4367178" cy="59552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8592" y="535459"/>
            <a:ext cx="5763381" cy="302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9428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" y="1241975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sz="32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GB" sz="3200" dirty="0"/>
          </a:p>
        </p:txBody>
      </p:sp>
      <p:sp>
        <p:nvSpPr>
          <p:cNvPr id="4" name="Rectangle 3"/>
          <p:cNvSpPr/>
          <p:nvPr/>
        </p:nvSpPr>
        <p:spPr>
          <a:xfrm>
            <a:off x="543043" y="459945"/>
            <a:ext cx="11006405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/>
              <a:t>Simple Ways To Conserve </a:t>
            </a:r>
            <a:r>
              <a:rPr lang="en-GB" sz="4000" b="1" dirty="0" smtClean="0"/>
              <a:t>Water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GB" sz="3600" dirty="0" smtClean="0"/>
              <a:t>When </a:t>
            </a:r>
            <a:r>
              <a:rPr lang="en-GB" sz="3600" dirty="0"/>
              <a:t>washing dishes by hand, don't let the water run while rinsing. Fill one sink with wash water and the other with rinse water</a:t>
            </a:r>
            <a:r>
              <a:rPr lang="en-GB" sz="3600" dirty="0" smtClean="0"/>
              <a:t>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GB" sz="3600" dirty="0"/>
              <a:t>Run your clothes washer and dishwasher only when they are full. You can save up to 1,000 gallons a month</a:t>
            </a:r>
            <a:r>
              <a:rPr lang="en-GB" sz="3600" dirty="0" smtClean="0"/>
              <a:t>.</a:t>
            </a:r>
          </a:p>
          <a:p>
            <a:pPr algn="just"/>
            <a:endParaRPr lang="en-GB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4731" y="4632725"/>
            <a:ext cx="1878226" cy="2034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5510" y="4575825"/>
            <a:ext cx="3086531" cy="2048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4594" y="4532957"/>
            <a:ext cx="3343742" cy="213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165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151" y="385805"/>
            <a:ext cx="117066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Simple Ways To Conserve </a:t>
            </a:r>
            <a:r>
              <a:rPr lang="en-GB" sz="3600" b="1" dirty="0" smtClean="0"/>
              <a:t>Water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GB" sz="3600" dirty="0" smtClean="0"/>
              <a:t>Some </a:t>
            </a:r>
            <a:r>
              <a:rPr lang="en-GB" sz="3600" dirty="0"/>
              <a:t>refrigerators, air conditioners and icemakers are cooled with wasted flows of water. Consider upgrading with air-cooled appliances for significant water savings. </a:t>
            </a:r>
            <a:endParaRPr lang="en-GB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503" y="4009615"/>
            <a:ext cx="2450387" cy="26218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5313" y="4009616"/>
            <a:ext cx="2637292" cy="26218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2028" y="4009616"/>
            <a:ext cx="3530729" cy="262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4007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671" y="468182"/>
            <a:ext cx="1176428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Simple Ways To Conserve </a:t>
            </a:r>
            <a:r>
              <a:rPr lang="en-GB" sz="3600" b="1" dirty="0" smtClean="0"/>
              <a:t>Water</a:t>
            </a:r>
          </a:p>
          <a:p>
            <a:endParaRPr lang="en-US" sz="3600" b="1" dirty="0"/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3600" dirty="0"/>
              <a:t>Plant in the fall when conditions are cooler and rainfall is more plentiful</a:t>
            </a:r>
            <a:r>
              <a:rPr lang="en-GB" sz="3600" dirty="0" smtClean="0"/>
              <a:t>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3600" dirty="0" smtClean="0"/>
              <a:t>Use </a:t>
            </a:r>
            <a:r>
              <a:rPr lang="en-GB" sz="3600" dirty="0"/>
              <a:t>the garbage disposal sparingly. Compost vegetable food waste instead and save gallons every time</a:t>
            </a:r>
            <a:r>
              <a:rPr lang="en-GB" sz="3600" dirty="0" smtClean="0"/>
              <a:t>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GB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97" y="4429046"/>
            <a:ext cx="3393989" cy="2144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3712" y="4429046"/>
            <a:ext cx="3096774" cy="2144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9887" y="4429045"/>
            <a:ext cx="3334215" cy="223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974192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116</TotalTime>
  <Words>325</Words>
  <Application>Microsoft Office PowerPoint</Application>
  <PresentationFormat>Custom</PresentationFormat>
  <Paragraphs>30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Slice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HP</cp:lastModifiedBy>
  <cp:revision>15</cp:revision>
  <dcterms:created xsi:type="dcterms:W3CDTF">2020-12-09T04:42:20Z</dcterms:created>
  <dcterms:modified xsi:type="dcterms:W3CDTF">2020-12-09T11:00:08Z</dcterms:modified>
</cp:coreProperties>
</file>