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2814" y="-9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A96B83-5C24-4C6E-B128-30619B1F220C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0A7237-5F8E-45AC-B615-CBE3E0A5A8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F30E0-A20B-4DFE-B181-36E4B70DAC69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F45CA1-BBC1-434A-B29C-B456907289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A0033A-D1C1-421A-82FE-D559687E96D3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04632-382E-4E84-8583-ADA45905F1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DEFE19-F45C-46D5-A4F0-FD3761E15F05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AF353E-CC4C-4D4A-B1B0-CA969FD9D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F7467D-56CF-48D5-9461-4C1A4FCEFE5D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6670B-97C2-490B-B342-5EF333611F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589D7-23B8-4193-B595-40F81530C92D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0A064-9F94-48D6-AD80-F5F08933D6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75157-E1CA-49DF-B4C4-FB4C59DDD253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38555-7223-431A-8A5F-74D2FED027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DE072E-D6AD-4CD6-80F3-7435031E35D5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E1A3B-3FBB-450F-AB1F-D9F97DA9A3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28DD6-D88F-49A3-935A-2C1A29E314F8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E5D4-E3B1-4C7C-BF43-392598FF9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ADF46-AFDE-4683-8FCA-44B1997414DF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DDABE-E079-4F40-A037-997CFE5784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839A4-666D-4E1D-8997-246465664771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91C32-8196-448B-9235-04C042D360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09D6644-A247-45AB-B8ED-FF744340FD0E}" type="datetimeFigureOut">
              <a:rPr lang="en-US"/>
              <a:pPr>
                <a:defRPr/>
              </a:pPr>
              <a:t>12/17/2020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1CFA35F-496D-4E17-93A0-46723A0145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61" r:id="rId2"/>
    <p:sldLayoutId id="2147483770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71" r:id="rId9"/>
    <p:sldLayoutId id="2147483767" r:id="rId10"/>
    <p:sldLayoutId id="214748376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381000"/>
            <a:ext cx="6858000" cy="1524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National Water Mission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914400" y="4419600"/>
            <a:ext cx="7010400" cy="1752600"/>
          </a:xfrm>
        </p:spPr>
        <p:txBody>
          <a:bodyPr/>
          <a:lstStyle/>
          <a:p>
            <a:pPr marR="0" algn="ctr" eaLnBrk="1" hangingPunct="1"/>
            <a:r>
              <a:rPr lang="en-US" sz="5400" b="1" dirty="0" smtClean="0"/>
              <a:t>Catch The Rain</a:t>
            </a:r>
          </a:p>
          <a:p>
            <a:pPr marR="0" eaLnBrk="1" hangingPunct="1"/>
            <a:r>
              <a:rPr lang="en-US" sz="3200" dirty="0" smtClean="0"/>
              <a:t>where it falls, when it falls!</a:t>
            </a: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228600" y="2362200"/>
            <a:ext cx="49530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i-IN" sz="4000" b="1" dirty="0">
                <a:latin typeface="Constantia" pitchFamily="18" charset="0"/>
                <a:ea typeface="Mangal"/>
                <a:cs typeface="Mangal"/>
              </a:rPr>
              <a:t>जन-जन ने ठाना है, जल को अब बचाना है।</a:t>
            </a:r>
            <a:endParaRPr lang="en-US" sz="4000" b="1" dirty="0">
              <a:latin typeface="Constantia" pitchFamily="18" charset="0"/>
            </a:endParaRPr>
          </a:p>
        </p:txBody>
      </p:sp>
      <p:pic>
        <p:nvPicPr>
          <p:cNvPr id="6149" name="Picture 6" descr="PIKU Fina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6111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rainbow-umbrella-saving-water-campaign-illustration-vector-concept-rainwater-droplet-harvesting-to-colorful-umbrella-rainbow-180345172.jpg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t="17461" r="2632" b="17685"/>
          <a:stretch>
            <a:fillRect/>
          </a:stretch>
        </p:blipFill>
        <p:spPr>
          <a:xfrm>
            <a:off x="5486400" y="2057400"/>
            <a:ext cx="2819400" cy="198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228600" y="1371600"/>
            <a:ext cx="990600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PIKU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7" descr="23258662-umbrella-and-cloudy-sky-closeup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47800"/>
            <a:ext cx="9144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04800"/>
            <a:ext cx="8610600" cy="1524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7300" dirty="0" smtClean="0"/>
              <a:t>National Water Mission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7171" name="Content Placeholder 11" descr="PIKU Final.pn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8001000" y="1676400"/>
            <a:ext cx="609600" cy="955675"/>
          </a:xfrm>
        </p:spPr>
      </p:pic>
      <p:sp>
        <p:nvSpPr>
          <p:cNvPr id="9" name="Rectangle 8"/>
          <p:cNvSpPr/>
          <p:nvPr/>
        </p:nvSpPr>
        <p:spPr>
          <a:xfrm>
            <a:off x="0" y="1752600"/>
            <a:ext cx="701040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जल को ना करो बेकार,</a:t>
            </a:r>
            <a:endParaRPr lang="en-US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cs typeface="+mn-cs"/>
              </a:rPr>
              <a:t> जल बिना मच जायेगा हाहाकार।</a:t>
            </a:r>
            <a:endParaRPr lang="en-US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152400" y="4876800"/>
            <a:ext cx="61722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sz="4000" b="1" dirty="0">
                <a:solidFill>
                  <a:schemeClr val="bg1"/>
                </a:solidFill>
                <a:latin typeface="+mn-lt"/>
                <a:cs typeface="+mn-cs"/>
              </a:rPr>
              <a:t>Catch The Rain</a:t>
            </a:r>
          </a:p>
          <a:p>
            <a:pPr marL="274320" indent="-274320" fontAlgn="auto"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defRPr/>
            </a:pPr>
            <a:r>
              <a:rPr lang="en-US" sz="3200" dirty="0">
                <a:solidFill>
                  <a:schemeClr val="bg1"/>
                </a:solidFill>
                <a:latin typeface="+mn-lt"/>
                <a:cs typeface="+mn-cs"/>
              </a:rPr>
              <a:t>  where it falls, when it falls!</a:t>
            </a:r>
          </a:p>
        </p:txBody>
      </p:sp>
      <p:sp>
        <p:nvSpPr>
          <p:cNvPr id="7" name="Rectangle 6"/>
          <p:cNvSpPr/>
          <p:nvPr/>
        </p:nvSpPr>
        <p:spPr>
          <a:xfrm>
            <a:off x="7848600" y="2667000"/>
            <a:ext cx="990600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PIKU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5400" y="304800"/>
            <a:ext cx="6858000" cy="1524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National Water Mission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195" name="Subtitle 2"/>
          <p:cNvSpPr>
            <a:spLocks noGrp="1"/>
          </p:cNvSpPr>
          <p:nvPr>
            <p:ph type="subTitle" idx="1"/>
          </p:nvPr>
        </p:nvSpPr>
        <p:spPr>
          <a:xfrm>
            <a:off x="609600" y="4495800"/>
            <a:ext cx="7848600" cy="1752600"/>
          </a:xfrm>
        </p:spPr>
        <p:txBody>
          <a:bodyPr/>
          <a:lstStyle/>
          <a:p>
            <a:pPr marR="0" algn="ctr" eaLnBrk="1" hangingPunct="1"/>
            <a:r>
              <a:rPr lang="en-US" sz="5400" b="1" dirty="0" smtClean="0"/>
              <a:t>Catch The Rain</a:t>
            </a:r>
          </a:p>
          <a:p>
            <a:pPr marR="0" eaLnBrk="1" hangingPunct="1"/>
            <a:r>
              <a:rPr lang="en-US" sz="3200" dirty="0" smtClean="0"/>
              <a:t>where it falls, when it falls!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52400" y="1828800"/>
            <a:ext cx="51054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i-IN" sz="4000" b="1">
                <a:latin typeface="Constantia" pitchFamily="18" charset="0"/>
                <a:ea typeface="Mangal"/>
                <a:cs typeface="Mangal"/>
              </a:rPr>
              <a:t>करेंगे हम जल संचय, अब है बस यही निश्चय।</a:t>
            </a:r>
            <a:endParaRPr lang="en-US" sz="4000" b="1">
              <a:latin typeface="Constantia" pitchFamily="18" charset="0"/>
            </a:endParaRPr>
          </a:p>
        </p:txBody>
      </p:sp>
      <p:pic>
        <p:nvPicPr>
          <p:cNvPr id="8197" name="Picture 6" descr="PIKU Fina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81000"/>
            <a:ext cx="6111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rainwater-harvesting-illustration-upside-down-blue-umbrella-to-store-rain-water-184235877.jpg"/>
          <p:cNvPicPr>
            <a:picLocks noChangeAspect="1"/>
          </p:cNvPicPr>
          <p:nvPr/>
        </p:nvPicPr>
        <p:blipFill>
          <a:blip r:embed="rId3"/>
          <a:srcRect b="18919"/>
          <a:stretch>
            <a:fillRect/>
          </a:stretch>
        </p:blipFill>
        <p:spPr>
          <a:xfrm>
            <a:off x="5257800" y="1981200"/>
            <a:ext cx="28194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  <p:sp>
        <p:nvSpPr>
          <p:cNvPr id="7" name="Rectangle 6"/>
          <p:cNvSpPr/>
          <p:nvPr/>
        </p:nvSpPr>
        <p:spPr>
          <a:xfrm>
            <a:off x="228600" y="1371600"/>
            <a:ext cx="990600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PIKU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2514600" y="5715000"/>
            <a:ext cx="5029200" cy="8763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National </a:t>
            </a:r>
            <a:r>
              <a:rPr lang="en-US" sz="4000" dirty="0" smtClean="0"/>
              <a:t>Water </a:t>
            </a:r>
            <a:r>
              <a:rPr lang="en-US" sz="4000" dirty="0" smtClean="0"/>
              <a:t>Mission</a:t>
            </a:r>
            <a:endParaRPr lang="en-US" dirty="0" smtClean="0"/>
          </a:p>
        </p:txBody>
      </p:sp>
      <p:pic>
        <p:nvPicPr>
          <p:cNvPr id="9219" name="Content Placeholder 3" descr="07.jpg"/>
          <p:cNvPicPr>
            <a:picLocks noGrp="1" noChangeAspect="1"/>
          </p:cNvPicPr>
          <p:nvPr>
            <p:ph idx="1"/>
          </p:nvPr>
        </p:nvPicPr>
        <p:blipFill>
          <a:blip r:embed="rId2"/>
          <a:srcRect t="9729"/>
          <a:stretch>
            <a:fillRect/>
          </a:stretch>
        </p:blipFill>
        <p:spPr>
          <a:xfrm>
            <a:off x="1981200" y="2057400"/>
            <a:ext cx="5029200" cy="3581400"/>
          </a:xfrm>
        </p:spPr>
      </p:pic>
      <p:sp>
        <p:nvSpPr>
          <p:cNvPr id="6" name="Rectangle 5"/>
          <p:cNvSpPr/>
          <p:nvPr/>
        </p:nvSpPr>
        <p:spPr>
          <a:xfrm>
            <a:off x="0" y="457200"/>
            <a:ext cx="9144000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जल संरक्षण की करो तैयारी,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 होने वाली है वर्षा भारी।</a:t>
            </a:r>
            <a:endParaRPr lang="en-US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9221" name="Picture 3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5638800"/>
            <a:ext cx="6096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5715000"/>
            <a:ext cx="609600" cy="85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381000"/>
            <a:ext cx="6858000" cy="1600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National Water Mission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243" name="Subtitle 2"/>
          <p:cNvSpPr>
            <a:spLocks noGrp="1"/>
          </p:cNvSpPr>
          <p:nvPr>
            <p:ph type="subTitle" idx="1"/>
          </p:nvPr>
        </p:nvSpPr>
        <p:spPr>
          <a:xfrm>
            <a:off x="1447800" y="4495800"/>
            <a:ext cx="6096000" cy="1752600"/>
          </a:xfrm>
        </p:spPr>
        <p:txBody>
          <a:bodyPr/>
          <a:lstStyle/>
          <a:p>
            <a:pPr marR="0" algn="ctr" eaLnBrk="1" hangingPunct="1"/>
            <a:r>
              <a:rPr lang="en-US" sz="5400" b="1" dirty="0" smtClean="0"/>
              <a:t>Catch The Rain</a:t>
            </a:r>
          </a:p>
          <a:p>
            <a:pPr marR="0" eaLnBrk="1" hangingPunct="1"/>
            <a:r>
              <a:rPr lang="en-US" sz="3200" dirty="0" smtClean="0"/>
              <a:t>where it falls, when it falls!</a:t>
            </a: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057400"/>
            <a:ext cx="55626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3200" b="1" dirty="0">
                <a:latin typeface="Constantia" pitchFamily="18" charset="0"/>
                <a:ea typeface="Mangal"/>
                <a:cs typeface="Mangal"/>
              </a:rPr>
              <a:t> </a:t>
            </a:r>
            <a:r>
              <a:rPr lang="hi-IN" sz="3200" b="1" dirty="0">
                <a:latin typeface="Constantia" pitchFamily="18" charset="0"/>
                <a:ea typeface="Mangal"/>
                <a:cs typeface="Mangal"/>
              </a:rPr>
              <a:t>जल प्रदूषण को रोको,</a:t>
            </a:r>
            <a:endParaRPr lang="en-US" sz="3200" b="1" dirty="0">
              <a:latin typeface="Constantia" pitchFamily="18" charset="0"/>
            </a:endParaRPr>
          </a:p>
          <a:p>
            <a:r>
              <a:rPr lang="hi-IN" sz="3200" b="1" dirty="0">
                <a:latin typeface="Constantia" pitchFamily="18" charset="0"/>
                <a:ea typeface="Mangal"/>
                <a:cs typeface="Mangal"/>
              </a:rPr>
              <a:t> जल संरक्षण के विषय में सोचो।</a:t>
            </a:r>
            <a:endParaRPr lang="en-US" sz="3200" b="1" dirty="0">
              <a:latin typeface="Constantia" pitchFamily="18" charset="0"/>
            </a:endParaRPr>
          </a:p>
        </p:txBody>
      </p:sp>
      <p:pic>
        <p:nvPicPr>
          <p:cNvPr id="10245" name="Picture 6" descr="PIKU Final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304800"/>
            <a:ext cx="611188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23258662-umbrella-and-cloudy-sky-closeup.jpg"/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00B0F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 flipV="1">
            <a:off x="5638800" y="1981200"/>
            <a:ext cx="3352800" cy="2235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228600" y="1371600"/>
            <a:ext cx="990600" cy="3048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chemeClr val="tx1"/>
                </a:solidFill>
              </a:rPr>
              <a:t>PIKU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 noGrp="1"/>
          </p:cNvSpPr>
          <p:nvPr>
            <p:ph type="title"/>
          </p:nvPr>
        </p:nvSpPr>
        <p:spPr>
          <a:xfrm>
            <a:off x="152400" y="228600"/>
            <a:ext cx="8610600" cy="8382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sz="6700" b="1" dirty="0" smtClean="0"/>
              <a:t>National Water Mission</a:t>
            </a:r>
            <a:endParaRPr lang="en-US" sz="6700" b="1" dirty="0"/>
          </a:p>
        </p:txBody>
      </p:sp>
      <p:pic>
        <p:nvPicPr>
          <p:cNvPr id="11267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38400" y="1828800"/>
            <a:ext cx="4044950" cy="3733800"/>
          </a:xfrm>
        </p:spPr>
      </p:pic>
      <p:sp>
        <p:nvSpPr>
          <p:cNvPr id="9" name="Cloud Callout 8"/>
          <p:cNvSpPr/>
          <p:nvPr/>
        </p:nvSpPr>
        <p:spPr>
          <a:xfrm>
            <a:off x="228600" y="1676400"/>
            <a:ext cx="3200400" cy="1828800"/>
          </a:xfrm>
          <a:prstGeom prst="cloudCallout">
            <a:avLst>
              <a:gd name="adj1" fmla="val 40167"/>
              <a:gd name="adj2" fmla="val 72904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>
                <a:solidFill>
                  <a:srgbClr val="C00000"/>
                </a:solidFill>
              </a:rPr>
              <a:t>“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कैच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द </a:t>
            </a:r>
            <a:r>
              <a:rPr lang="en-US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रेन</a:t>
            </a: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! 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> 	</a:t>
            </a:r>
            <a:r>
              <a:rPr lang="hi-IN" b="1" dirty="0">
                <a:solidFill>
                  <a:schemeClr val="accent5">
                    <a:lumMod val="75000"/>
                  </a:schemeClr>
                </a:solidFill>
              </a:rPr>
              <a:t>जहां पर बरसे 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b="1" dirty="0">
                <a:solidFill>
                  <a:schemeClr val="accent5">
                    <a:lumMod val="75000"/>
                  </a:schemeClr>
                </a:solidFill>
              </a:rPr>
              <a:t>जब भी बरसे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</a:rPr>
              <a:t>!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5562600"/>
            <a:ext cx="7162800" cy="13874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बारिश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के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पानी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को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जमा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करें</a:t>
            </a: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, </a:t>
            </a:r>
            <a:b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</a:br>
            <a:r>
              <a:rPr lang="en-US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         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एक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भी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बूँद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नाली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में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न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बहनें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दें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।    </a:t>
            </a: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  <a:t/>
            </a:r>
            <a:br>
              <a:rPr lang="en-US" b="1" dirty="0">
                <a:solidFill>
                  <a:schemeClr val="accent2">
                    <a:lumMod val="50000"/>
                  </a:schemeClr>
                </a:solidFill>
                <a:latin typeface="+mn-lt"/>
                <a:cs typeface="+mn-cs"/>
              </a:rPr>
            </a:b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Teardrop 10"/>
          <p:cNvSpPr/>
          <p:nvPr/>
        </p:nvSpPr>
        <p:spPr>
          <a:xfrm flipH="1">
            <a:off x="2209800" y="35814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Teardrop 12"/>
          <p:cNvSpPr/>
          <p:nvPr/>
        </p:nvSpPr>
        <p:spPr>
          <a:xfrm flipH="1">
            <a:off x="3048000" y="31242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Teardrop 13"/>
          <p:cNvSpPr/>
          <p:nvPr/>
        </p:nvSpPr>
        <p:spPr>
          <a:xfrm flipH="1">
            <a:off x="2438400" y="3733800"/>
            <a:ext cx="76200" cy="15240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Teardrop 14"/>
          <p:cNvSpPr/>
          <p:nvPr/>
        </p:nvSpPr>
        <p:spPr>
          <a:xfrm flipH="1">
            <a:off x="2667000" y="40386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6" name="Teardrop 15"/>
          <p:cNvSpPr/>
          <p:nvPr/>
        </p:nvSpPr>
        <p:spPr>
          <a:xfrm flipH="1">
            <a:off x="3200400" y="33528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Teardrop 16"/>
          <p:cNvSpPr/>
          <p:nvPr/>
        </p:nvSpPr>
        <p:spPr>
          <a:xfrm flipH="1">
            <a:off x="3429000" y="35814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8" name="Teardrop 17"/>
          <p:cNvSpPr/>
          <p:nvPr/>
        </p:nvSpPr>
        <p:spPr>
          <a:xfrm flipH="1">
            <a:off x="3429000" y="28956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9" name="Cloud 18"/>
          <p:cNvSpPr/>
          <p:nvPr/>
        </p:nvSpPr>
        <p:spPr>
          <a:xfrm>
            <a:off x="4724400" y="1600200"/>
            <a:ext cx="3124200" cy="1752600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2800" b="1" dirty="0"/>
              <a:t>वर्षा जल का संचयन करें</a:t>
            </a:r>
            <a:endParaRPr lang="en-US" sz="2800" dirty="0"/>
          </a:p>
        </p:txBody>
      </p:sp>
      <p:sp>
        <p:nvSpPr>
          <p:cNvPr id="20" name="Teardrop 19"/>
          <p:cNvSpPr/>
          <p:nvPr/>
        </p:nvSpPr>
        <p:spPr>
          <a:xfrm flipH="1">
            <a:off x="3657600" y="32004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1" name="Teardrop 20"/>
          <p:cNvSpPr/>
          <p:nvPr/>
        </p:nvSpPr>
        <p:spPr>
          <a:xfrm flipH="1">
            <a:off x="3733800" y="35052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4" name="Teardrop 23"/>
          <p:cNvSpPr/>
          <p:nvPr/>
        </p:nvSpPr>
        <p:spPr>
          <a:xfrm>
            <a:off x="5029200" y="35052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5" name="Teardrop 24"/>
          <p:cNvSpPr/>
          <p:nvPr/>
        </p:nvSpPr>
        <p:spPr>
          <a:xfrm flipH="1">
            <a:off x="3886200" y="33528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Teardrop 25"/>
          <p:cNvSpPr/>
          <p:nvPr/>
        </p:nvSpPr>
        <p:spPr>
          <a:xfrm>
            <a:off x="5029200" y="32004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Teardrop 26"/>
          <p:cNvSpPr/>
          <p:nvPr/>
        </p:nvSpPr>
        <p:spPr>
          <a:xfrm>
            <a:off x="5181600" y="36576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8" name="Teardrop 27"/>
          <p:cNvSpPr/>
          <p:nvPr/>
        </p:nvSpPr>
        <p:spPr>
          <a:xfrm>
            <a:off x="5257800" y="33528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0" name="Teardrop 29"/>
          <p:cNvSpPr/>
          <p:nvPr/>
        </p:nvSpPr>
        <p:spPr>
          <a:xfrm>
            <a:off x="5486400" y="34290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1" name="Teardrop 30"/>
          <p:cNvSpPr/>
          <p:nvPr/>
        </p:nvSpPr>
        <p:spPr>
          <a:xfrm>
            <a:off x="5638800" y="35814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2" name="Teardrop 31"/>
          <p:cNvSpPr/>
          <p:nvPr/>
        </p:nvSpPr>
        <p:spPr>
          <a:xfrm>
            <a:off x="5791200" y="33528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3" name="Teardrop 32"/>
          <p:cNvSpPr/>
          <p:nvPr/>
        </p:nvSpPr>
        <p:spPr>
          <a:xfrm>
            <a:off x="5410200" y="3657600"/>
            <a:ext cx="128588" cy="147638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1289" name="Picture 3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5562600"/>
            <a:ext cx="914400" cy="114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90" name="Rectangle 35"/>
          <p:cNvSpPr>
            <a:spLocks noChangeArrowheads="1"/>
          </p:cNvSpPr>
          <p:nvPr/>
        </p:nvSpPr>
        <p:spPr bwMode="auto">
          <a:xfrm>
            <a:off x="6019800" y="5562600"/>
            <a:ext cx="31242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i-IN" sz="28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राष्ट्रीय जल मिशन</a:t>
            </a:r>
            <a:r>
              <a:rPr lang="en-US" sz="28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</a:t>
            </a:r>
            <a:r>
              <a:rPr lang="en-US" b="1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</a:t>
            </a:r>
            <a:r>
              <a:rPr lang="hi-IN" b="1">
                <a:latin typeface="Calibri" pitchFamily="34" charset="0"/>
                <a:ea typeface="Calibri" pitchFamily="34" charset="0"/>
                <a:cs typeface="Times New Roman" pitchFamily="18" charset="0"/>
              </a:rPr>
              <a:t>जल शक्ति मंत्रालय </a:t>
            </a:r>
            <a:r>
              <a:rPr lang="en-US" b="1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</a:t>
            </a:r>
            <a:r>
              <a:rPr lang="hi-IN" b="1">
                <a:latin typeface="Calibri" pitchFamily="34" charset="0"/>
                <a:ea typeface="Calibri" pitchFamily="34" charset="0"/>
                <a:cs typeface="Times New Roman" pitchFamily="18" charset="0"/>
              </a:rPr>
              <a:t>भारत सरकार</a:t>
            </a:r>
            <a:endParaRPr lang="en-US">
              <a:latin typeface="Constantia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Content Placeholder 3" descr="Capture.JPG"/>
          <p:cNvPicPr>
            <a:picLocks noGrp="1" noChangeAspect="1"/>
          </p:cNvPicPr>
          <p:nvPr>
            <p:ph idx="1"/>
          </p:nvPr>
        </p:nvPicPr>
        <p:blipFill>
          <a:blip r:embed="rId2"/>
          <a:srcRect t="18884"/>
          <a:stretch>
            <a:fillRect/>
          </a:stretch>
        </p:blipFill>
        <p:spPr>
          <a:xfrm>
            <a:off x="0" y="1828800"/>
            <a:ext cx="7543800" cy="4586288"/>
          </a:xfrm>
        </p:spPr>
      </p:pic>
      <p:sp>
        <p:nvSpPr>
          <p:cNvPr id="5" name="Cloud 4"/>
          <p:cNvSpPr/>
          <p:nvPr/>
        </p:nvSpPr>
        <p:spPr>
          <a:xfrm>
            <a:off x="3962400" y="1066800"/>
            <a:ext cx="4876800" cy="2286000"/>
          </a:xfrm>
          <a:prstGeom prst="cloud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hi-IN" sz="3800" b="1" dirty="0"/>
              <a:t>हर व्यक्ति ने है ठाना, जल को है अब बचाना।</a:t>
            </a:r>
            <a:endParaRPr lang="en-US" sz="3800" b="1" dirty="0"/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6934200" y="5791200"/>
            <a:ext cx="2057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hi-IN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राष्ट्रीय जल मिशन</a:t>
            </a:r>
            <a:r>
              <a:rPr lang="en-US" sz="20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hi-IN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जल शक्ति मंत्रालय </a:t>
            </a:r>
            <a:r>
              <a:rPr lang="en-US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</a:t>
            </a:r>
            <a:r>
              <a:rPr lang="hi-IN" sz="1400" b="1" dirty="0">
                <a:latin typeface="Calibri" pitchFamily="34" charset="0"/>
                <a:ea typeface="Calibri" pitchFamily="34" charset="0"/>
                <a:cs typeface="Times New Roman" pitchFamily="18" charset="0"/>
              </a:rPr>
              <a:t>भारत सरकार</a:t>
            </a:r>
            <a:endParaRPr lang="en-US" sz="1400" b="1" dirty="0">
              <a:latin typeface="Constantia" pitchFamily="18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3" name="Content Placeholder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5715000"/>
            <a:ext cx="609600" cy="95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228600" y="5638800"/>
            <a:ext cx="4724400" cy="11080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बारिश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के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पानी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को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जमा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करें</a:t>
            </a: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एक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भी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बूँद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नाली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में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न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बहनें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दें</a:t>
            </a:r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। 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Dharma\Desktop\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6" y="-19050"/>
            <a:ext cx="9191626" cy="687705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304800" y="1066800"/>
            <a:ext cx="990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 smtClean="0">
                <a:solidFill>
                  <a:srgbClr val="002060"/>
                </a:solidFill>
              </a:rPr>
              <a:t>PIKU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</TotalTime>
  <Words>179</Words>
  <Application>Microsoft Office PowerPoint</Application>
  <PresentationFormat>On-screen Show (4:3)</PresentationFormat>
  <Paragraphs>36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National Water Mission </vt:lpstr>
      <vt:lpstr>National Water Mission </vt:lpstr>
      <vt:lpstr>National Water Mission </vt:lpstr>
      <vt:lpstr>National Water Mission</vt:lpstr>
      <vt:lpstr>National Water Mission </vt:lpstr>
      <vt:lpstr> National Water Mission</vt:lpstr>
      <vt:lpstr>Slide 7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Water Mission</dc:title>
  <dc:creator>Abhishek</dc:creator>
  <cp:lastModifiedBy>HP</cp:lastModifiedBy>
  <cp:revision>42</cp:revision>
  <dcterms:created xsi:type="dcterms:W3CDTF">2020-12-09T20:17:27Z</dcterms:created>
  <dcterms:modified xsi:type="dcterms:W3CDTF">2020-12-17T05:51:14Z</dcterms:modified>
</cp:coreProperties>
</file>