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Default Extension="png" ContentType="image/png"/>
  <Override PartName="/ppt/notesSlides/notesSlide1.xml" ContentType="application/vnd.openxmlformats-officedocument.presentationml.notesSlide+xml"/>
  <Default Extension="svg" ContentType="image/svg+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3.xml" ContentType="application/vnd.openxmlformats-officedocument.presentationml.slideLayout+xml"/>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1"/>
  </p:notesMasterIdLst>
  <p:sldIdLst>
    <p:sldId id="263" r:id="rId2"/>
    <p:sldId id="259" r:id="rId3"/>
    <p:sldId id="256" r:id="rId4"/>
    <p:sldId id="260" r:id="rId5"/>
    <p:sldId id="261" r:id="rId6"/>
    <p:sldId id="269" r:id="rId7"/>
    <p:sldId id="270" r:id="rId8"/>
    <p:sldId id="271" r:id="rId9"/>
    <p:sldId id="272" r:id="rId10"/>
  </p:sldIdLst>
  <p:sldSz cx="12192000" cy="6858000"/>
  <p:notesSz cx="6799263" cy="9929813"/>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snapToGrid="0">
      <p:cViewPr varScale="1">
        <p:scale>
          <a:sx n="68" d="100"/>
          <a:sy n="68" d="100"/>
        </p:scale>
        <p:origin x="-786" y="-96"/>
      </p:cViewPr>
      <p:guideLst>
        <p:guide orient="horz" pos="2160"/>
        <p:guide pos="3840"/>
      </p:guideLst>
    </p:cSldViewPr>
  </p:slideViewPr>
  <p:notesTextViewPr>
    <p:cViewPr>
      <p:scale>
        <a:sx n="1" d="1"/>
        <a:sy n="1" d="1"/>
      </p:scale>
      <p:origin x="0" y="0"/>
    </p:cViewPr>
  </p:notesText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presProps" Target="pres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notesMaster" Target="notesMasters/notesMaster1.xml"/><Relationship Id="rId5" Type="http://schemas.openxmlformats.org/officeDocument/2006/relationships/slide" Target="slides/slide4.xml"/><Relationship Id="rId15" Type="http://schemas.openxmlformats.org/officeDocument/2006/relationships/tableStyles" Target="tableStyle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heme" Target="theme/theme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46347" cy="497600"/>
          </a:xfrm>
          <a:prstGeom prst="rect">
            <a:avLst/>
          </a:prstGeom>
        </p:spPr>
        <p:txBody>
          <a:bodyPr vert="horz" lIns="91019" tIns="45510" rIns="91019" bIns="45510" rtlCol="0"/>
          <a:lstStyle>
            <a:lvl1pPr algn="l">
              <a:defRPr sz="1200"/>
            </a:lvl1pPr>
          </a:lstStyle>
          <a:p>
            <a:endParaRPr lang="en-IN"/>
          </a:p>
        </p:txBody>
      </p:sp>
      <p:sp>
        <p:nvSpPr>
          <p:cNvPr id="3" name="Date Placeholder 2"/>
          <p:cNvSpPr>
            <a:spLocks noGrp="1"/>
          </p:cNvSpPr>
          <p:nvPr>
            <p:ph type="dt" idx="1"/>
          </p:nvPr>
        </p:nvSpPr>
        <p:spPr>
          <a:xfrm>
            <a:off x="3851342" y="0"/>
            <a:ext cx="2946347" cy="497600"/>
          </a:xfrm>
          <a:prstGeom prst="rect">
            <a:avLst/>
          </a:prstGeom>
        </p:spPr>
        <p:txBody>
          <a:bodyPr vert="horz" lIns="91019" tIns="45510" rIns="91019" bIns="45510" rtlCol="0"/>
          <a:lstStyle>
            <a:lvl1pPr algn="r">
              <a:defRPr sz="1200"/>
            </a:lvl1pPr>
          </a:lstStyle>
          <a:p>
            <a:fld id="{26EB5391-53A7-40C7-A886-5979C39C813D}" type="datetimeFigureOut">
              <a:rPr lang="en-IN" smtClean="0"/>
              <a:pPr/>
              <a:t>31-05-2022</a:t>
            </a:fld>
            <a:endParaRPr lang="en-IN"/>
          </a:p>
        </p:txBody>
      </p:sp>
      <p:sp>
        <p:nvSpPr>
          <p:cNvPr id="4" name="Slide Image Placeholder 3"/>
          <p:cNvSpPr>
            <a:spLocks noGrp="1" noRot="1" noChangeAspect="1"/>
          </p:cNvSpPr>
          <p:nvPr>
            <p:ph type="sldImg" idx="2"/>
          </p:nvPr>
        </p:nvSpPr>
        <p:spPr>
          <a:xfrm>
            <a:off x="422275" y="1241425"/>
            <a:ext cx="5954713" cy="3351213"/>
          </a:xfrm>
          <a:prstGeom prst="rect">
            <a:avLst/>
          </a:prstGeom>
          <a:noFill/>
          <a:ln w="12700">
            <a:solidFill>
              <a:prstClr val="black"/>
            </a:solidFill>
          </a:ln>
        </p:spPr>
        <p:txBody>
          <a:bodyPr vert="horz" lIns="91019" tIns="45510" rIns="91019" bIns="45510" rtlCol="0" anchor="ctr"/>
          <a:lstStyle/>
          <a:p>
            <a:endParaRPr lang="en-IN"/>
          </a:p>
        </p:txBody>
      </p:sp>
      <p:sp>
        <p:nvSpPr>
          <p:cNvPr id="5" name="Notes Placeholder 4"/>
          <p:cNvSpPr>
            <a:spLocks noGrp="1"/>
          </p:cNvSpPr>
          <p:nvPr>
            <p:ph type="body" sz="quarter" idx="3"/>
          </p:nvPr>
        </p:nvSpPr>
        <p:spPr>
          <a:xfrm>
            <a:off x="679927" y="4779496"/>
            <a:ext cx="5439410" cy="3909488"/>
          </a:xfrm>
          <a:prstGeom prst="rect">
            <a:avLst/>
          </a:prstGeom>
        </p:spPr>
        <p:txBody>
          <a:bodyPr vert="horz" lIns="91019" tIns="45510" rIns="91019" bIns="45510" rtlCol="0"/>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6" name="Footer Placeholder 5"/>
          <p:cNvSpPr>
            <a:spLocks noGrp="1"/>
          </p:cNvSpPr>
          <p:nvPr>
            <p:ph type="ftr" sz="quarter" idx="4"/>
          </p:nvPr>
        </p:nvSpPr>
        <p:spPr>
          <a:xfrm>
            <a:off x="0" y="9432214"/>
            <a:ext cx="2946347" cy="497600"/>
          </a:xfrm>
          <a:prstGeom prst="rect">
            <a:avLst/>
          </a:prstGeom>
        </p:spPr>
        <p:txBody>
          <a:bodyPr vert="horz" lIns="91019" tIns="45510" rIns="91019" bIns="45510" rtlCol="0" anchor="b"/>
          <a:lstStyle>
            <a:lvl1pPr algn="l">
              <a:defRPr sz="1200"/>
            </a:lvl1pPr>
          </a:lstStyle>
          <a:p>
            <a:endParaRPr lang="en-IN"/>
          </a:p>
        </p:txBody>
      </p:sp>
      <p:sp>
        <p:nvSpPr>
          <p:cNvPr id="7" name="Slide Number Placeholder 6"/>
          <p:cNvSpPr>
            <a:spLocks noGrp="1"/>
          </p:cNvSpPr>
          <p:nvPr>
            <p:ph type="sldNum" sz="quarter" idx="5"/>
          </p:nvPr>
        </p:nvSpPr>
        <p:spPr>
          <a:xfrm>
            <a:off x="3851342" y="9432214"/>
            <a:ext cx="2946347" cy="497600"/>
          </a:xfrm>
          <a:prstGeom prst="rect">
            <a:avLst/>
          </a:prstGeom>
        </p:spPr>
        <p:txBody>
          <a:bodyPr vert="horz" lIns="91019" tIns="45510" rIns="91019" bIns="45510" rtlCol="0" anchor="b"/>
          <a:lstStyle>
            <a:lvl1pPr algn="r">
              <a:defRPr sz="1200"/>
            </a:lvl1pPr>
          </a:lstStyle>
          <a:p>
            <a:fld id="{568FF26B-878B-4494-984F-640F4DB0905B}" type="slidenum">
              <a:rPr lang="en-IN" smtClean="0"/>
              <a:pPr/>
              <a:t>‹#›</a:t>
            </a:fld>
            <a:endParaRPr lang="en-IN"/>
          </a:p>
        </p:txBody>
      </p:sp>
    </p:spTree>
    <p:extLst>
      <p:ext uri="{BB962C8B-B14F-4D97-AF65-F5344CB8AC3E}">
        <p14:creationId xmlns:p14="http://schemas.microsoft.com/office/powerpoint/2010/main" xmlns="" val="6829184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568FF26B-878B-4494-984F-640F4DB0905B}" type="slidenum">
              <a:rPr lang="en-IN" smtClean="0"/>
              <a:pPr/>
              <a:t>6</a:t>
            </a:fld>
            <a:endParaRPr lang="en-IN"/>
          </a:p>
        </p:txBody>
      </p:sp>
    </p:spTree>
    <p:extLst>
      <p:ext uri="{BB962C8B-B14F-4D97-AF65-F5344CB8AC3E}">
        <p14:creationId xmlns:p14="http://schemas.microsoft.com/office/powerpoint/2010/main" xmlns="" val="3013876826"/>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image" Target="../media/image1.png"/><Relationship Id="rId7" Type="http://schemas.openxmlformats.org/officeDocument/2006/relationships/image" Target="../media/image2.png"/><Relationship Id="rId2" Type="http://schemas.openxmlformats.org/officeDocument/2006/relationships/hyperlink" Target="http://pptmon.com/" TargetMode="External"/><Relationship Id="rId1" Type="http://schemas.openxmlformats.org/officeDocument/2006/relationships/slideMaster" Target="../slideMasters/slideMaster1.xml"/><Relationship Id="rId6" Type="http://schemas.openxmlformats.org/officeDocument/2006/relationships/hyperlink" Target="http://www.pptmon.com/" TargetMode="External"/><Relationship Id="rId5" Type="http://schemas.openxmlformats.org/officeDocument/2006/relationships/hyperlink" Target="https://pptmon.com/" TargetMode="External"/><Relationship Id="rId4" Type="http://schemas.openxmlformats.org/officeDocument/2006/relationships/image" Target="../media/image2.svg"/></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IN"/>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IN"/>
          </a:p>
        </p:txBody>
      </p:sp>
      <p:sp>
        <p:nvSpPr>
          <p:cNvPr id="4" name="Date Placeholder 3"/>
          <p:cNvSpPr>
            <a:spLocks noGrp="1"/>
          </p:cNvSpPr>
          <p:nvPr>
            <p:ph type="dt" sz="half" idx="10"/>
          </p:nvPr>
        </p:nvSpPr>
        <p:spPr/>
        <p:txBody>
          <a:bodyPr/>
          <a:lstStyle/>
          <a:p>
            <a:fld id="{3C54C786-A2EB-4953-BA70-E6A17838ABC6}" type="datetime1">
              <a:rPr lang="en-IN" smtClean="0"/>
              <a:pPr/>
              <a:t>31-05-2022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9CE489F-A873-4FCB-B311-1E1851B61437}" type="slidenum">
              <a:rPr lang="en-IN" smtClean="0"/>
              <a:pPr/>
              <a:t>‹#›</a:t>
            </a:fld>
            <a:endParaRPr lang="en-IN"/>
          </a:p>
        </p:txBody>
      </p:sp>
    </p:spTree>
    <p:extLst>
      <p:ext uri="{BB962C8B-B14F-4D97-AF65-F5344CB8AC3E}">
        <p14:creationId xmlns:p14="http://schemas.microsoft.com/office/powerpoint/2010/main" xmlns="" val="228995575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BFD8EEE3-424B-41E0-83AD-B81711BDC0AB}" type="datetime1">
              <a:rPr lang="en-IN" smtClean="0"/>
              <a:pPr/>
              <a:t>31-05-2022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9CE489F-A873-4FCB-B311-1E1851B61437}" type="slidenum">
              <a:rPr lang="en-IN" smtClean="0"/>
              <a:pPr/>
              <a:t>‹#›</a:t>
            </a:fld>
            <a:endParaRPr lang="en-IN"/>
          </a:p>
        </p:txBody>
      </p:sp>
    </p:spTree>
    <p:extLst>
      <p:ext uri="{BB962C8B-B14F-4D97-AF65-F5344CB8AC3E}">
        <p14:creationId xmlns:p14="http://schemas.microsoft.com/office/powerpoint/2010/main" xmlns="" val="414676382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IN"/>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8A4E74C7-3D22-457C-8191-2C28E6968703}" type="datetime1">
              <a:rPr lang="en-IN" smtClean="0"/>
              <a:pPr/>
              <a:t>31-05-2022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9CE489F-A873-4FCB-B311-1E1851B61437}" type="slidenum">
              <a:rPr lang="en-IN" smtClean="0"/>
              <a:pPr/>
              <a:t>‹#›</a:t>
            </a:fld>
            <a:endParaRPr lang="en-IN"/>
          </a:p>
        </p:txBody>
      </p:sp>
    </p:spTree>
    <p:extLst>
      <p:ext uri="{BB962C8B-B14F-4D97-AF65-F5344CB8AC3E}">
        <p14:creationId xmlns:p14="http://schemas.microsoft.com/office/powerpoint/2010/main" xmlns="" val="45297607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userDrawn="1">
  <p:cSld name="PPTMON title">
    <p:spTree>
      <p:nvGrpSpPr>
        <p:cNvPr id="1" name=""/>
        <p:cNvGrpSpPr/>
        <p:nvPr/>
      </p:nvGrpSpPr>
      <p:grpSpPr>
        <a:xfrm>
          <a:off x="0" y="0"/>
          <a:ext cx="0" cy="0"/>
          <a:chOff x="0" y="0"/>
          <a:chExt cx="0" cy="0"/>
        </a:xfrm>
      </p:grpSpPr>
      <p:pic>
        <p:nvPicPr>
          <p:cNvPr id="36" name="Graphic 3">
            <a:hlinkClick r:id="rId2"/>
            <a:extLst>
              <a:ext uri="{FF2B5EF4-FFF2-40B4-BE49-F238E27FC236}">
                <a16:creationId xmlns:a16="http://schemas.microsoft.com/office/drawing/2014/main" xmlns="" id="{B70C119A-F158-4A5C-BF90-947197CC41D0}"/>
              </a:ext>
            </a:extLst>
          </p:cNvPr>
          <p:cNvPicPr>
            <a:picLocks noChangeAspect="1"/>
          </p:cNvPicPr>
          <p:nvPr userDrawn="1"/>
        </p:nvPicPr>
        <p:blipFill rotWithShape="1">
          <a:blip r:embed="rId3" cstate="print">
            <a:extLst>
              <a:ext uri="{96DAC541-7B7A-43D3-8B79-37D633B846F1}">
                <asvg:svgBlip xmlns="" xmlns:asvg="http://schemas.microsoft.com/office/drawing/2016/SVG/main" r:embed="rId4"/>
              </a:ext>
            </a:extLst>
          </a:blip>
          <a:srcRect l="29909"/>
          <a:stretch/>
        </p:blipFill>
        <p:spPr>
          <a:xfrm>
            <a:off x="6024563" y="7063924"/>
            <a:ext cx="1732461" cy="190500"/>
          </a:xfrm>
          <a:prstGeom prst="rect">
            <a:avLst/>
          </a:prstGeom>
        </p:spPr>
      </p:pic>
      <p:sp>
        <p:nvSpPr>
          <p:cNvPr id="43" name="TextBox 42">
            <a:hlinkClick r:id="rId5"/>
            <a:extLst>
              <a:ext uri="{FF2B5EF4-FFF2-40B4-BE49-F238E27FC236}">
                <a16:creationId xmlns:a16="http://schemas.microsoft.com/office/drawing/2014/main" xmlns="" id="{3B675B69-BFF3-43B0-AFE2-38BE5248397F}"/>
              </a:ext>
            </a:extLst>
          </p:cNvPr>
          <p:cNvSpPr txBox="1"/>
          <p:nvPr userDrawn="1"/>
        </p:nvSpPr>
        <p:spPr>
          <a:xfrm>
            <a:off x="4434976" y="7063924"/>
            <a:ext cx="2690631" cy="246221"/>
          </a:xfrm>
          <a:prstGeom prst="rect">
            <a:avLst/>
          </a:prstGeom>
          <a:noFill/>
        </p:spPr>
        <p:txBody>
          <a:bodyPr wrap="square" rtlCol="0">
            <a:spAutoFit/>
          </a:bodyPr>
          <a:lstStyle/>
          <a:p>
            <a:r>
              <a:rPr lang="en-US" altLang="ko-KR" sz="1000" u="none" dirty="0">
                <a:latin typeface="Arial" panose="020B0604020202020204" pitchFamily="34" charset="0"/>
                <a:cs typeface="Arial" panose="020B0604020202020204" pitchFamily="34" charset="0"/>
                <a:hlinkClick r:id="rId6"/>
              </a:rPr>
              <a:t>Presentation template by</a:t>
            </a:r>
            <a:endParaRPr lang="ko-KR" altLang="en-US" sz="1000" u="none" dirty="0">
              <a:latin typeface="Arial" panose="020B0604020202020204" pitchFamily="34" charset="0"/>
              <a:cs typeface="Arial" panose="020B0604020202020204" pitchFamily="34" charset="0"/>
            </a:endParaRPr>
          </a:p>
        </p:txBody>
      </p:sp>
      <p:pic>
        <p:nvPicPr>
          <p:cNvPr id="6" name="그림 5">
            <a:extLst>
              <a:ext uri="{FF2B5EF4-FFF2-40B4-BE49-F238E27FC236}">
                <a16:creationId xmlns:a16="http://schemas.microsoft.com/office/drawing/2014/main" xmlns="" id="{44EFEACA-EB63-4420-8653-65BE35C0C7E3}"/>
              </a:ext>
            </a:extLst>
          </p:cNvPr>
          <p:cNvPicPr>
            <a:picLocks noChangeAspect="1"/>
          </p:cNvPicPr>
          <p:nvPr userDrawn="1"/>
        </p:nvPicPr>
        <p:blipFill>
          <a:blip r:embed="rId7">
            <a:extLst>
              <a:ext uri="{28A0092B-C50C-407E-A947-70E740481C1C}">
                <a14:useLocalDpi xmlns:a14="http://schemas.microsoft.com/office/drawing/2010/main" xmlns="" val="0"/>
              </a:ext>
            </a:extLst>
          </a:blip>
          <a:stretch>
            <a:fillRect/>
          </a:stretch>
        </p:blipFill>
        <p:spPr>
          <a:xfrm>
            <a:off x="0" y="0"/>
            <a:ext cx="12192000" cy="6858000"/>
          </a:xfrm>
          <a:prstGeom prst="rect">
            <a:avLst/>
          </a:prstGeom>
        </p:spPr>
      </p:pic>
      <p:pic>
        <p:nvPicPr>
          <p:cNvPr id="8" name="그림 7">
            <a:extLst>
              <a:ext uri="{FF2B5EF4-FFF2-40B4-BE49-F238E27FC236}">
                <a16:creationId xmlns:a16="http://schemas.microsoft.com/office/drawing/2014/main" xmlns="" id="{852765CA-E39F-449A-8CCF-0B29B670B9DA}"/>
              </a:ext>
            </a:extLst>
          </p:cNvPr>
          <p:cNvPicPr>
            <a:picLocks noChangeAspect="1"/>
          </p:cNvPicPr>
          <p:nvPr userDrawn="1"/>
        </p:nvPicPr>
        <p:blipFill>
          <a:blip r:embed="rId8">
            <a:extLst>
              <a:ext uri="{28A0092B-C50C-407E-A947-70E740481C1C}">
                <a14:useLocalDpi xmlns:a14="http://schemas.microsoft.com/office/drawing/2010/main" xmlns="" val="0"/>
              </a:ext>
            </a:extLst>
          </a:blip>
          <a:stretch>
            <a:fillRect/>
          </a:stretch>
        </p:blipFill>
        <p:spPr>
          <a:xfrm>
            <a:off x="820616" y="3429000"/>
            <a:ext cx="10550769" cy="3429000"/>
          </a:xfrm>
          <a:prstGeom prst="rect">
            <a:avLst/>
          </a:prstGeom>
        </p:spPr>
      </p:pic>
    </p:spTree>
    <p:extLst>
      <p:ext uri="{BB962C8B-B14F-4D97-AF65-F5344CB8AC3E}">
        <p14:creationId xmlns:p14="http://schemas.microsoft.com/office/powerpoint/2010/main" xmlns="" val="1427477912"/>
      </p:ext>
    </p:extLst>
  </p:cSld>
  <p:clrMapOvr>
    <a:masterClrMapping/>
  </p:clrMapOvr>
  <p:extLst>
    <p:ext uri="{DCECCB84-F9BA-43D5-87BE-67443E8EF086}">
      <p15:sldGuideLst xmlns:p15="http://schemas.microsoft.com/office/powerpoint/2012/main" xmlns="">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10"/>
          </p:nvPr>
        </p:nvSpPr>
        <p:spPr/>
        <p:txBody>
          <a:bodyPr/>
          <a:lstStyle/>
          <a:p>
            <a:fld id="{92A0F36A-CF9C-4C6B-8514-9D99FE23400A}" type="datetime1">
              <a:rPr lang="en-IN" smtClean="0"/>
              <a:pPr/>
              <a:t>31-05-2022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9CE489F-A873-4FCB-B311-1E1851B61437}" type="slidenum">
              <a:rPr lang="en-IN" smtClean="0"/>
              <a:pPr/>
              <a:t>‹#›</a:t>
            </a:fld>
            <a:endParaRPr lang="en-IN"/>
          </a:p>
        </p:txBody>
      </p:sp>
    </p:spTree>
    <p:extLst>
      <p:ext uri="{BB962C8B-B14F-4D97-AF65-F5344CB8AC3E}">
        <p14:creationId xmlns:p14="http://schemas.microsoft.com/office/powerpoint/2010/main" xmlns="" val="78956554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IN"/>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EDDEE0C9-2207-425B-A5DB-73048E300BF2}" type="datetime1">
              <a:rPr lang="en-IN" smtClean="0"/>
              <a:pPr/>
              <a:t>31-05-2022</a:t>
            </a:fld>
            <a:endParaRPr lang="en-IN"/>
          </a:p>
        </p:txBody>
      </p:sp>
      <p:sp>
        <p:nvSpPr>
          <p:cNvPr id="5" name="Footer Placeholder 4"/>
          <p:cNvSpPr>
            <a:spLocks noGrp="1"/>
          </p:cNvSpPr>
          <p:nvPr>
            <p:ph type="ftr" sz="quarter" idx="11"/>
          </p:nvPr>
        </p:nvSpPr>
        <p:spPr/>
        <p:txBody>
          <a:bodyPr/>
          <a:lstStyle/>
          <a:p>
            <a:endParaRPr lang="en-IN"/>
          </a:p>
        </p:txBody>
      </p:sp>
      <p:sp>
        <p:nvSpPr>
          <p:cNvPr id="6" name="Slide Number Placeholder 5"/>
          <p:cNvSpPr>
            <a:spLocks noGrp="1"/>
          </p:cNvSpPr>
          <p:nvPr>
            <p:ph type="sldNum" sz="quarter" idx="12"/>
          </p:nvPr>
        </p:nvSpPr>
        <p:spPr/>
        <p:txBody>
          <a:bodyPr/>
          <a:lstStyle/>
          <a:p>
            <a:fld id="{A9CE489F-A873-4FCB-B311-1E1851B61437}" type="slidenum">
              <a:rPr lang="en-IN" smtClean="0"/>
              <a:pPr/>
              <a:t>‹#›</a:t>
            </a:fld>
            <a:endParaRPr lang="en-IN"/>
          </a:p>
        </p:txBody>
      </p:sp>
    </p:spTree>
    <p:extLst>
      <p:ext uri="{BB962C8B-B14F-4D97-AF65-F5344CB8AC3E}">
        <p14:creationId xmlns:p14="http://schemas.microsoft.com/office/powerpoint/2010/main" xmlns="" val="120526543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Date Placeholder 4"/>
          <p:cNvSpPr>
            <a:spLocks noGrp="1"/>
          </p:cNvSpPr>
          <p:nvPr>
            <p:ph type="dt" sz="half" idx="10"/>
          </p:nvPr>
        </p:nvSpPr>
        <p:spPr/>
        <p:txBody>
          <a:bodyPr/>
          <a:lstStyle/>
          <a:p>
            <a:fld id="{C624AC19-F9E9-4676-BA8B-33F02C3D18E7}" type="datetime1">
              <a:rPr lang="en-IN" smtClean="0"/>
              <a:pPr/>
              <a:t>31-05-2022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9CE489F-A873-4FCB-B311-1E1851B61437}" type="slidenum">
              <a:rPr lang="en-IN" smtClean="0"/>
              <a:pPr/>
              <a:t>‹#›</a:t>
            </a:fld>
            <a:endParaRPr lang="en-IN"/>
          </a:p>
        </p:txBody>
      </p:sp>
    </p:spTree>
    <p:extLst>
      <p:ext uri="{BB962C8B-B14F-4D97-AF65-F5344CB8AC3E}">
        <p14:creationId xmlns:p14="http://schemas.microsoft.com/office/powerpoint/2010/main" xmlns="" val="104613484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IN"/>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7" name="Date Placeholder 6"/>
          <p:cNvSpPr>
            <a:spLocks noGrp="1"/>
          </p:cNvSpPr>
          <p:nvPr>
            <p:ph type="dt" sz="half" idx="10"/>
          </p:nvPr>
        </p:nvSpPr>
        <p:spPr/>
        <p:txBody>
          <a:bodyPr/>
          <a:lstStyle/>
          <a:p>
            <a:fld id="{17B21A2B-D42D-4864-BDA1-DBDF53DB0F4A}" type="datetime1">
              <a:rPr lang="en-IN" smtClean="0"/>
              <a:pPr/>
              <a:t>31-05-2022</a:t>
            </a:fld>
            <a:endParaRPr lang="en-IN"/>
          </a:p>
        </p:txBody>
      </p:sp>
      <p:sp>
        <p:nvSpPr>
          <p:cNvPr id="8" name="Footer Placeholder 7"/>
          <p:cNvSpPr>
            <a:spLocks noGrp="1"/>
          </p:cNvSpPr>
          <p:nvPr>
            <p:ph type="ftr" sz="quarter" idx="11"/>
          </p:nvPr>
        </p:nvSpPr>
        <p:spPr/>
        <p:txBody>
          <a:bodyPr/>
          <a:lstStyle/>
          <a:p>
            <a:endParaRPr lang="en-IN"/>
          </a:p>
        </p:txBody>
      </p:sp>
      <p:sp>
        <p:nvSpPr>
          <p:cNvPr id="9" name="Slide Number Placeholder 8"/>
          <p:cNvSpPr>
            <a:spLocks noGrp="1"/>
          </p:cNvSpPr>
          <p:nvPr>
            <p:ph type="sldNum" sz="quarter" idx="12"/>
          </p:nvPr>
        </p:nvSpPr>
        <p:spPr/>
        <p:txBody>
          <a:bodyPr/>
          <a:lstStyle/>
          <a:p>
            <a:fld id="{A9CE489F-A873-4FCB-B311-1E1851B61437}" type="slidenum">
              <a:rPr lang="en-IN" smtClean="0"/>
              <a:pPr/>
              <a:t>‹#›</a:t>
            </a:fld>
            <a:endParaRPr lang="en-IN"/>
          </a:p>
        </p:txBody>
      </p:sp>
    </p:spTree>
    <p:extLst>
      <p:ext uri="{BB962C8B-B14F-4D97-AF65-F5344CB8AC3E}">
        <p14:creationId xmlns:p14="http://schemas.microsoft.com/office/powerpoint/2010/main" xmlns="" val="745190597"/>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IN"/>
          </a:p>
        </p:txBody>
      </p:sp>
      <p:sp>
        <p:nvSpPr>
          <p:cNvPr id="3" name="Date Placeholder 2"/>
          <p:cNvSpPr>
            <a:spLocks noGrp="1"/>
          </p:cNvSpPr>
          <p:nvPr>
            <p:ph type="dt" sz="half" idx="10"/>
          </p:nvPr>
        </p:nvSpPr>
        <p:spPr/>
        <p:txBody>
          <a:bodyPr/>
          <a:lstStyle/>
          <a:p>
            <a:fld id="{F903F039-2B82-42EB-82DA-A874EE41F9A4}" type="datetime1">
              <a:rPr lang="en-IN" smtClean="0"/>
              <a:pPr/>
              <a:t>31-05-2022</a:t>
            </a:fld>
            <a:endParaRPr lang="en-IN"/>
          </a:p>
        </p:txBody>
      </p:sp>
      <p:sp>
        <p:nvSpPr>
          <p:cNvPr id="4" name="Footer Placeholder 3"/>
          <p:cNvSpPr>
            <a:spLocks noGrp="1"/>
          </p:cNvSpPr>
          <p:nvPr>
            <p:ph type="ftr" sz="quarter" idx="11"/>
          </p:nvPr>
        </p:nvSpPr>
        <p:spPr/>
        <p:txBody>
          <a:bodyPr/>
          <a:lstStyle/>
          <a:p>
            <a:endParaRPr lang="en-IN"/>
          </a:p>
        </p:txBody>
      </p:sp>
      <p:sp>
        <p:nvSpPr>
          <p:cNvPr id="5" name="Slide Number Placeholder 4"/>
          <p:cNvSpPr>
            <a:spLocks noGrp="1"/>
          </p:cNvSpPr>
          <p:nvPr>
            <p:ph type="sldNum" sz="quarter" idx="12"/>
          </p:nvPr>
        </p:nvSpPr>
        <p:spPr/>
        <p:txBody>
          <a:bodyPr/>
          <a:lstStyle/>
          <a:p>
            <a:fld id="{A9CE489F-A873-4FCB-B311-1E1851B61437}" type="slidenum">
              <a:rPr lang="en-IN" smtClean="0"/>
              <a:pPr/>
              <a:t>‹#›</a:t>
            </a:fld>
            <a:endParaRPr lang="en-IN"/>
          </a:p>
        </p:txBody>
      </p:sp>
    </p:spTree>
    <p:extLst>
      <p:ext uri="{BB962C8B-B14F-4D97-AF65-F5344CB8AC3E}">
        <p14:creationId xmlns:p14="http://schemas.microsoft.com/office/powerpoint/2010/main" xmlns="" val="90929669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2E41AB35-729C-447B-8721-895035A7364E}" type="datetime1">
              <a:rPr lang="en-IN" smtClean="0"/>
              <a:pPr/>
              <a:t>31-05-2022</a:t>
            </a:fld>
            <a:endParaRPr lang="en-IN"/>
          </a:p>
        </p:txBody>
      </p:sp>
      <p:sp>
        <p:nvSpPr>
          <p:cNvPr id="3" name="Footer Placeholder 2"/>
          <p:cNvSpPr>
            <a:spLocks noGrp="1"/>
          </p:cNvSpPr>
          <p:nvPr>
            <p:ph type="ftr" sz="quarter" idx="11"/>
          </p:nvPr>
        </p:nvSpPr>
        <p:spPr/>
        <p:txBody>
          <a:bodyPr/>
          <a:lstStyle/>
          <a:p>
            <a:endParaRPr lang="en-IN"/>
          </a:p>
        </p:txBody>
      </p:sp>
      <p:sp>
        <p:nvSpPr>
          <p:cNvPr id="4" name="Slide Number Placeholder 3"/>
          <p:cNvSpPr>
            <a:spLocks noGrp="1"/>
          </p:cNvSpPr>
          <p:nvPr>
            <p:ph type="sldNum" sz="quarter" idx="12"/>
          </p:nvPr>
        </p:nvSpPr>
        <p:spPr/>
        <p:txBody>
          <a:bodyPr/>
          <a:lstStyle/>
          <a:p>
            <a:fld id="{A9CE489F-A873-4FCB-B311-1E1851B61437}" type="slidenum">
              <a:rPr lang="en-IN" smtClean="0"/>
              <a:pPr/>
              <a:t>‹#›</a:t>
            </a:fld>
            <a:endParaRPr lang="en-IN"/>
          </a:p>
        </p:txBody>
      </p:sp>
    </p:spTree>
    <p:extLst>
      <p:ext uri="{BB962C8B-B14F-4D97-AF65-F5344CB8AC3E}">
        <p14:creationId xmlns:p14="http://schemas.microsoft.com/office/powerpoint/2010/main" xmlns="" val="13334752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CC58B8B2-5D36-47B6-BED7-67520DA2E93F}" type="datetime1">
              <a:rPr lang="en-IN" smtClean="0"/>
              <a:pPr/>
              <a:t>31-05-2022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9CE489F-A873-4FCB-B311-1E1851B61437}" type="slidenum">
              <a:rPr lang="en-IN" smtClean="0"/>
              <a:pPr/>
              <a:t>‹#›</a:t>
            </a:fld>
            <a:endParaRPr lang="en-IN"/>
          </a:p>
        </p:txBody>
      </p:sp>
    </p:spTree>
    <p:extLst>
      <p:ext uri="{BB962C8B-B14F-4D97-AF65-F5344CB8AC3E}">
        <p14:creationId xmlns:p14="http://schemas.microsoft.com/office/powerpoint/2010/main" xmlns="" val="69418689"/>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IN"/>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IN"/>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E697145D-A67F-4309-B463-59C58ADDC942}" type="datetime1">
              <a:rPr lang="en-IN" smtClean="0"/>
              <a:pPr/>
              <a:t>31-05-2022</a:t>
            </a:fld>
            <a:endParaRPr lang="en-IN"/>
          </a:p>
        </p:txBody>
      </p:sp>
      <p:sp>
        <p:nvSpPr>
          <p:cNvPr id="6" name="Footer Placeholder 5"/>
          <p:cNvSpPr>
            <a:spLocks noGrp="1"/>
          </p:cNvSpPr>
          <p:nvPr>
            <p:ph type="ftr" sz="quarter" idx="11"/>
          </p:nvPr>
        </p:nvSpPr>
        <p:spPr/>
        <p:txBody>
          <a:bodyPr/>
          <a:lstStyle/>
          <a:p>
            <a:endParaRPr lang="en-IN"/>
          </a:p>
        </p:txBody>
      </p:sp>
      <p:sp>
        <p:nvSpPr>
          <p:cNvPr id="7" name="Slide Number Placeholder 6"/>
          <p:cNvSpPr>
            <a:spLocks noGrp="1"/>
          </p:cNvSpPr>
          <p:nvPr>
            <p:ph type="sldNum" sz="quarter" idx="12"/>
          </p:nvPr>
        </p:nvSpPr>
        <p:spPr/>
        <p:txBody>
          <a:bodyPr/>
          <a:lstStyle/>
          <a:p>
            <a:fld id="{A9CE489F-A873-4FCB-B311-1E1851B61437}" type="slidenum">
              <a:rPr lang="en-IN" smtClean="0"/>
              <a:pPr/>
              <a:t>‹#›</a:t>
            </a:fld>
            <a:endParaRPr lang="en-IN"/>
          </a:p>
        </p:txBody>
      </p:sp>
    </p:spTree>
    <p:extLst>
      <p:ext uri="{BB962C8B-B14F-4D97-AF65-F5344CB8AC3E}">
        <p14:creationId xmlns:p14="http://schemas.microsoft.com/office/powerpoint/2010/main" xmlns="" val="4137020965"/>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IN"/>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IN"/>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079ACDA1-526C-46D9-9174-0FBDCC71165D}" type="datetime1">
              <a:rPr lang="en-IN" smtClean="0"/>
              <a:pPr/>
              <a:t>31-05-2022</a:t>
            </a:fld>
            <a:endParaRPr lang="en-IN"/>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IN"/>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A9CE489F-A873-4FCB-B311-1E1851B61437}" type="slidenum">
              <a:rPr lang="en-IN" smtClean="0"/>
              <a:pPr/>
              <a:t>‹#›</a:t>
            </a:fld>
            <a:endParaRPr lang="en-IN"/>
          </a:p>
        </p:txBody>
      </p:sp>
    </p:spTree>
    <p:extLst>
      <p:ext uri="{BB962C8B-B14F-4D97-AF65-F5344CB8AC3E}">
        <p14:creationId xmlns:p14="http://schemas.microsoft.com/office/powerpoint/2010/main" xmlns="" val="1797233906"/>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 id="2147483660" r:id="rId12"/>
  </p:sldLayoutIdLst>
  <p:hf hdr="0" ftr="0" dt="0"/>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xmlns="" id="{E7166C97-2891-4B5B-91B7-6E780A587854}"/>
              </a:ext>
            </a:extLst>
          </p:cNvPr>
          <p:cNvSpPr txBox="1"/>
          <p:nvPr/>
        </p:nvSpPr>
        <p:spPr>
          <a:xfrm>
            <a:off x="366249" y="-515892"/>
            <a:ext cx="11604171" cy="3785652"/>
          </a:xfrm>
          <a:prstGeom prst="rect">
            <a:avLst/>
          </a:prstGeom>
          <a:noFill/>
        </p:spPr>
        <p:txBody>
          <a:bodyPr wrap="square" rtlCol="0" anchor="ctr" anchorCtr="0">
            <a:spAutoFit/>
          </a:bodyPr>
          <a:lstStyle/>
          <a:p>
            <a:pPr algn="ctr"/>
            <a:endParaRPr lang="en-US" altLang="ko-KR" sz="6000" dirty="0" smtClean="0">
              <a:latin typeface="+mj-lt"/>
              <a:cs typeface="Arial" panose="020B0604020202020204" pitchFamily="34" charset="0"/>
            </a:endParaRPr>
          </a:p>
          <a:p>
            <a:pPr algn="ctr"/>
            <a:endParaRPr lang="en-US" altLang="ko-KR" sz="6000" dirty="0">
              <a:latin typeface="+mj-lt"/>
              <a:cs typeface="Arial" panose="020B0604020202020204" pitchFamily="34" charset="0"/>
            </a:endParaRPr>
          </a:p>
          <a:p>
            <a:pPr algn="ctr"/>
            <a:endParaRPr lang="en-US" altLang="ko-KR" sz="6000" dirty="0" smtClean="0">
              <a:latin typeface="+mj-lt"/>
              <a:cs typeface="Arial" panose="020B0604020202020204" pitchFamily="34" charset="0"/>
            </a:endParaRPr>
          </a:p>
          <a:p>
            <a:pPr algn="ctr"/>
            <a:r>
              <a:rPr lang="en-US" altLang="ko-KR" sz="6000" dirty="0" smtClean="0">
                <a:latin typeface="+mj-lt"/>
                <a:cs typeface="Arial" panose="020B0604020202020204" pitchFamily="34" charset="0"/>
              </a:rPr>
              <a:t>WORLD </a:t>
            </a:r>
            <a:r>
              <a:rPr lang="en-US" altLang="ko-KR" sz="6000" dirty="0">
                <a:latin typeface="+mj-lt"/>
                <a:cs typeface="Arial" panose="020B0604020202020204" pitchFamily="34" charset="0"/>
              </a:rPr>
              <a:t>BICYCLE DAY</a:t>
            </a:r>
          </a:p>
        </p:txBody>
      </p:sp>
      <p:sp>
        <p:nvSpPr>
          <p:cNvPr id="8" name="TextBox 7">
            <a:extLst>
              <a:ext uri="{FF2B5EF4-FFF2-40B4-BE49-F238E27FC236}">
                <a16:creationId xmlns:a16="http://schemas.microsoft.com/office/drawing/2014/main" xmlns="" id="{3914591D-E200-49F8-A432-B2F96CF15BE4}"/>
              </a:ext>
            </a:extLst>
          </p:cNvPr>
          <p:cNvSpPr txBox="1"/>
          <p:nvPr/>
        </p:nvSpPr>
        <p:spPr>
          <a:xfrm>
            <a:off x="2086665" y="3040810"/>
            <a:ext cx="8018670" cy="492443"/>
          </a:xfrm>
          <a:prstGeom prst="rect">
            <a:avLst/>
          </a:prstGeom>
          <a:noFill/>
        </p:spPr>
        <p:txBody>
          <a:bodyPr wrap="square" rtlCol="0">
            <a:spAutoFit/>
          </a:bodyPr>
          <a:lstStyle/>
          <a:p>
            <a:pPr algn="ctr"/>
            <a:r>
              <a:rPr lang="en-US" altLang="ko-KR" sz="2600" b="1" dirty="0">
                <a:cs typeface="Arial" panose="020B0604020202020204" pitchFamily="34" charset="0"/>
              </a:rPr>
              <a:t>Ministry of Youth Affairs &amp; Sports</a:t>
            </a:r>
            <a:endParaRPr lang="ko-KR" altLang="en-US" sz="2600" b="1" dirty="0">
              <a:cs typeface="Arial" panose="020B0604020202020204" pitchFamily="34" charset="0"/>
            </a:endParaRPr>
          </a:p>
        </p:txBody>
      </p:sp>
      <p:pic>
        <p:nvPicPr>
          <p:cNvPr id="1028" name="Picture 4" descr="Download Lori Writing, Rangoli Making and Deshbhakti Geet Writing"/>
          <p:cNvPicPr>
            <a:picLocks noChangeAspect="1" noChangeArrowheads="1"/>
          </p:cNvPicPr>
          <p:nvPr/>
        </p:nvPicPr>
        <p:blipFill>
          <a:blip r:embed="rId2" cstate="print">
            <a:extLst>
              <a:ext uri="{28A0092B-C50C-407E-A947-70E740481C1C}">
                <a14:useLocalDpi xmlns:a14="http://schemas.microsoft.com/office/drawing/2010/main" xmlns="" val="0"/>
              </a:ext>
            </a:extLst>
          </a:blip>
          <a:srcRect/>
          <a:stretch>
            <a:fillRect/>
          </a:stretch>
        </p:blipFill>
        <p:spPr bwMode="auto">
          <a:xfrm>
            <a:off x="4194048" y="0"/>
            <a:ext cx="3352800" cy="2311247"/>
          </a:xfrm>
          <a:prstGeom prst="rect">
            <a:avLst/>
          </a:prstGeom>
          <a:noFill/>
          <a:extLst>
            <a:ext uri="{909E8E84-426E-40DD-AFC4-6F175D3DCCD1}">
              <a14:hiddenFill xmlns:a14="http://schemas.microsoft.com/office/drawing/2010/main" xmlns="">
                <a:solidFill>
                  <a:srgbClr val="FFFFFF"/>
                </a:solidFill>
              </a14:hiddenFill>
            </a:ext>
          </a:extLst>
        </p:spPr>
      </p:pic>
    </p:spTree>
    <p:extLst>
      <p:ext uri="{BB962C8B-B14F-4D97-AF65-F5344CB8AC3E}">
        <p14:creationId xmlns:p14="http://schemas.microsoft.com/office/powerpoint/2010/main" xmlns="" val="6609435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33856" y="756603"/>
            <a:ext cx="9144000" cy="401637"/>
          </a:xfrm>
        </p:spPr>
        <p:txBody>
          <a:bodyPr>
            <a:noAutofit/>
          </a:bodyPr>
          <a:lstStyle/>
          <a:p>
            <a:pPr algn="l"/>
            <a:r>
              <a:rPr lang="en-IN" sz="3200" b="1" dirty="0" smtClean="0"/>
              <a:t>Objective:</a:t>
            </a:r>
            <a:endParaRPr lang="en-IN" sz="3200" b="1" dirty="0"/>
          </a:p>
        </p:txBody>
      </p:sp>
      <p:sp>
        <p:nvSpPr>
          <p:cNvPr id="3" name="Subtitle 2"/>
          <p:cNvSpPr>
            <a:spLocks noGrp="1"/>
          </p:cNvSpPr>
          <p:nvPr>
            <p:ph type="subTitle" idx="1"/>
          </p:nvPr>
        </p:nvSpPr>
        <p:spPr>
          <a:xfrm>
            <a:off x="1133856" y="1158240"/>
            <a:ext cx="10375392" cy="5047488"/>
          </a:xfrm>
        </p:spPr>
        <p:txBody>
          <a:bodyPr>
            <a:normAutofit/>
          </a:bodyPr>
          <a:lstStyle/>
          <a:p>
            <a:pPr algn="just"/>
            <a:endParaRPr lang="en-US" dirty="0" smtClean="0"/>
          </a:p>
          <a:p>
            <a:pPr marL="342900" lvl="0" indent="-342900" algn="just">
              <a:buFont typeface="Arial" panose="020B0604020202020204" pitchFamily="34" charset="0"/>
              <a:buChar char="•"/>
            </a:pPr>
            <a:r>
              <a:rPr lang="en-US" sz="2800" dirty="0"/>
              <a:t>To celebrate 75 years of India’s Independence- </a:t>
            </a:r>
            <a:r>
              <a:rPr lang="en-US" sz="2800" dirty="0" err="1"/>
              <a:t>Azadi</a:t>
            </a:r>
            <a:r>
              <a:rPr lang="en-US" sz="2800" dirty="0"/>
              <a:t> </a:t>
            </a:r>
            <a:r>
              <a:rPr lang="en-US" sz="2800" dirty="0" err="1"/>
              <a:t>Ka</a:t>
            </a:r>
            <a:r>
              <a:rPr lang="en-US" sz="2800" dirty="0"/>
              <a:t> </a:t>
            </a:r>
            <a:r>
              <a:rPr lang="en-US" sz="2800" dirty="0" err="1"/>
              <a:t>Amrit</a:t>
            </a:r>
            <a:r>
              <a:rPr lang="en-US" sz="2800" dirty="0"/>
              <a:t> </a:t>
            </a:r>
            <a:r>
              <a:rPr lang="en-US" sz="2800" dirty="0" err="1"/>
              <a:t>Mahotsav</a:t>
            </a:r>
            <a:r>
              <a:rPr lang="en-US" sz="2800" dirty="0"/>
              <a:t>,</a:t>
            </a:r>
            <a:endParaRPr lang="en-IN" sz="2800" dirty="0"/>
          </a:p>
          <a:p>
            <a:pPr marL="342900" lvl="0" indent="-342900" algn="just">
              <a:buFont typeface="Arial" panose="020B0604020202020204" pitchFamily="34" charset="0"/>
              <a:buChar char="•"/>
            </a:pPr>
            <a:r>
              <a:rPr lang="en-US" sz="2800" dirty="0"/>
              <a:t>To cherish and follow the noble ideas that inspired freedom struggle,</a:t>
            </a:r>
            <a:endParaRPr lang="en-IN" sz="2800" dirty="0"/>
          </a:p>
          <a:p>
            <a:pPr marL="342900" lvl="0" indent="-342900" algn="just">
              <a:buFont typeface="Arial" panose="020B0604020202020204" pitchFamily="34" charset="0"/>
              <a:buChar char="•"/>
            </a:pPr>
            <a:r>
              <a:rPr lang="en-US" sz="2800" dirty="0"/>
              <a:t>To  enhance the spirit of brotherhood and nationalism; and</a:t>
            </a:r>
            <a:endParaRPr lang="en-IN" sz="2800" dirty="0"/>
          </a:p>
          <a:p>
            <a:pPr marL="342900" lvl="0" indent="-342900" algn="just">
              <a:buFont typeface="Arial" panose="020B0604020202020204" pitchFamily="34" charset="0"/>
              <a:buChar char="•"/>
            </a:pPr>
            <a:r>
              <a:rPr lang="en-US" sz="2800" dirty="0"/>
              <a:t>To </a:t>
            </a:r>
            <a:r>
              <a:rPr lang="en-US" sz="2800" dirty="0" err="1"/>
              <a:t>popularise</a:t>
            </a:r>
            <a:r>
              <a:rPr lang="en-US" sz="2800" dirty="0"/>
              <a:t> the usage of cycles to solve the dual issues of global warming and unhealthy lifestyle.</a:t>
            </a:r>
            <a:endParaRPr lang="en-IN" sz="2800" dirty="0"/>
          </a:p>
          <a:p>
            <a:pPr marL="342900" indent="-342900" algn="just">
              <a:buFont typeface="Arial" panose="020B0604020202020204" pitchFamily="34" charset="0"/>
              <a:buChar char="•"/>
            </a:pPr>
            <a:endParaRPr lang="en-IN" sz="2800" dirty="0"/>
          </a:p>
        </p:txBody>
      </p:sp>
      <p:sp>
        <p:nvSpPr>
          <p:cNvPr id="4" name="Slide Number Placeholder 3"/>
          <p:cNvSpPr>
            <a:spLocks noGrp="1"/>
          </p:cNvSpPr>
          <p:nvPr>
            <p:ph type="sldNum" sz="quarter" idx="12"/>
          </p:nvPr>
        </p:nvSpPr>
        <p:spPr/>
        <p:txBody>
          <a:bodyPr/>
          <a:lstStyle/>
          <a:p>
            <a:fld id="{A9CE489F-A873-4FCB-B311-1E1851B61437}" type="slidenum">
              <a:rPr lang="en-IN" smtClean="0"/>
              <a:pPr/>
              <a:t>2</a:t>
            </a:fld>
            <a:endParaRPr lang="en-IN"/>
          </a:p>
        </p:txBody>
      </p:sp>
    </p:spTree>
    <p:extLst>
      <p:ext uri="{BB962C8B-B14F-4D97-AF65-F5344CB8AC3E}">
        <p14:creationId xmlns:p14="http://schemas.microsoft.com/office/powerpoint/2010/main" xmlns="" val="79858349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33856" y="756603"/>
            <a:ext cx="9144000" cy="401637"/>
          </a:xfrm>
        </p:spPr>
        <p:txBody>
          <a:bodyPr>
            <a:noAutofit/>
          </a:bodyPr>
          <a:lstStyle/>
          <a:p>
            <a:pPr algn="l"/>
            <a:endParaRPr lang="en-IN" sz="3000" b="1" dirty="0"/>
          </a:p>
        </p:txBody>
      </p:sp>
      <p:sp>
        <p:nvSpPr>
          <p:cNvPr id="3" name="Subtitle 2"/>
          <p:cNvSpPr>
            <a:spLocks noGrp="1"/>
          </p:cNvSpPr>
          <p:nvPr>
            <p:ph type="subTitle" idx="1"/>
          </p:nvPr>
        </p:nvSpPr>
        <p:spPr>
          <a:xfrm>
            <a:off x="1133856" y="1158240"/>
            <a:ext cx="10192512" cy="5230368"/>
          </a:xfrm>
        </p:spPr>
        <p:txBody>
          <a:bodyPr>
            <a:normAutofit lnSpcReduction="10000"/>
          </a:bodyPr>
          <a:lstStyle/>
          <a:p>
            <a:pPr algn="just"/>
            <a:endParaRPr lang="en-US" dirty="0" smtClean="0"/>
          </a:p>
          <a:p>
            <a:pPr algn="just"/>
            <a:r>
              <a:rPr lang="en-US" dirty="0" smtClean="0"/>
              <a:t>The </a:t>
            </a:r>
            <a:r>
              <a:rPr lang="en-US" dirty="0"/>
              <a:t>Ministry of Youth Affairs and Sports, Government of India will be celebrating the World Bicycle Day on 3</a:t>
            </a:r>
            <a:r>
              <a:rPr lang="en-US" baseline="30000" dirty="0"/>
              <a:t>rd</a:t>
            </a:r>
            <a:r>
              <a:rPr lang="en-US" dirty="0"/>
              <a:t> June 2022 as a part of </a:t>
            </a:r>
            <a:r>
              <a:rPr lang="en-US" dirty="0" err="1"/>
              <a:t>Azadi</a:t>
            </a:r>
            <a:r>
              <a:rPr lang="en-US" dirty="0"/>
              <a:t> </a:t>
            </a:r>
            <a:r>
              <a:rPr lang="en-US" dirty="0" err="1"/>
              <a:t>Ka</a:t>
            </a:r>
            <a:r>
              <a:rPr lang="en-US" dirty="0"/>
              <a:t> </a:t>
            </a:r>
            <a:r>
              <a:rPr lang="en-US" dirty="0" err="1"/>
              <a:t>Amrit</a:t>
            </a:r>
            <a:r>
              <a:rPr lang="en-US" dirty="0"/>
              <a:t> </a:t>
            </a:r>
            <a:r>
              <a:rPr lang="en-US" dirty="0" err="1"/>
              <a:t>Mahotsav</a:t>
            </a:r>
            <a:r>
              <a:rPr lang="en-US" dirty="0"/>
              <a:t> as follows</a:t>
            </a:r>
            <a:r>
              <a:rPr lang="en-US" dirty="0" smtClean="0"/>
              <a:t>:</a:t>
            </a:r>
          </a:p>
          <a:p>
            <a:pPr algn="just"/>
            <a:endParaRPr lang="en-IN" dirty="0"/>
          </a:p>
          <a:p>
            <a:pPr marL="342900" lvl="0" indent="-342900" algn="just">
              <a:buFont typeface="Arial" panose="020B0604020202020204" pitchFamily="34" charset="0"/>
              <a:buChar char="•"/>
            </a:pPr>
            <a:r>
              <a:rPr lang="en-US" b="1" dirty="0"/>
              <a:t>At Delhi</a:t>
            </a:r>
            <a:r>
              <a:rPr lang="en-US" dirty="0"/>
              <a:t> with participation of 750 cyclists during launch of the program on 3</a:t>
            </a:r>
            <a:r>
              <a:rPr lang="en-US" baseline="30000" dirty="0"/>
              <a:t>rd</a:t>
            </a:r>
            <a:r>
              <a:rPr lang="en-US" dirty="0"/>
              <a:t> June 2022 at Major </a:t>
            </a:r>
            <a:r>
              <a:rPr lang="en-US" dirty="0" err="1"/>
              <a:t>Dhyan</a:t>
            </a:r>
            <a:r>
              <a:rPr lang="en-US" dirty="0"/>
              <a:t> Chand National Stadium , New </a:t>
            </a:r>
            <a:r>
              <a:rPr lang="en-US" dirty="0" smtClean="0"/>
              <a:t>Delhi.</a:t>
            </a:r>
          </a:p>
          <a:p>
            <a:pPr lvl="0" algn="just"/>
            <a:endParaRPr lang="en-IN" sz="1200" dirty="0"/>
          </a:p>
          <a:p>
            <a:pPr marL="342900" lvl="0" indent="-342900" algn="just">
              <a:buFont typeface="Arial" panose="020B0604020202020204" pitchFamily="34" charset="0"/>
              <a:buChar char="•"/>
            </a:pPr>
            <a:r>
              <a:rPr lang="en-US" b="1" dirty="0"/>
              <a:t>At State Capitals and UTs </a:t>
            </a:r>
            <a:r>
              <a:rPr lang="en-US" dirty="0"/>
              <a:t>with participation of 75 cyclists at each location for launch of event on 3</a:t>
            </a:r>
            <a:r>
              <a:rPr lang="en-US" baseline="30000" dirty="0"/>
              <a:t>rd</a:t>
            </a:r>
            <a:r>
              <a:rPr lang="en-US" dirty="0"/>
              <a:t> June 2022.</a:t>
            </a:r>
            <a:endParaRPr lang="en-IN" dirty="0"/>
          </a:p>
          <a:p>
            <a:pPr marL="342900" lvl="0" indent="-342900" algn="just">
              <a:buFont typeface="Arial" panose="020B0604020202020204" pitchFamily="34" charset="0"/>
              <a:buChar char="•"/>
            </a:pPr>
            <a:endParaRPr lang="en-US" sz="1200" b="1" dirty="0" smtClean="0"/>
          </a:p>
          <a:p>
            <a:pPr marL="342900" lvl="0" indent="-342900" algn="just">
              <a:buFont typeface="Arial" panose="020B0604020202020204" pitchFamily="34" charset="0"/>
              <a:buChar char="•"/>
            </a:pPr>
            <a:r>
              <a:rPr lang="en-US" b="1" dirty="0" smtClean="0"/>
              <a:t>At </a:t>
            </a:r>
            <a:r>
              <a:rPr lang="en-US" b="1" dirty="0"/>
              <a:t>75 Iconic Locations: </a:t>
            </a:r>
            <a:r>
              <a:rPr lang="en-US" dirty="0"/>
              <a:t>75 participants per location on 3</a:t>
            </a:r>
            <a:r>
              <a:rPr lang="en-US" baseline="30000" dirty="0"/>
              <a:t>rd</a:t>
            </a:r>
            <a:r>
              <a:rPr lang="en-US" dirty="0"/>
              <a:t> June 2022(list of Venues enclosed)</a:t>
            </a:r>
            <a:endParaRPr lang="en-IN" dirty="0"/>
          </a:p>
          <a:p>
            <a:pPr algn="just"/>
            <a:r>
              <a:rPr lang="en-US" b="1" dirty="0"/>
              <a:t> </a:t>
            </a:r>
            <a:endParaRPr lang="en-IN" dirty="0"/>
          </a:p>
          <a:p>
            <a:endParaRPr lang="en-IN" dirty="0"/>
          </a:p>
        </p:txBody>
      </p:sp>
      <p:sp>
        <p:nvSpPr>
          <p:cNvPr id="4" name="Slide Number Placeholder 3"/>
          <p:cNvSpPr>
            <a:spLocks noGrp="1"/>
          </p:cNvSpPr>
          <p:nvPr>
            <p:ph type="sldNum" sz="quarter" idx="12"/>
          </p:nvPr>
        </p:nvSpPr>
        <p:spPr/>
        <p:txBody>
          <a:bodyPr/>
          <a:lstStyle/>
          <a:p>
            <a:fld id="{A9CE489F-A873-4FCB-B311-1E1851B61437}" type="slidenum">
              <a:rPr lang="en-IN" smtClean="0"/>
              <a:pPr/>
              <a:t>3</a:t>
            </a:fld>
            <a:endParaRPr lang="en-IN"/>
          </a:p>
        </p:txBody>
      </p:sp>
    </p:spTree>
    <p:extLst>
      <p:ext uri="{BB962C8B-B14F-4D97-AF65-F5344CB8AC3E}">
        <p14:creationId xmlns:p14="http://schemas.microsoft.com/office/powerpoint/2010/main" xmlns="" val="2546642933"/>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133856" y="756603"/>
            <a:ext cx="9144000" cy="401637"/>
          </a:xfrm>
        </p:spPr>
        <p:txBody>
          <a:bodyPr>
            <a:noAutofit/>
          </a:bodyPr>
          <a:lstStyle/>
          <a:p>
            <a:pPr algn="just"/>
            <a:endParaRPr lang="en-IN" sz="3200" b="1" dirty="0"/>
          </a:p>
        </p:txBody>
      </p:sp>
      <p:sp>
        <p:nvSpPr>
          <p:cNvPr id="3" name="Subtitle 2"/>
          <p:cNvSpPr>
            <a:spLocks noGrp="1"/>
          </p:cNvSpPr>
          <p:nvPr>
            <p:ph type="subTitle" idx="1"/>
          </p:nvPr>
        </p:nvSpPr>
        <p:spPr>
          <a:xfrm>
            <a:off x="1133856" y="1158240"/>
            <a:ext cx="10192512" cy="5230368"/>
          </a:xfrm>
        </p:spPr>
        <p:txBody>
          <a:bodyPr>
            <a:normAutofit/>
          </a:bodyPr>
          <a:lstStyle/>
          <a:p>
            <a:pPr marL="342900" lvl="0" indent="-342900" algn="just">
              <a:buFont typeface="Arial" panose="020B0604020202020204" pitchFamily="34" charset="0"/>
              <a:buChar char="•"/>
            </a:pPr>
            <a:r>
              <a:rPr lang="en-US" sz="3000" dirty="0"/>
              <a:t>Efforts to be made to make the program unique in terms of scale and outreach by involving large number of youth from all over the country in the event on institutional and voluntary basis.</a:t>
            </a:r>
            <a:endParaRPr lang="en-IN" sz="3000" dirty="0"/>
          </a:p>
          <a:p>
            <a:pPr marL="342900" lvl="0" indent="-342900" algn="just">
              <a:buFont typeface="Arial" panose="020B0604020202020204" pitchFamily="34" charset="0"/>
              <a:buChar char="•"/>
            </a:pPr>
            <a:r>
              <a:rPr lang="en-US" sz="3000" dirty="0"/>
              <a:t>State Government to ensure Law &amp; Order, Medical Aid and other support  for successful conduct of the World Bicycle Day on 3rd June 2022 by NYKS &amp; NSS at capital of State/UTs &amp; at designated Iconic places.</a:t>
            </a:r>
            <a:endParaRPr lang="en-IN" sz="3000" dirty="0"/>
          </a:p>
          <a:p>
            <a:pPr marL="342900" lvl="0" indent="-342900" algn="just">
              <a:buFont typeface="Arial" panose="020B0604020202020204" pitchFamily="34" charset="0"/>
              <a:buChar char="•"/>
            </a:pPr>
            <a:r>
              <a:rPr lang="en-US" sz="3000" dirty="0"/>
              <a:t>School &amp; Colleges to be dovetailed for the event</a:t>
            </a:r>
            <a:endParaRPr lang="en-IN" sz="3000" dirty="0"/>
          </a:p>
          <a:p>
            <a:pPr marL="342900" lvl="0" indent="-342900" algn="just">
              <a:buFont typeface="Arial" panose="020B0604020202020204" pitchFamily="34" charset="0"/>
              <a:buChar char="•"/>
            </a:pPr>
            <a:r>
              <a:rPr lang="en-US" sz="3000" dirty="0"/>
              <a:t>Schools to build projects showcasing </a:t>
            </a:r>
            <a:r>
              <a:rPr lang="en-US" sz="3000" dirty="0" smtClean="0"/>
              <a:t>Bicycles@2047</a:t>
            </a:r>
          </a:p>
          <a:p>
            <a:pPr lvl="0" algn="r"/>
            <a:r>
              <a:rPr lang="en-US" sz="3000" i="1" dirty="0" err="1" smtClean="0"/>
              <a:t>contd</a:t>
            </a:r>
            <a:r>
              <a:rPr lang="en-US" sz="3000" i="1" dirty="0" smtClean="0"/>
              <a:t>…</a:t>
            </a:r>
            <a:endParaRPr lang="en-IN" sz="3000" i="1" dirty="0"/>
          </a:p>
        </p:txBody>
      </p:sp>
      <p:sp>
        <p:nvSpPr>
          <p:cNvPr id="4" name="Slide Number Placeholder 3"/>
          <p:cNvSpPr>
            <a:spLocks noGrp="1"/>
          </p:cNvSpPr>
          <p:nvPr>
            <p:ph type="sldNum" sz="quarter" idx="12"/>
          </p:nvPr>
        </p:nvSpPr>
        <p:spPr/>
        <p:txBody>
          <a:bodyPr/>
          <a:lstStyle/>
          <a:p>
            <a:fld id="{A9CE489F-A873-4FCB-B311-1E1851B61437}" type="slidenum">
              <a:rPr lang="en-IN" smtClean="0"/>
              <a:pPr/>
              <a:t>4</a:t>
            </a:fld>
            <a:endParaRPr lang="en-IN"/>
          </a:p>
        </p:txBody>
      </p:sp>
    </p:spTree>
    <p:extLst>
      <p:ext uri="{BB962C8B-B14F-4D97-AF65-F5344CB8AC3E}">
        <p14:creationId xmlns:p14="http://schemas.microsoft.com/office/powerpoint/2010/main" xmlns="" val="1670372457"/>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IN"/>
          </a:p>
        </p:txBody>
      </p:sp>
      <p:sp>
        <p:nvSpPr>
          <p:cNvPr id="3" name="Content Placeholder 2"/>
          <p:cNvSpPr>
            <a:spLocks noGrp="1"/>
          </p:cNvSpPr>
          <p:nvPr>
            <p:ph idx="1"/>
          </p:nvPr>
        </p:nvSpPr>
        <p:spPr>
          <a:xfrm>
            <a:off x="838200" y="1024128"/>
            <a:ext cx="10515600" cy="5152835"/>
          </a:xfrm>
        </p:spPr>
        <p:txBody>
          <a:bodyPr>
            <a:normAutofit/>
          </a:bodyPr>
          <a:lstStyle/>
          <a:p>
            <a:pPr marL="342900" lvl="0" indent="-342900" algn="just"/>
            <a:r>
              <a:rPr lang="en-US" sz="3000" dirty="0" smtClean="0"/>
              <a:t>To disseminate the benefits of cycling among public through role models like eminent personalities from Sports, films, art &amp; culture etc.</a:t>
            </a:r>
            <a:endParaRPr lang="en-IN" sz="3000" dirty="0" smtClean="0"/>
          </a:p>
          <a:p>
            <a:pPr marL="342900" lvl="0" indent="-342900" algn="just"/>
            <a:r>
              <a:rPr lang="en-US" sz="3000" dirty="0" smtClean="0"/>
              <a:t>Amplify the event through various state agencies/Departments.</a:t>
            </a:r>
            <a:endParaRPr lang="en-IN" sz="3000" dirty="0" smtClean="0"/>
          </a:p>
          <a:p>
            <a:pPr marL="342900" lvl="0" indent="-342900" algn="just"/>
            <a:r>
              <a:rPr lang="en-US" sz="3000" dirty="0" smtClean="0"/>
              <a:t>Use of LOGO, to be finalized by M/o YA&amp;S, during the event.</a:t>
            </a:r>
            <a:endParaRPr lang="en-IN" sz="3000" dirty="0" smtClean="0"/>
          </a:p>
          <a:p>
            <a:pPr marL="342900" lvl="0" indent="-342900" algn="just"/>
            <a:r>
              <a:rPr lang="en-US" sz="3000" dirty="0" smtClean="0"/>
              <a:t>Drawing and Essay Competition on the subject be conducted during 2022.</a:t>
            </a:r>
            <a:endParaRPr lang="en-IN" sz="3000" dirty="0" smtClean="0"/>
          </a:p>
          <a:p>
            <a:pPr marL="342900" lvl="0" indent="-342900" algn="just"/>
            <a:r>
              <a:rPr lang="en-US" sz="3000" dirty="0" smtClean="0"/>
              <a:t>Cycling competition may be organized during 2022.</a:t>
            </a:r>
            <a:endParaRPr lang="en-IN" sz="3000" dirty="0" smtClean="0"/>
          </a:p>
          <a:p>
            <a:pPr marL="342900" lvl="0" indent="-342900" algn="just"/>
            <a:r>
              <a:rPr lang="en-US" sz="3000" dirty="0" smtClean="0"/>
              <a:t>State government may share additional idea to fulfill the objectives of the event</a:t>
            </a:r>
            <a:endParaRPr lang="en-IN" sz="3000" dirty="0" smtClean="0"/>
          </a:p>
          <a:p>
            <a:endParaRPr lang="en-IN" sz="3000" dirty="0"/>
          </a:p>
        </p:txBody>
      </p:sp>
      <p:sp>
        <p:nvSpPr>
          <p:cNvPr id="4" name="Slide Number Placeholder 3"/>
          <p:cNvSpPr>
            <a:spLocks noGrp="1"/>
          </p:cNvSpPr>
          <p:nvPr>
            <p:ph type="sldNum" sz="quarter" idx="12"/>
          </p:nvPr>
        </p:nvSpPr>
        <p:spPr/>
        <p:txBody>
          <a:bodyPr/>
          <a:lstStyle/>
          <a:p>
            <a:fld id="{A9CE489F-A873-4FCB-B311-1E1851B61437}" type="slidenum">
              <a:rPr lang="en-IN" smtClean="0"/>
              <a:pPr/>
              <a:t>5</a:t>
            </a:fld>
            <a:endParaRPr lang="en-IN"/>
          </a:p>
        </p:txBody>
      </p:sp>
    </p:spTree>
    <p:extLst>
      <p:ext uri="{BB962C8B-B14F-4D97-AF65-F5344CB8AC3E}">
        <p14:creationId xmlns:p14="http://schemas.microsoft.com/office/powerpoint/2010/main" xmlns="" val="2755068467"/>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pPr algn="ctr"/>
            <a:r>
              <a:rPr lang="en-US" b="1" dirty="0"/>
              <a:t>SUMMARY OF 75 ICONIC  LOCATIONS: WORLD BICYCLE DAY, 3</a:t>
            </a:r>
            <a:r>
              <a:rPr lang="en-US" b="1" baseline="30000" dirty="0"/>
              <a:t>rd</a:t>
            </a:r>
            <a:r>
              <a:rPr lang="en-US" b="1" dirty="0"/>
              <a:t> JUNE 2022</a:t>
            </a:r>
            <a:endParaRPr lang="en-US" dirty="0"/>
          </a:p>
        </p:txBody>
      </p:sp>
      <p:graphicFrame>
        <p:nvGraphicFramePr>
          <p:cNvPr id="6" name="Content Placeholder 5"/>
          <p:cNvGraphicFramePr>
            <a:graphicFrameLocks noGrp="1"/>
          </p:cNvGraphicFramePr>
          <p:nvPr>
            <p:ph idx="1"/>
            <p:extLst>
              <p:ext uri="{D42A27DB-BD31-4B8C-83A1-F6EECF244321}">
                <p14:modId xmlns:p14="http://schemas.microsoft.com/office/powerpoint/2010/main" xmlns="" val="2076961636"/>
              </p:ext>
            </p:extLst>
          </p:nvPr>
        </p:nvGraphicFramePr>
        <p:xfrm>
          <a:off x="968992" y="1829594"/>
          <a:ext cx="10384807" cy="4652010"/>
        </p:xfrm>
        <a:graphic>
          <a:graphicData uri="http://schemas.openxmlformats.org/drawingml/2006/table">
            <a:tbl>
              <a:tblPr>
                <a:tableStyleId>{5C22544A-7EE6-4342-B048-85BDC9FD1C3A}</a:tableStyleId>
              </a:tblPr>
              <a:tblGrid>
                <a:gridCol w="1610435"/>
                <a:gridCol w="1214651"/>
                <a:gridCol w="2947916"/>
                <a:gridCol w="4611805"/>
              </a:tblGrid>
              <a:tr h="295275">
                <a:tc>
                  <a:txBody>
                    <a:bodyPr/>
                    <a:lstStyle/>
                    <a:p>
                      <a:pPr algn="ctr" fontAlgn="ctr"/>
                      <a:r>
                        <a:rPr lang="en-US" sz="2400" u="none" strike="noStrike" dirty="0">
                          <a:effectLst/>
                        </a:rPr>
                        <a:t>REGION</a:t>
                      </a:r>
                      <a:endParaRPr lang="en-US" sz="2400" b="1" i="0" u="none" strike="noStrike" dirty="0">
                        <a:effectLst/>
                        <a:latin typeface="Calibri" panose="020F0502020204030204" pitchFamily="34" charset="0"/>
                      </a:endParaRPr>
                    </a:p>
                  </a:txBody>
                  <a:tcPr marL="9525" marR="9525" marT="9525" marB="0" anchor="ctr"/>
                </a:tc>
                <a:tc>
                  <a:txBody>
                    <a:bodyPr/>
                    <a:lstStyle/>
                    <a:p>
                      <a:pPr algn="ctr" fontAlgn="ctr"/>
                      <a:r>
                        <a:rPr lang="en-US" sz="2400" u="none" strike="noStrike">
                          <a:effectLst/>
                        </a:rPr>
                        <a:t>S.No</a:t>
                      </a:r>
                      <a:endParaRPr lang="en-US" sz="2400" b="1" i="0" u="none" strike="noStrike">
                        <a:effectLst/>
                        <a:latin typeface="Calibri" panose="020F0502020204030204" pitchFamily="34" charset="0"/>
                      </a:endParaRPr>
                    </a:p>
                  </a:txBody>
                  <a:tcPr marL="9525" marR="9525" marT="9525" marB="0" anchor="ctr"/>
                </a:tc>
                <a:tc>
                  <a:txBody>
                    <a:bodyPr/>
                    <a:lstStyle/>
                    <a:p>
                      <a:pPr algn="ctr" fontAlgn="ctr"/>
                      <a:r>
                        <a:rPr lang="en-US" sz="2400" u="none" strike="noStrike">
                          <a:effectLst/>
                        </a:rPr>
                        <a:t>STATE</a:t>
                      </a:r>
                      <a:endParaRPr lang="en-US" sz="2400" b="1" i="0" u="none" strike="noStrike">
                        <a:effectLst/>
                        <a:latin typeface="Calibri" panose="020F0502020204030204" pitchFamily="34" charset="0"/>
                      </a:endParaRPr>
                    </a:p>
                  </a:txBody>
                  <a:tcPr marL="9525" marR="9525" marT="9525" marB="0" anchor="ctr"/>
                </a:tc>
                <a:tc>
                  <a:txBody>
                    <a:bodyPr/>
                    <a:lstStyle/>
                    <a:p>
                      <a:pPr algn="ctr" fontAlgn="ctr"/>
                      <a:r>
                        <a:rPr lang="en-US" sz="2400" u="none" strike="noStrike">
                          <a:effectLst/>
                        </a:rPr>
                        <a:t>LOCATION </a:t>
                      </a:r>
                      <a:endParaRPr lang="en-US" sz="2400" b="1" i="0" u="none" strike="noStrike">
                        <a:effectLst/>
                        <a:latin typeface="Calibri" panose="020F0502020204030204" pitchFamily="34" charset="0"/>
                      </a:endParaRPr>
                    </a:p>
                  </a:txBody>
                  <a:tcPr marL="9525" marR="9525" marT="9525" marB="0" anchor="ctr"/>
                </a:tc>
              </a:tr>
              <a:tr h="476250">
                <a:tc rowSpan="11">
                  <a:txBody>
                    <a:bodyPr/>
                    <a:lstStyle/>
                    <a:p>
                      <a:pPr algn="ctr" fontAlgn="ctr"/>
                      <a:r>
                        <a:rPr lang="en-US" sz="2400" u="none" strike="noStrike" dirty="0">
                          <a:effectLst/>
                        </a:rPr>
                        <a:t>CENTRAL ZONE</a:t>
                      </a:r>
                      <a:endParaRPr lang="en-US" sz="2400" b="1" i="0" u="none" strike="noStrike" dirty="0">
                        <a:effectLst/>
                        <a:latin typeface="Calibri" panose="020F0502020204030204" pitchFamily="34" charset="0"/>
                      </a:endParaRPr>
                    </a:p>
                  </a:txBody>
                  <a:tcPr marL="9525" marR="9525" marT="9525" marB="0" anchor="ctr"/>
                </a:tc>
                <a:tc>
                  <a:txBody>
                    <a:bodyPr/>
                    <a:lstStyle/>
                    <a:p>
                      <a:pPr algn="ctr" fontAlgn="ctr"/>
                      <a:r>
                        <a:rPr lang="en-US" sz="1800" u="none" strike="noStrike">
                          <a:effectLst/>
                        </a:rPr>
                        <a:t>1</a:t>
                      </a:r>
                      <a:endParaRPr lang="en-US" sz="1800" b="0" i="0" u="none" strike="noStrike">
                        <a:effectLst/>
                        <a:latin typeface="Calibri" panose="020F0502020204030204" pitchFamily="34" charset="0"/>
                      </a:endParaRPr>
                    </a:p>
                  </a:txBody>
                  <a:tcPr marL="9525" marR="9525" marT="9525" marB="0" anchor="ctr"/>
                </a:tc>
                <a:tc>
                  <a:txBody>
                    <a:bodyPr/>
                    <a:lstStyle/>
                    <a:p>
                      <a:pPr algn="ctr" fontAlgn="ctr"/>
                      <a:r>
                        <a:rPr lang="en-US" sz="1800" u="none" strike="noStrike">
                          <a:effectLst/>
                        </a:rPr>
                        <a:t>Madhya Pradesh</a:t>
                      </a:r>
                      <a:endParaRPr lang="en-US" sz="1800" b="0" i="0" u="none" strike="noStrike">
                        <a:effectLst/>
                        <a:latin typeface="Calibri" panose="020F0502020204030204" pitchFamily="34" charset="0"/>
                      </a:endParaRPr>
                    </a:p>
                  </a:txBody>
                  <a:tcPr marL="9525" marR="9525" marT="9525" marB="0" anchor="ctr"/>
                </a:tc>
                <a:tc>
                  <a:txBody>
                    <a:bodyPr/>
                    <a:lstStyle/>
                    <a:p>
                      <a:pPr algn="ctr" fontAlgn="ctr"/>
                      <a:r>
                        <a:rPr lang="en-US" sz="1800" u="none" strike="noStrike">
                          <a:effectLst/>
                        </a:rPr>
                        <a:t>Virateshwar Temple of Lord Shiva ,Shahdol</a:t>
                      </a:r>
                      <a:endParaRPr lang="en-US" sz="1800" b="0" i="0" u="none" strike="noStrike">
                        <a:effectLst/>
                        <a:latin typeface="Calibri" panose="020F0502020204030204" pitchFamily="34" charset="0"/>
                      </a:endParaRPr>
                    </a:p>
                  </a:txBody>
                  <a:tcPr marL="9525" marR="9525" marT="9525" marB="0" anchor="ctr"/>
                </a:tc>
              </a:tr>
              <a:tr h="476250">
                <a:tc vMerge="1">
                  <a:txBody>
                    <a:bodyPr/>
                    <a:lstStyle/>
                    <a:p>
                      <a:endParaRPr lang="en-US"/>
                    </a:p>
                  </a:txBody>
                  <a:tcPr/>
                </a:tc>
                <a:tc>
                  <a:txBody>
                    <a:bodyPr/>
                    <a:lstStyle/>
                    <a:p>
                      <a:pPr algn="ctr" fontAlgn="ctr"/>
                      <a:r>
                        <a:rPr lang="en-US" sz="1800" u="none" strike="noStrike">
                          <a:effectLst/>
                        </a:rPr>
                        <a:t>2</a:t>
                      </a:r>
                      <a:endParaRPr lang="en-US" sz="1800" b="0" i="0" u="none" strike="noStrike">
                        <a:effectLst/>
                        <a:latin typeface="Calibri" panose="020F0502020204030204" pitchFamily="34" charset="0"/>
                      </a:endParaRPr>
                    </a:p>
                  </a:txBody>
                  <a:tcPr marL="9525" marR="9525" marT="9525" marB="0" anchor="ctr"/>
                </a:tc>
                <a:tc>
                  <a:txBody>
                    <a:bodyPr/>
                    <a:lstStyle/>
                    <a:p>
                      <a:pPr algn="ctr" fontAlgn="ctr"/>
                      <a:r>
                        <a:rPr lang="en-US" sz="1800" u="none" strike="noStrike">
                          <a:effectLst/>
                        </a:rPr>
                        <a:t>Madhya Pradesh</a:t>
                      </a:r>
                      <a:endParaRPr lang="en-US" sz="1800" b="0" i="0" u="none" strike="noStrike">
                        <a:effectLst/>
                        <a:latin typeface="Calibri" panose="020F0502020204030204" pitchFamily="34" charset="0"/>
                      </a:endParaRPr>
                    </a:p>
                  </a:txBody>
                  <a:tcPr marL="9525" marR="9525" marT="9525" marB="0" anchor="ctr"/>
                </a:tc>
                <a:tc>
                  <a:txBody>
                    <a:bodyPr/>
                    <a:lstStyle/>
                    <a:p>
                      <a:pPr algn="ctr" fontAlgn="ctr"/>
                      <a:r>
                        <a:rPr lang="en-US" sz="1800" u="none" strike="noStrike">
                          <a:effectLst/>
                        </a:rPr>
                        <a:t>Khajuraho,Chhatarpur</a:t>
                      </a:r>
                      <a:endParaRPr lang="en-US" sz="1800" b="0" i="0" u="none" strike="noStrike">
                        <a:effectLst/>
                        <a:latin typeface="Calibri" panose="020F0502020204030204" pitchFamily="34" charset="0"/>
                      </a:endParaRPr>
                    </a:p>
                  </a:txBody>
                  <a:tcPr marL="9525" marR="9525" marT="9525" marB="0" anchor="ctr"/>
                </a:tc>
              </a:tr>
              <a:tr h="476250">
                <a:tc vMerge="1">
                  <a:txBody>
                    <a:bodyPr/>
                    <a:lstStyle/>
                    <a:p>
                      <a:endParaRPr lang="en-US"/>
                    </a:p>
                  </a:txBody>
                  <a:tcPr/>
                </a:tc>
                <a:tc>
                  <a:txBody>
                    <a:bodyPr/>
                    <a:lstStyle/>
                    <a:p>
                      <a:pPr algn="ctr" fontAlgn="ctr"/>
                      <a:r>
                        <a:rPr lang="en-US" sz="1800" u="none" strike="noStrike">
                          <a:effectLst/>
                        </a:rPr>
                        <a:t>3</a:t>
                      </a:r>
                      <a:endParaRPr lang="en-US" sz="1800" b="0" i="0" u="none" strike="noStrike">
                        <a:effectLst/>
                        <a:latin typeface="Calibri" panose="020F0502020204030204" pitchFamily="34" charset="0"/>
                      </a:endParaRPr>
                    </a:p>
                  </a:txBody>
                  <a:tcPr marL="9525" marR="9525" marT="9525" marB="0" anchor="ctr"/>
                </a:tc>
                <a:tc>
                  <a:txBody>
                    <a:bodyPr/>
                    <a:lstStyle/>
                    <a:p>
                      <a:pPr algn="ctr" fontAlgn="ctr"/>
                      <a:r>
                        <a:rPr lang="en-US" sz="1800" u="none" strike="noStrike">
                          <a:effectLst/>
                        </a:rPr>
                        <a:t>Madhya Pradesh</a:t>
                      </a:r>
                      <a:endParaRPr lang="en-US" sz="1800" b="0" i="0" u="none" strike="noStrike">
                        <a:effectLst/>
                        <a:latin typeface="Calibri" panose="020F0502020204030204" pitchFamily="34" charset="0"/>
                      </a:endParaRPr>
                    </a:p>
                  </a:txBody>
                  <a:tcPr marL="9525" marR="9525" marT="9525" marB="0" anchor="ctr"/>
                </a:tc>
                <a:tc>
                  <a:txBody>
                    <a:bodyPr/>
                    <a:lstStyle/>
                    <a:p>
                      <a:pPr algn="ctr" fontAlgn="ctr"/>
                      <a:r>
                        <a:rPr lang="en-US" sz="1800" u="none" strike="noStrike">
                          <a:effectLst/>
                        </a:rPr>
                        <a:t>Gwaliar Fort , Gwaliar</a:t>
                      </a:r>
                      <a:endParaRPr lang="en-US" sz="1800" b="0" i="0" u="none" strike="noStrike">
                        <a:effectLst/>
                        <a:latin typeface="Calibri" panose="020F0502020204030204" pitchFamily="34" charset="0"/>
                      </a:endParaRPr>
                    </a:p>
                  </a:txBody>
                  <a:tcPr marL="9525" marR="9525" marT="9525" marB="0" anchor="ctr"/>
                </a:tc>
              </a:tr>
              <a:tr h="476250">
                <a:tc vMerge="1">
                  <a:txBody>
                    <a:bodyPr/>
                    <a:lstStyle/>
                    <a:p>
                      <a:endParaRPr lang="en-US"/>
                    </a:p>
                  </a:txBody>
                  <a:tcPr/>
                </a:tc>
                <a:tc>
                  <a:txBody>
                    <a:bodyPr/>
                    <a:lstStyle/>
                    <a:p>
                      <a:pPr algn="ctr" fontAlgn="ctr"/>
                      <a:r>
                        <a:rPr lang="en-US" sz="1800" u="none" strike="noStrike">
                          <a:effectLst/>
                        </a:rPr>
                        <a:t>4</a:t>
                      </a:r>
                      <a:endParaRPr lang="en-US" sz="1800" b="0" i="0" u="none" strike="noStrike">
                        <a:effectLst/>
                        <a:latin typeface="Calibri" panose="020F0502020204030204" pitchFamily="34" charset="0"/>
                      </a:endParaRPr>
                    </a:p>
                  </a:txBody>
                  <a:tcPr marL="9525" marR="9525" marT="9525" marB="0" anchor="ctr"/>
                </a:tc>
                <a:tc>
                  <a:txBody>
                    <a:bodyPr/>
                    <a:lstStyle/>
                    <a:p>
                      <a:pPr algn="ctr" fontAlgn="ctr"/>
                      <a:r>
                        <a:rPr lang="en-US" sz="1800" u="none" strike="noStrike">
                          <a:effectLst/>
                        </a:rPr>
                        <a:t>Madhya Pradesh</a:t>
                      </a:r>
                      <a:endParaRPr lang="en-US" sz="1800" b="0" i="0" u="none" strike="noStrike">
                        <a:effectLst/>
                        <a:latin typeface="Calibri" panose="020F0502020204030204" pitchFamily="34" charset="0"/>
                      </a:endParaRPr>
                    </a:p>
                  </a:txBody>
                  <a:tcPr marL="9525" marR="9525" marT="9525" marB="0" anchor="ctr"/>
                </a:tc>
                <a:tc>
                  <a:txBody>
                    <a:bodyPr/>
                    <a:lstStyle/>
                    <a:p>
                      <a:pPr algn="ctr" fontAlgn="ctr"/>
                      <a:r>
                        <a:rPr lang="en-US" sz="1800" u="none" strike="noStrike">
                          <a:effectLst/>
                        </a:rPr>
                        <a:t>Chanderi Fort ,Ashoknagar</a:t>
                      </a:r>
                      <a:endParaRPr lang="en-US" sz="1800" b="0" i="0" u="none" strike="noStrike">
                        <a:effectLst/>
                        <a:latin typeface="Calibri" panose="020F0502020204030204" pitchFamily="34" charset="0"/>
                      </a:endParaRPr>
                    </a:p>
                  </a:txBody>
                  <a:tcPr marL="9525" marR="9525" marT="9525" marB="0" anchor="ctr"/>
                </a:tc>
              </a:tr>
              <a:tr h="476250">
                <a:tc vMerge="1">
                  <a:txBody>
                    <a:bodyPr/>
                    <a:lstStyle/>
                    <a:p>
                      <a:endParaRPr lang="en-US"/>
                    </a:p>
                  </a:txBody>
                  <a:tcPr/>
                </a:tc>
                <a:tc>
                  <a:txBody>
                    <a:bodyPr/>
                    <a:lstStyle/>
                    <a:p>
                      <a:pPr algn="ctr" fontAlgn="ctr"/>
                      <a:r>
                        <a:rPr lang="en-US" sz="1800" u="none" strike="noStrike">
                          <a:effectLst/>
                        </a:rPr>
                        <a:t>5</a:t>
                      </a:r>
                      <a:endParaRPr lang="en-US" sz="1800" b="0" i="0" u="none" strike="noStrike">
                        <a:effectLst/>
                        <a:latin typeface="Calibri" panose="020F0502020204030204" pitchFamily="34" charset="0"/>
                      </a:endParaRPr>
                    </a:p>
                  </a:txBody>
                  <a:tcPr marL="9525" marR="9525" marT="9525" marB="0" anchor="ctr"/>
                </a:tc>
                <a:tc>
                  <a:txBody>
                    <a:bodyPr/>
                    <a:lstStyle/>
                    <a:p>
                      <a:pPr algn="ctr" fontAlgn="ctr"/>
                      <a:r>
                        <a:rPr lang="en-US" sz="1800" u="none" strike="noStrike">
                          <a:effectLst/>
                        </a:rPr>
                        <a:t>Madhya Pradesh</a:t>
                      </a:r>
                      <a:endParaRPr lang="en-US" sz="1800" b="0" i="0" u="none" strike="noStrike">
                        <a:effectLst/>
                        <a:latin typeface="Calibri" panose="020F0502020204030204" pitchFamily="34" charset="0"/>
                      </a:endParaRPr>
                    </a:p>
                  </a:txBody>
                  <a:tcPr marL="9525" marR="9525" marT="9525" marB="0" anchor="ctr"/>
                </a:tc>
                <a:tc>
                  <a:txBody>
                    <a:bodyPr/>
                    <a:lstStyle/>
                    <a:p>
                      <a:pPr algn="ctr" fontAlgn="ctr"/>
                      <a:r>
                        <a:rPr lang="en-US" sz="1800" u="none" strike="noStrike">
                          <a:effectLst/>
                        </a:rPr>
                        <a:t>Tatya Tope Memorial , Shivpuri</a:t>
                      </a:r>
                      <a:endParaRPr lang="en-US" sz="1800" b="0" i="0" u="none" strike="noStrike">
                        <a:effectLst/>
                        <a:latin typeface="Calibri" panose="020F0502020204030204" pitchFamily="34" charset="0"/>
                      </a:endParaRPr>
                    </a:p>
                  </a:txBody>
                  <a:tcPr marL="9525" marR="9525" marT="9525" marB="0" anchor="ctr"/>
                </a:tc>
              </a:tr>
              <a:tr h="476250">
                <a:tc vMerge="1">
                  <a:txBody>
                    <a:bodyPr/>
                    <a:lstStyle/>
                    <a:p>
                      <a:endParaRPr lang="en-US"/>
                    </a:p>
                  </a:txBody>
                  <a:tcPr/>
                </a:tc>
                <a:tc>
                  <a:txBody>
                    <a:bodyPr/>
                    <a:lstStyle/>
                    <a:p>
                      <a:pPr algn="ctr" fontAlgn="ctr"/>
                      <a:r>
                        <a:rPr lang="en-US" sz="1800" u="none" strike="noStrike">
                          <a:effectLst/>
                        </a:rPr>
                        <a:t>6</a:t>
                      </a:r>
                      <a:endParaRPr lang="en-US" sz="1800" b="0" i="0" u="none" strike="noStrike">
                        <a:effectLst/>
                        <a:latin typeface="Calibri" panose="020F0502020204030204" pitchFamily="34" charset="0"/>
                      </a:endParaRPr>
                    </a:p>
                  </a:txBody>
                  <a:tcPr marL="9525" marR="9525" marT="9525" marB="0" anchor="ctr"/>
                </a:tc>
                <a:tc>
                  <a:txBody>
                    <a:bodyPr/>
                    <a:lstStyle/>
                    <a:p>
                      <a:pPr algn="ctr" fontAlgn="ctr"/>
                      <a:r>
                        <a:rPr lang="en-US" sz="1800" u="none" strike="noStrike">
                          <a:effectLst/>
                        </a:rPr>
                        <a:t>Madhya Pradesh</a:t>
                      </a:r>
                      <a:endParaRPr lang="en-US" sz="1800" b="0" i="0" u="none" strike="noStrike">
                        <a:effectLst/>
                        <a:latin typeface="Calibri" panose="020F0502020204030204" pitchFamily="34" charset="0"/>
                      </a:endParaRPr>
                    </a:p>
                  </a:txBody>
                  <a:tcPr marL="9525" marR="9525" marT="9525" marB="0" anchor="ctr"/>
                </a:tc>
                <a:tc>
                  <a:txBody>
                    <a:bodyPr/>
                    <a:lstStyle/>
                    <a:p>
                      <a:pPr algn="ctr" fontAlgn="ctr"/>
                      <a:r>
                        <a:rPr lang="en-US" sz="1800" u="none" strike="noStrike">
                          <a:effectLst/>
                        </a:rPr>
                        <a:t>Rahatgarh Fort,Sagar</a:t>
                      </a:r>
                      <a:endParaRPr lang="en-US" sz="1800" b="0" i="0" u="none" strike="noStrike">
                        <a:effectLst/>
                        <a:latin typeface="Calibri" panose="020F0502020204030204" pitchFamily="34" charset="0"/>
                      </a:endParaRPr>
                    </a:p>
                  </a:txBody>
                  <a:tcPr marL="9525" marR="9525" marT="9525" marB="0" anchor="ctr"/>
                </a:tc>
              </a:tr>
              <a:tr h="238125">
                <a:tc vMerge="1">
                  <a:txBody>
                    <a:bodyPr/>
                    <a:lstStyle/>
                    <a:p>
                      <a:endParaRPr lang="en-US"/>
                    </a:p>
                  </a:txBody>
                  <a:tcPr/>
                </a:tc>
                <a:tc>
                  <a:txBody>
                    <a:bodyPr/>
                    <a:lstStyle/>
                    <a:p>
                      <a:pPr algn="ctr" fontAlgn="ctr"/>
                      <a:r>
                        <a:rPr lang="en-US" sz="1800" u="none" strike="noStrike">
                          <a:effectLst/>
                        </a:rPr>
                        <a:t>7</a:t>
                      </a:r>
                      <a:endParaRPr lang="en-US" sz="1800" b="0" i="0" u="none" strike="noStrike">
                        <a:effectLst/>
                        <a:latin typeface="Calibri" panose="020F0502020204030204" pitchFamily="34" charset="0"/>
                      </a:endParaRPr>
                    </a:p>
                  </a:txBody>
                  <a:tcPr marL="9525" marR="9525" marT="9525" marB="0" anchor="ctr"/>
                </a:tc>
                <a:tc>
                  <a:txBody>
                    <a:bodyPr/>
                    <a:lstStyle/>
                    <a:p>
                      <a:pPr algn="ctr" fontAlgn="ctr"/>
                      <a:r>
                        <a:rPr lang="en-US" sz="1800" u="none" strike="noStrike">
                          <a:effectLst/>
                        </a:rPr>
                        <a:t>Uttar Pradesh</a:t>
                      </a:r>
                      <a:endParaRPr lang="en-US" sz="1800" b="0" i="0" u="none" strike="noStrike">
                        <a:effectLst/>
                        <a:latin typeface="Calibri" panose="020F0502020204030204" pitchFamily="34" charset="0"/>
                      </a:endParaRPr>
                    </a:p>
                  </a:txBody>
                  <a:tcPr marL="9525" marR="9525" marT="9525" marB="0" anchor="ctr"/>
                </a:tc>
                <a:tc>
                  <a:txBody>
                    <a:bodyPr/>
                    <a:lstStyle/>
                    <a:p>
                      <a:pPr algn="ctr" fontAlgn="ctr"/>
                      <a:r>
                        <a:rPr lang="en-US" sz="1800" u="none" strike="noStrike">
                          <a:effectLst/>
                        </a:rPr>
                        <a:t>Varanasi</a:t>
                      </a:r>
                      <a:endParaRPr lang="en-US" sz="1800" b="0" i="0" u="none" strike="noStrike">
                        <a:effectLst/>
                        <a:latin typeface="Calibri" panose="020F0502020204030204" pitchFamily="34" charset="0"/>
                      </a:endParaRPr>
                    </a:p>
                  </a:txBody>
                  <a:tcPr marL="9525" marR="9525" marT="9525" marB="0" anchor="ctr"/>
                </a:tc>
              </a:tr>
              <a:tr h="238125">
                <a:tc vMerge="1">
                  <a:txBody>
                    <a:bodyPr/>
                    <a:lstStyle/>
                    <a:p>
                      <a:endParaRPr lang="en-US"/>
                    </a:p>
                  </a:txBody>
                  <a:tcPr/>
                </a:tc>
                <a:tc>
                  <a:txBody>
                    <a:bodyPr/>
                    <a:lstStyle/>
                    <a:p>
                      <a:pPr algn="ctr" fontAlgn="ctr"/>
                      <a:r>
                        <a:rPr lang="en-US" sz="1800" u="none" strike="noStrike">
                          <a:effectLst/>
                        </a:rPr>
                        <a:t>8</a:t>
                      </a:r>
                      <a:endParaRPr lang="en-US" sz="1800" b="0" i="0" u="none" strike="noStrike">
                        <a:effectLst/>
                        <a:latin typeface="Calibri" panose="020F0502020204030204" pitchFamily="34" charset="0"/>
                      </a:endParaRPr>
                    </a:p>
                  </a:txBody>
                  <a:tcPr marL="9525" marR="9525" marT="9525" marB="0" anchor="ctr"/>
                </a:tc>
                <a:tc>
                  <a:txBody>
                    <a:bodyPr/>
                    <a:lstStyle/>
                    <a:p>
                      <a:pPr algn="ctr" fontAlgn="ctr"/>
                      <a:r>
                        <a:rPr lang="en-US" sz="1800" u="none" strike="noStrike">
                          <a:effectLst/>
                        </a:rPr>
                        <a:t>Uttar Pradesh</a:t>
                      </a:r>
                      <a:endParaRPr lang="en-US" sz="1800" b="0" i="0" u="none" strike="noStrike">
                        <a:effectLst/>
                        <a:latin typeface="Calibri" panose="020F0502020204030204" pitchFamily="34" charset="0"/>
                      </a:endParaRPr>
                    </a:p>
                  </a:txBody>
                  <a:tcPr marL="9525" marR="9525" marT="9525" marB="0" anchor="ctr"/>
                </a:tc>
                <a:tc>
                  <a:txBody>
                    <a:bodyPr/>
                    <a:lstStyle/>
                    <a:p>
                      <a:pPr algn="ctr" fontAlgn="ctr"/>
                      <a:r>
                        <a:rPr lang="en-US" sz="1800" u="none" strike="noStrike">
                          <a:effectLst/>
                        </a:rPr>
                        <a:t>Ayodhya</a:t>
                      </a:r>
                      <a:endParaRPr lang="en-US" sz="1800" b="0" i="0" u="none" strike="noStrike">
                        <a:effectLst/>
                        <a:latin typeface="Calibri" panose="020F0502020204030204" pitchFamily="34" charset="0"/>
                      </a:endParaRPr>
                    </a:p>
                  </a:txBody>
                  <a:tcPr marL="9525" marR="9525" marT="9525" marB="0" anchor="ctr"/>
                </a:tc>
              </a:tr>
              <a:tr h="238125">
                <a:tc vMerge="1">
                  <a:txBody>
                    <a:bodyPr/>
                    <a:lstStyle/>
                    <a:p>
                      <a:endParaRPr lang="en-US"/>
                    </a:p>
                  </a:txBody>
                  <a:tcPr/>
                </a:tc>
                <a:tc>
                  <a:txBody>
                    <a:bodyPr/>
                    <a:lstStyle/>
                    <a:p>
                      <a:pPr algn="ctr" fontAlgn="ctr"/>
                      <a:r>
                        <a:rPr lang="en-US" sz="1800" u="none" strike="noStrike">
                          <a:effectLst/>
                        </a:rPr>
                        <a:t>9</a:t>
                      </a:r>
                      <a:endParaRPr lang="en-US" sz="1800" b="0" i="0" u="none" strike="noStrike">
                        <a:effectLst/>
                        <a:latin typeface="Calibri" panose="020F0502020204030204" pitchFamily="34" charset="0"/>
                      </a:endParaRPr>
                    </a:p>
                  </a:txBody>
                  <a:tcPr marL="9525" marR="9525" marT="9525" marB="0" anchor="ctr"/>
                </a:tc>
                <a:tc>
                  <a:txBody>
                    <a:bodyPr/>
                    <a:lstStyle/>
                    <a:p>
                      <a:pPr algn="ctr" fontAlgn="ctr"/>
                      <a:r>
                        <a:rPr lang="en-US" sz="1800" u="none" strike="noStrike">
                          <a:effectLst/>
                        </a:rPr>
                        <a:t>Uttar Pradesh</a:t>
                      </a:r>
                      <a:endParaRPr lang="en-US" sz="1800" b="0" i="0" u="none" strike="noStrike">
                        <a:effectLst/>
                        <a:latin typeface="Calibri" panose="020F0502020204030204" pitchFamily="34" charset="0"/>
                      </a:endParaRPr>
                    </a:p>
                  </a:txBody>
                  <a:tcPr marL="9525" marR="9525" marT="9525" marB="0" anchor="ctr"/>
                </a:tc>
                <a:tc>
                  <a:txBody>
                    <a:bodyPr/>
                    <a:lstStyle/>
                    <a:p>
                      <a:pPr algn="ctr" fontAlgn="ctr"/>
                      <a:r>
                        <a:rPr lang="en-US" sz="1800" u="none" strike="noStrike">
                          <a:effectLst/>
                        </a:rPr>
                        <a:t>Shaheed Smarak, Meerut</a:t>
                      </a:r>
                      <a:endParaRPr lang="en-US" sz="1800" b="0" i="0" u="none" strike="noStrike">
                        <a:effectLst/>
                        <a:latin typeface="Calibri" panose="020F0502020204030204" pitchFamily="34" charset="0"/>
                      </a:endParaRPr>
                    </a:p>
                  </a:txBody>
                  <a:tcPr marL="9525" marR="9525" marT="9525" marB="0" anchor="ctr"/>
                </a:tc>
              </a:tr>
              <a:tr h="238125">
                <a:tc vMerge="1">
                  <a:txBody>
                    <a:bodyPr/>
                    <a:lstStyle/>
                    <a:p>
                      <a:endParaRPr lang="en-US"/>
                    </a:p>
                  </a:txBody>
                  <a:tcPr/>
                </a:tc>
                <a:tc>
                  <a:txBody>
                    <a:bodyPr/>
                    <a:lstStyle/>
                    <a:p>
                      <a:pPr algn="ctr" fontAlgn="ctr"/>
                      <a:r>
                        <a:rPr lang="en-US" sz="1800" u="none" strike="noStrike">
                          <a:effectLst/>
                        </a:rPr>
                        <a:t>10</a:t>
                      </a:r>
                      <a:endParaRPr lang="en-US" sz="1800" b="0" i="0" u="none" strike="noStrike">
                        <a:effectLst/>
                        <a:latin typeface="Calibri" panose="020F0502020204030204" pitchFamily="34" charset="0"/>
                      </a:endParaRPr>
                    </a:p>
                  </a:txBody>
                  <a:tcPr marL="9525" marR="9525" marT="9525" marB="0" anchor="ctr"/>
                </a:tc>
                <a:tc>
                  <a:txBody>
                    <a:bodyPr/>
                    <a:lstStyle/>
                    <a:p>
                      <a:pPr algn="ctr" fontAlgn="ctr"/>
                      <a:r>
                        <a:rPr lang="en-US" sz="1800" u="none" strike="noStrike">
                          <a:effectLst/>
                        </a:rPr>
                        <a:t>Uttar Pradesh</a:t>
                      </a:r>
                      <a:endParaRPr lang="en-US" sz="1800" b="0" i="0" u="none" strike="noStrike">
                        <a:effectLst/>
                        <a:latin typeface="Calibri" panose="020F0502020204030204" pitchFamily="34" charset="0"/>
                      </a:endParaRPr>
                    </a:p>
                  </a:txBody>
                  <a:tcPr marL="9525" marR="9525" marT="9525" marB="0" anchor="ctr"/>
                </a:tc>
                <a:tc>
                  <a:txBody>
                    <a:bodyPr/>
                    <a:lstStyle/>
                    <a:p>
                      <a:pPr algn="ctr" fontAlgn="ctr"/>
                      <a:r>
                        <a:rPr lang="en-US" sz="1800" u="none" strike="noStrike">
                          <a:effectLst/>
                        </a:rPr>
                        <a:t>Jhansi Fort, Jhansi</a:t>
                      </a:r>
                      <a:endParaRPr lang="en-US" sz="1800" b="0" i="0" u="none" strike="noStrike">
                        <a:effectLst/>
                        <a:latin typeface="Calibri" panose="020F0502020204030204" pitchFamily="34" charset="0"/>
                      </a:endParaRPr>
                    </a:p>
                  </a:txBody>
                  <a:tcPr marL="9525" marR="9525" marT="9525" marB="0" anchor="ctr"/>
                </a:tc>
              </a:tr>
              <a:tr h="238125">
                <a:tc vMerge="1">
                  <a:txBody>
                    <a:bodyPr/>
                    <a:lstStyle/>
                    <a:p>
                      <a:endParaRPr lang="en-US"/>
                    </a:p>
                  </a:txBody>
                  <a:tcPr/>
                </a:tc>
                <a:tc>
                  <a:txBody>
                    <a:bodyPr/>
                    <a:lstStyle/>
                    <a:p>
                      <a:pPr algn="ctr" fontAlgn="ctr"/>
                      <a:r>
                        <a:rPr lang="en-US" sz="1800" u="none" strike="noStrike">
                          <a:effectLst/>
                        </a:rPr>
                        <a:t>11</a:t>
                      </a:r>
                      <a:endParaRPr lang="en-US" sz="1800" b="0" i="0" u="none" strike="noStrike">
                        <a:effectLst/>
                        <a:latin typeface="Calibri" panose="020F0502020204030204" pitchFamily="34" charset="0"/>
                      </a:endParaRPr>
                    </a:p>
                  </a:txBody>
                  <a:tcPr marL="9525" marR="9525" marT="9525" marB="0" anchor="ctr"/>
                </a:tc>
                <a:tc>
                  <a:txBody>
                    <a:bodyPr/>
                    <a:lstStyle/>
                    <a:p>
                      <a:pPr algn="ctr" fontAlgn="ctr"/>
                      <a:r>
                        <a:rPr lang="en-US" sz="1800" u="none" strike="noStrike">
                          <a:effectLst/>
                        </a:rPr>
                        <a:t>Uttar Pradesh</a:t>
                      </a:r>
                      <a:endParaRPr lang="en-US" sz="1800" b="0" i="0" u="none" strike="noStrike">
                        <a:effectLst/>
                        <a:latin typeface="Calibri" panose="020F0502020204030204" pitchFamily="34" charset="0"/>
                      </a:endParaRPr>
                    </a:p>
                  </a:txBody>
                  <a:tcPr marL="9525" marR="9525" marT="9525" marB="0" anchor="ctr"/>
                </a:tc>
                <a:tc>
                  <a:txBody>
                    <a:bodyPr/>
                    <a:lstStyle/>
                    <a:p>
                      <a:pPr algn="ctr" fontAlgn="ctr"/>
                      <a:r>
                        <a:rPr lang="en-US" sz="1800" u="none" strike="noStrike" dirty="0" err="1">
                          <a:effectLst/>
                        </a:rPr>
                        <a:t>Gorakhnath</a:t>
                      </a:r>
                      <a:r>
                        <a:rPr lang="en-US" sz="1800" u="none" strike="noStrike" dirty="0">
                          <a:effectLst/>
                        </a:rPr>
                        <a:t> Temple, Gorakhpur</a:t>
                      </a:r>
                      <a:endParaRPr lang="en-US" sz="1800" b="0" i="0" u="none" strike="noStrike" dirty="0">
                        <a:effectLst/>
                        <a:latin typeface="Calibri" panose="020F0502020204030204" pitchFamily="34" charset="0"/>
                      </a:endParaRPr>
                    </a:p>
                  </a:txBody>
                  <a:tcPr marL="9525" marR="9525" marT="9525" marB="0" anchor="ctr"/>
                </a:tc>
              </a:tr>
            </a:tbl>
          </a:graphicData>
        </a:graphic>
      </p:graphicFrame>
      <p:sp>
        <p:nvSpPr>
          <p:cNvPr id="4" name="Slide Number Placeholder 3"/>
          <p:cNvSpPr>
            <a:spLocks noGrp="1"/>
          </p:cNvSpPr>
          <p:nvPr>
            <p:ph type="sldNum" sz="quarter" idx="12"/>
          </p:nvPr>
        </p:nvSpPr>
        <p:spPr/>
        <p:txBody>
          <a:bodyPr/>
          <a:lstStyle/>
          <a:p>
            <a:fld id="{A9CE489F-A873-4FCB-B311-1E1851B61437}" type="slidenum">
              <a:rPr lang="en-IN" smtClean="0"/>
              <a:pPr/>
              <a:t>6</a:t>
            </a:fld>
            <a:endParaRPr lang="en-IN"/>
          </a:p>
        </p:txBody>
      </p:sp>
    </p:spTree>
    <p:extLst>
      <p:ext uri="{BB962C8B-B14F-4D97-AF65-F5344CB8AC3E}">
        <p14:creationId xmlns:p14="http://schemas.microsoft.com/office/powerpoint/2010/main" xmlns="" val="1343554792"/>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A9CE489F-A873-4FCB-B311-1E1851B61437}" type="slidenum">
              <a:rPr lang="en-IN" smtClean="0"/>
              <a:pPr/>
              <a:t>7</a:t>
            </a:fld>
            <a:endParaRPr lang="en-IN"/>
          </a:p>
        </p:txBody>
      </p:sp>
      <p:graphicFrame>
        <p:nvGraphicFramePr>
          <p:cNvPr id="4" name="Table 3"/>
          <p:cNvGraphicFramePr>
            <a:graphicFrameLocks noGrp="1"/>
          </p:cNvGraphicFramePr>
          <p:nvPr>
            <p:extLst>
              <p:ext uri="{D42A27DB-BD31-4B8C-83A1-F6EECF244321}">
                <p14:modId xmlns:p14="http://schemas.microsoft.com/office/powerpoint/2010/main" xmlns="" val="3548300130"/>
              </p:ext>
            </p:extLst>
          </p:nvPr>
        </p:nvGraphicFramePr>
        <p:xfrm>
          <a:off x="838796" y="502480"/>
          <a:ext cx="10515005" cy="5853870"/>
        </p:xfrm>
        <a:graphic>
          <a:graphicData uri="http://schemas.openxmlformats.org/drawingml/2006/table">
            <a:tbl>
              <a:tblPr>
                <a:tableStyleId>{5C22544A-7EE6-4342-B048-85BDC9FD1C3A}</a:tableStyleId>
              </a:tblPr>
              <a:tblGrid>
                <a:gridCol w="1172537"/>
                <a:gridCol w="1298616"/>
                <a:gridCol w="4021926"/>
                <a:gridCol w="4021926"/>
              </a:tblGrid>
              <a:tr h="497157">
                <a:tc rowSpan="8">
                  <a:txBody>
                    <a:bodyPr/>
                    <a:lstStyle/>
                    <a:p>
                      <a:pPr algn="ctr" fontAlgn="ctr"/>
                      <a:r>
                        <a:rPr lang="en-US" sz="1800" u="none" strike="noStrike">
                          <a:effectLst/>
                        </a:rPr>
                        <a:t>EAST ZONE</a:t>
                      </a:r>
                      <a:endParaRPr lang="en-US" sz="1800" b="1" i="0" u="none" strike="noStrike">
                        <a:effectLst/>
                        <a:latin typeface="Calibri" panose="020F0502020204030204" pitchFamily="34" charset="0"/>
                      </a:endParaRPr>
                    </a:p>
                  </a:txBody>
                  <a:tcPr marL="8040" marR="8040" marT="8040" marB="0" anchor="ctr"/>
                </a:tc>
                <a:tc>
                  <a:txBody>
                    <a:bodyPr/>
                    <a:lstStyle/>
                    <a:p>
                      <a:pPr algn="ctr" fontAlgn="ctr"/>
                      <a:r>
                        <a:rPr lang="en-US" sz="1600" u="none" strike="noStrike">
                          <a:effectLst/>
                        </a:rPr>
                        <a:t>12</a:t>
                      </a:r>
                      <a:endParaRPr lang="en-US" sz="1600" b="0" i="0" u="none" strike="noStrike">
                        <a:effectLst/>
                        <a:latin typeface="Calibri" panose="020F0502020204030204" pitchFamily="34" charset="0"/>
                      </a:endParaRPr>
                    </a:p>
                  </a:txBody>
                  <a:tcPr marL="8040" marR="8040" marT="8040" marB="0" anchor="ctr"/>
                </a:tc>
                <a:tc>
                  <a:txBody>
                    <a:bodyPr/>
                    <a:lstStyle/>
                    <a:p>
                      <a:pPr algn="ctr" fontAlgn="ctr"/>
                      <a:r>
                        <a:rPr lang="en-US" sz="1600" u="none" strike="noStrike">
                          <a:effectLst/>
                        </a:rPr>
                        <a:t>Bihar</a:t>
                      </a:r>
                      <a:endParaRPr lang="en-US" sz="1600" b="0" i="0" u="none" strike="noStrike">
                        <a:effectLst/>
                        <a:latin typeface="Calibri" panose="020F0502020204030204" pitchFamily="34" charset="0"/>
                      </a:endParaRPr>
                    </a:p>
                  </a:txBody>
                  <a:tcPr marL="8040" marR="8040" marT="8040" marB="0" anchor="ctr"/>
                </a:tc>
                <a:tc>
                  <a:txBody>
                    <a:bodyPr/>
                    <a:lstStyle/>
                    <a:p>
                      <a:pPr algn="ctr" fontAlgn="ctr"/>
                      <a:r>
                        <a:rPr lang="en-US" sz="1600" u="none" strike="noStrike">
                          <a:effectLst/>
                        </a:rPr>
                        <a:t>Birth Place of Babu Vir Kunwar Singh , Bhojpur</a:t>
                      </a:r>
                      <a:endParaRPr lang="en-US" sz="1600" b="0" i="0" u="none" strike="noStrike">
                        <a:effectLst/>
                        <a:latin typeface="Calibri" panose="020F0502020204030204" pitchFamily="34" charset="0"/>
                      </a:endParaRPr>
                    </a:p>
                  </a:txBody>
                  <a:tcPr marL="8040" marR="8040" marT="8040" marB="0" anchor="ctr"/>
                </a:tc>
              </a:tr>
              <a:tr h="267337">
                <a:tc vMerge="1">
                  <a:txBody>
                    <a:bodyPr/>
                    <a:lstStyle/>
                    <a:p>
                      <a:endParaRPr lang="en-US"/>
                    </a:p>
                  </a:txBody>
                  <a:tcPr/>
                </a:tc>
                <a:tc>
                  <a:txBody>
                    <a:bodyPr/>
                    <a:lstStyle/>
                    <a:p>
                      <a:pPr algn="ctr" fontAlgn="ctr"/>
                      <a:r>
                        <a:rPr lang="en-US" sz="1600" u="none" strike="noStrike">
                          <a:effectLst/>
                        </a:rPr>
                        <a:t>13</a:t>
                      </a:r>
                      <a:endParaRPr lang="en-US" sz="1600" b="0" i="0" u="none" strike="noStrike">
                        <a:effectLst/>
                        <a:latin typeface="Calibri" panose="020F0502020204030204" pitchFamily="34" charset="0"/>
                      </a:endParaRPr>
                    </a:p>
                  </a:txBody>
                  <a:tcPr marL="8040" marR="8040" marT="8040" marB="0" anchor="ctr"/>
                </a:tc>
                <a:tc>
                  <a:txBody>
                    <a:bodyPr/>
                    <a:lstStyle/>
                    <a:p>
                      <a:pPr algn="ctr" fontAlgn="ctr"/>
                      <a:r>
                        <a:rPr lang="en-US" sz="1600" u="none" strike="noStrike">
                          <a:effectLst/>
                        </a:rPr>
                        <a:t>Bihar</a:t>
                      </a:r>
                      <a:endParaRPr lang="en-US" sz="1600" b="0" i="0" u="none" strike="noStrike">
                        <a:effectLst/>
                        <a:latin typeface="Calibri" panose="020F0502020204030204" pitchFamily="34" charset="0"/>
                      </a:endParaRPr>
                    </a:p>
                  </a:txBody>
                  <a:tcPr marL="8040" marR="8040" marT="8040" marB="0" anchor="ctr"/>
                </a:tc>
                <a:tc>
                  <a:txBody>
                    <a:bodyPr/>
                    <a:lstStyle/>
                    <a:p>
                      <a:pPr algn="ctr" fontAlgn="ctr"/>
                      <a:r>
                        <a:rPr lang="en-US" sz="1600" u="none" strike="noStrike">
                          <a:effectLst/>
                        </a:rPr>
                        <a:t>Nalanda</a:t>
                      </a:r>
                      <a:endParaRPr lang="en-US" sz="1600" b="0" i="0" u="none" strike="noStrike">
                        <a:effectLst/>
                        <a:latin typeface="Calibri" panose="020F0502020204030204" pitchFamily="34" charset="0"/>
                      </a:endParaRPr>
                    </a:p>
                  </a:txBody>
                  <a:tcPr marL="8040" marR="8040" marT="8040" marB="0" anchor="ctr"/>
                </a:tc>
              </a:tr>
              <a:tr h="267337">
                <a:tc vMerge="1">
                  <a:txBody>
                    <a:bodyPr/>
                    <a:lstStyle/>
                    <a:p>
                      <a:endParaRPr lang="en-US"/>
                    </a:p>
                  </a:txBody>
                  <a:tcPr/>
                </a:tc>
                <a:tc>
                  <a:txBody>
                    <a:bodyPr/>
                    <a:lstStyle/>
                    <a:p>
                      <a:pPr algn="ctr" fontAlgn="ctr"/>
                      <a:r>
                        <a:rPr lang="en-US" sz="1600" u="none" strike="noStrike">
                          <a:effectLst/>
                        </a:rPr>
                        <a:t>14</a:t>
                      </a:r>
                      <a:endParaRPr lang="en-US" sz="1600" b="0" i="0" u="none" strike="noStrike">
                        <a:effectLst/>
                        <a:latin typeface="Calibri" panose="020F0502020204030204" pitchFamily="34" charset="0"/>
                      </a:endParaRPr>
                    </a:p>
                  </a:txBody>
                  <a:tcPr marL="8040" marR="8040" marT="8040" marB="0" anchor="ctr"/>
                </a:tc>
                <a:tc>
                  <a:txBody>
                    <a:bodyPr/>
                    <a:lstStyle/>
                    <a:p>
                      <a:pPr algn="ctr" fontAlgn="ctr"/>
                      <a:r>
                        <a:rPr lang="en-US" sz="1600" u="none" strike="noStrike">
                          <a:effectLst/>
                        </a:rPr>
                        <a:t>Bihar</a:t>
                      </a:r>
                      <a:endParaRPr lang="en-US" sz="1600" b="0" i="0" u="none" strike="noStrike">
                        <a:effectLst/>
                        <a:latin typeface="Calibri" panose="020F0502020204030204" pitchFamily="34" charset="0"/>
                      </a:endParaRPr>
                    </a:p>
                  </a:txBody>
                  <a:tcPr marL="8040" marR="8040" marT="8040" marB="0" anchor="ctr"/>
                </a:tc>
                <a:tc>
                  <a:txBody>
                    <a:bodyPr/>
                    <a:lstStyle/>
                    <a:p>
                      <a:pPr algn="ctr" fontAlgn="ctr"/>
                      <a:r>
                        <a:rPr lang="en-US" sz="1600" u="none" strike="noStrike">
                          <a:effectLst/>
                        </a:rPr>
                        <a:t>Bodhgaya, Gaya</a:t>
                      </a:r>
                      <a:endParaRPr lang="en-US" sz="1600" b="0" i="0" u="none" strike="noStrike">
                        <a:effectLst/>
                        <a:latin typeface="Calibri" panose="020F0502020204030204" pitchFamily="34" charset="0"/>
                      </a:endParaRPr>
                    </a:p>
                  </a:txBody>
                  <a:tcPr marL="8040" marR="8040" marT="8040" marB="0" anchor="ctr"/>
                </a:tc>
              </a:tr>
              <a:tr h="267337">
                <a:tc vMerge="1">
                  <a:txBody>
                    <a:bodyPr/>
                    <a:lstStyle/>
                    <a:p>
                      <a:endParaRPr lang="en-US"/>
                    </a:p>
                  </a:txBody>
                  <a:tcPr/>
                </a:tc>
                <a:tc>
                  <a:txBody>
                    <a:bodyPr/>
                    <a:lstStyle/>
                    <a:p>
                      <a:pPr algn="ctr" fontAlgn="ctr"/>
                      <a:r>
                        <a:rPr lang="en-US" sz="1600" u="none" strike="noStrike">
                          <a:effectLst/>
                        </a:rPr>
                        <a:t>15</a:t>
                      </a:r>
                      <a:endParaRPr lang="en-US" sz="1600" b="0" i="0" u="none" strike="noStrike">
                        <a:effectLst/>
                        <a:latin typeface="Calibri" panose="020F0502020204030204" pitchFamily="34" charset="0"/>
                      </a:endParaRPr>
                    </a:p>
                  </a:txBody>
                  <a:tcPr marL="8040" marR="8040" marT="8040" marB="0" anchor="ctr"/>
                </a:tc>
                <a:tc>
                  <a:txBody>
                    <a:bodyPr/>
                    <a:lstStyle/>
                    <a:p>
                      <a:pPr algn="ctr" fontAlgn="ctr"/>
                      <a:r>
                        <a:rPr lang="en-US" sz="1600" u="none" strike="noStrike">
                          <a:effectLst/>
                        </a:rPr>
                        <a:t>Bihar</a:t>
                      </a:r>
                      <a:endParaRPr lang="en-US" sz="1600" b="0" i="0" u="none" strike="noStrike">
                        <a:effectLst/>
                        <a:latin typeface="Calibri" panose="020F0502020204030204" pitchFamily="34" charset="0"/>
                      </a:endParaRPr>
                    </a:p>
                  </a:txBody>
                  <a:tcPr marL="8040" marR="8040" marT="8040" marB="0" anchor="ctr"/>
                </a:tc>
                <a:tc>
                  <a:txBody>
                    <a:bodyPr/>
                    <a:lstStyle/>
                    <a:p>
                      <a:pPr algn="ctr" fontAlgn="ctr"/>
                      <a:r>
                        <a:rPr lang="en-US" sz="1600" u="none" strike="noStrike">
                          <a:effectLst/>
                        </a:rPr>
                        <a:t>Gandhi Ashram , East Chamaran</a:t>
                      </a:r>
                      <a:endParaRPr lang="en-US" sz="1600" b="0" i="0" u="none" strike="noStrike">
                        <a:effectLst/>
                        <a:latin typeface="Calibri" panose="020F0502020204030204" pitchFamily="34" charset="0"/>
                      </a:endParaRPr>
                    </a:p>
                  </a:txBody>
                  <a:tcPr marL="8040" marR="8040" marT="8040" marB="0" anchor="ctr"/>
                </a:tc>
              </a:tr>
              <a:tr h="497157">
                <a:tc vMerge="1">
                  <a:txBody>
                    <a:bodyPr/>
                    <a:lstStyle/>
                    <a:p>
                      <a:endParaRPr lang="en-US"/>
                    </a:p>
                  </a:txBody>
                  <a:tcPr/>
                </a:tc>
                <a:tc>
                  <a:txBody>
                    <a:bodyPr/>
                    <a:lstStyle/>
                    <a:p>
                      <a:pPr algn="ctr" fontAlgn="ctr"/>
                      <a:r>
                        <a:rPr lang="en-US" sz="1600" u="none" strike="noStrike">
                          <a:effectLst/>
                        </a:rPr>
                        <a:t>16</a:t>
                      </a:r>
                      <a:endParaRPr lang="en-US" sz="1600" b="0" i="0" u="none" strike="noStrike">
                        <a:effectLst/>
                        <a:latin typeface="Calibri" panose="020F0502020204030204" pitchFamily="34" charset="0"/>
                      </a:endParaRPr>
                    </a:p>
                  </a:txBody>
                  <a:tcPr marL="8040" marR="8040" marT="8040" marB="0" anchor="ctr"/>
                </a:tc>
                <a:tc>
                  <a:txBody>
                    <a:bodyPr/>
                    <a:lstStyle/>
                    <a:p>
                      <a:pPr algn="ctr" fontAlgn="ctr"/>
                      <a:r>
                        <a:rPr lang="en-US" sz="1600" u="none" strike="noStrike">
                          <a:effectLst/>
                        </a:rPr>
                        <a:t>Jharkhand</a:t>
                      </a:r>
                      <a:endParaRPr lang="en-US" sz="1600" b="0" i="0" u="none" strike="noStrike">
                        <a:effectLst/>
                        <a:latin typeface="Calibri" panose="020F0502020204030204" pitchFamily="34" charset="0"/>
                      </a:endParaRPr>
                    </a:p>
                  </a:txBody>
                  <a:tcPr marL="8040" marR="8040" marT="8040" marB="0" anchor="ctr"/>
                </a:tc>
                <a:tc>
                  <a:txBody>
                    <a:bodyPr/>
                    <a:lstStyle/>
                    <a:p>
                      <a:pPr algn="ctr" fontAlgn="ctr"/>
                      <a:r>
                        <a:rPr lang="en-US" sz="1600" u="none" strike="noStrike">
                          <a:effectLst/>
                        </a:rPr>
                        <a:t>Baidyanath Temple, MahakalkiNagri ,Deoghar</a:t>
                      </a:r>
                      <a:endParaRPr lang="en-US" sz="1600" b="0" i="0" u="none" strike="noStrike">
                        <a:effectLst/>
                        <a:latin typeface="Calibri" panose="020F0502020204030204" pitchFamily="34" charset="0"/>
                      </a:endParaRPr>
                    </a:p>
                  </a:txBody>
                  <a:tcPr marL="8040" marR="8040" marT="8040" marB="0" anchor="ctr"/>
                </a:tc>
              </a:tr>
              <a:tr h="267337">
                <a:tc vMerge="1">
                  <a:txBody>
                    <a:bodyPr/>
                    <a:lstStyle/>
                    <a:p>
                      <a:endParaRPr lang="en-US"/>
                    </a:p>
                  </a:txBody>
                  <a:tcPr/>
                </a:tc>
                <a:tc>
                  <a:txBody>
                    <a:bodyPr/>
                    <a:lstStyle/>
                    <a:p>
                      <a:pPr algn="ctr" fontAlgn="ctr"/>
                      <a:r>
                        <a:rPr lang="en-US" sz="1600" u="none" strike="noStrike">
                          <a:effectLst/>
                        </a:rPr>
                        <a:t>17</a:t>
                      </a:r>
                      <a:endParaRPr lang="en-US" sz="1600" b="0" i="0" u="none" strike="noStrike">
                        <a:effectLst/>
                        <a:latin typeface="Calibri" panose="020F0502020204030204" pitchFamily="34" charset="0"/>
                      </a:endParaRPr>
                    </a:p>
                  </a:txBody>
                  <a:tcPr marL="8040" marR="8040" marT="8040" marB="0" anchor="ctr"/>
                </a:tc>
                <a:tc>
                  <a:txBody>
                    <a:bodyPr/>
                    <a:lstStyle/>
                    <a:p>
                      <a:pPr algn="ctr" fontAlgn="ctr"/>
                      <a:r>
                        <a:rPr lang="en-US" sz="1600" u="none" strike="noStrike">
                          <a:effectLst/>
                        </a:rPr>
                        <a:t>Odisha</a:t>
                      </a:r>
                      <a:endParaRPr lang="en-US" sz="1600" b="0" i="0" u="none" strike="noStrike">
                        <a:effectLst/>
                        <a:latin typeface="Calibri" panose="020F0502020204030204" pitchFamily="34" charset="0"/>
                      </a:endParaRPr>
                    </a:p>
                  </a:txBody>
                  <a:tcPr marL="8040" marR="8040" marT="8040" marB="0" anchor="ctr"/>
                </a:tc>
                <a:tc>
                  <a:txBody>
                    <a:bodyPr/>
                    <a:lstStyle/>
                    <a:p>
                      <a:pPr algn="ctr" fontAlgn="ctr"/>
                      <a:r>
                        <a:rPr lang="en-US" sz="1600" u="none" strike="noStrike">
                          <a:effectLst/>
                        </a:rPr>
                        <a:t> Jagnnath Temple, Puri</a:t>
                      </a:r>
                      <a:endParaRPr lang="en-US" sz="1600" b="0" i="0" u="none" strike="noStrike">
                        <a:effectLst/>
                        <a:latin typeface="Calibri" panose="020F0502020204030204" pitchFamily="34" charset="0"/>
                      </a:endParaRPr>
                    </a:p>
                  </a:txBody>
                  <a:tcPr marL="8040" marR="8040" marT="8040" marB="0" anchor="ctr"/>
                </a:tc>
              </a:tr>
              <a:tr h="267337">
                <a:tc vMerge="1">
                  <a:txBody>
                    <a:bodyPr/>
                    <a:lstStyle/>
                    <a:p>
                      <a:endParaRPr lang="en-US"/>
                    </a:p>
                  </a:txBody>
                  <a:tcPr/>
                </a:tc>
                <a:tc>
                  <a:txBody>
                    <a:bodyPr/>
                    <a:lstStyle/>
                    <a:p>
                      <a:pPr algn="ctr" fontAlgn="ctr"/>
                      <a:r>
                        <a:rPr lang="en-US" sz="1600" u="none" strike="noStrike">
                          <a:effectLst/>
                        </a:rPr>
                        <a:t>18</a:t>
                      </a:r>
                      <a:endParaRPr lang="en-US" sz="1600" b="0" i="0" u="none" strike="noStrike">
                        <a:effectLst/>
                        <a:latin typeface="Calibri" panose="020F0502020204030204" pitchFamily="34" charset="0"/>
                      </a:endParaRPr>
                    </a:p>
                  </a:txBody>
                  <a:tcPr marL="8040" marR="8040" marT="8040" marB="0" anchor="ctr"/>
                </a:tc>
                <a:tc>
                  <a:txBody>
                    <a:bodyPr/>
                    <a:lstStyle/>
                    <a:p>
                      <a:pPr algn="ctr" fontAlgn="ctr"/>
                      <a:r>
                        <a:rPr lang="en-US" sz="1600" u="none" strike="noStrike">
                          <a:effectLst/>
                        </a:rPr>
                        <a:t>West Bengal</a:t>
                      </a:r>
                      <a:endParaRPr lang="en-US" sz="1600" b="0" i="0" u="none" strike="noStrike">
                        <a:effectLst/>
                        <a:latin typeface="Calibri" panose="020F0502020204030204" pitchFamily="34" charset="0"/>
                      </a:endParaRPr>
                    </a:p>
                  </a:txBody>
                  <a:tcPr marL="8040" marR="8040" marT="8040" marB="0" anchor="ctr"/>
                </a:tc>
                <a:tc>
                  <a:txBody>
                    <a:bodyPr/>
                    <a:lstStyle/>
                    <a:p>
                      <a:pPr algn="ctr" fontAlgn="ctr"/>
                      <a:r>
                        <a:rPr lang="en-US" sz="1600" u="none" strike="noStrike">
                          <a:effectLst/>
                        </a:rPr>
                        <a:t>Cooch Behar</a:t>
                      </a:r>
                      <a:endParaRPr lang="en-US" sz="1600" b="0" i="0" u="none" strike="noStrike">
                        <a:effectLst/>
                        <a:latin typeface="Calibri" panose="020F0502020204030204" pitchFamily="34" charset="0"/>
                      </a:endParaRPr>
                    </a:p>
                  </a:txBody>
                  <a:tcPr marL="8040" marR="8040" marT="8040" marB="0" anchor="ctr"/>
                </a:tc>
              </a:tr>
              <a:tr h="253925">
                <a:tc vMerge="1">
                  <a:txBody>
                    <a:bodyPr/>
                    <a:lstStyle/>
                    <a:p>
                      <a:endParaRPr lang="en-US"/>
                    </a:p>
                  </a:txBody>
                  <a:tcPr/>
                </a:tc>
                <a:tc>
                  <a:txBody>
                    <a:bodyPr/>
                    <a:lstStyle/>
                    <a:p>
                      <a:pPr algn="ctr" fontAlgn="ctr"/>
                      <a:r>
                        <a:rPr lang="en-US" sz="1600" u="none" strike="noStrike">
                          <a:effectLst/>
                        </a:rPr>
                        <a:t>19</a:t>
                      </a:r>
                      <a:endParaRPr lang="en-US" sz="1600" b="0" i="0" u="none" strike="noStrike">
                        <a:effectLst/>
                        <a:latin typeface="Calibri" panose="020F0502020204030204" pitchFamily="34" charset="0"/>
                      </a:endParaRPr>
                    </a:p>
                  </a:txBody>
                  <a:tcPr marL="8040" marR="8040" marT="8040" marB="0" anchor="ctr"/>
                </a:tc>
                <a:tc>
                  <a:txBody>
                    <a:bodyPr/>
                    <a:lstStyle/>
                    <a:p>
                      <a:pPr algn="ctr" fontAlgn="ctr"/>
                      <a:r>
                        <a:rPr lang="en-US" sz="1600" u="none" strike="noStrike">
                          <a:effectLst/>
                        </a:rPr>
                        <a:t>West Bengal</a:t>
                      </a:r>
                      <a:endParaRPr lang="en-US" sz="1600" b="0" i="0" u="none" strike="noStrike">
                        <a:effectLst/>
                        <a:latin typeface="Calibri" panose="020F0502020204030204" pitchFamily="34" charset="0"/>
                      </a:endParaRPr>
                    </a:p>
                  </a:txBody>
                  <a:tcPr marL="8040" marR="8040" marT="8040" marB="0" anchor="ctr"/>
                </a:tc>
                <a:tc>
                  <a:txBody>
                    <a:bodyPr/>
                    <a:lstStyle/>
                    <a:p>
                      <a:pPr algn="ctr" fontAlgn="ctr"/>
                      <a:r>
                        <a:rPr lang="en-US" sz="1600" u="none" strike="noStrike">
                          <a:effectLst/>
                        </a:rPr>
                        <a:t>Kalighat Mandir Area, Kolkata</a:t>
                      </a:r>
                      <a:endParaRPr lang="en-US" sz="1600" b="0" i="0" u="none" strike="noStrike">
                        <a:effectLst/>
                        <a:latin typeface="Calibri" panose="020F0502020204030204" pitchFamily="34" charset="0"/>
                      </a:endParaRPr>
                    </a:p>
                  </a:txBody>
                  <a:tcPr marL="8040" marR="8040" marT="8040" marB="0" anchor="ctr"/>
                </a:tc>
              </a:tr>
              <a:tr h="253925">
                <a:tc rowSpan="10">
                  <a:txBody>
                    <a:bodyPr/>
                    <a:lstStyle/>
                    <a:p>
                      <a:pPr algn="ctr" fontAlgn="ctr"/>
                      <a:r>
                        <a:rPr lang="en-US" sz="1800" u="none" strike="noStrike">
                          <a:effectLst/>
                        </a:rPr>
                        <a:t>NORTH EASTERN ZONE</a:t>
                      </a:r>
                      <a:endParaRPr lang="en-US" sz="1800" b="1" i="0" u="none" strike="noStrike">
                        <a:effectLst/>
                        <a:latin typeface="Calibri" panose="020F0502020204030204" pitchFamily="34" charset="0"/>
                      </a:endParaRPr>
                    </a:p>
                  </a:txBody>
                  <a:tcPr marL="8040" marR="8040" marT="8040" marB="0" anchor="ctr"/>
                </a:tc>
                <a:tc>
                  <a:txBody>
                    <a:bodyPr/>
                    <a:lstStyle/>
                    <a:p>
                      <a:pPr algn="ctr" fontAlgn="ctr"/>
                      <a:r>
                        <a:rPr lang="en-US" sz="1600" u="none" strike="noStrike">
                          <a:effectLst/>
                        </a:rPr>
                        <a:t>20</a:t>
                      </a:r>
                      <a:endParaRPr lang="en-US" sz="1600" b="0" i="0" u="none" strike="noStrike">
                        <a:effectLst/>
                        <a:latin typeface="Calibri" panose="020F0502020204030204" pitchFamily="34" charset="0"/>
                      </a:endParaRPr>
                    </a:p>
                  </a:txBody>
                  <a:tcPr marL="8040" marR="8040" marT="8040" marB="0" anchor="ctr"/>
                </a:tc>
                <a:tc>
                  <a:txBody>
                    <a:bodyPr/>
                    <a:lstStyle/>
                    <a:p>
                      <a:pPr algn="ctr" fontAlgn="ctr"/>
                      <a:r>
                        <a:rPr lang="en-US" sz="1600" u="none" strike="noStrike">
                          <a:effectLst/>
                        </a:rPr>
                        <a:t>Arunachal Pradesh</a:t>
                      </a:r>
                      <a:endParaRPr lang="en-US" sz="1600" b="0" i="0" u="none" strike="noStrike">
                        <a:effectLst/>
                        <a:latin typeface="Calibri" panose="020F0502020204030204" pitchFamily="34" charset="0"/>
                      </a:endParaRPr>
                    </a:p>
                  </a:txBody>
                  <a:tcPr marL="8040" marR="8040" marT="8040" marB="0" anchor="ctr"/>
                </a:tc>
                <a:tc>
                  <a:txBody>
                    <a:bodyPr/>
                    <a:lstStyle/>
                    <a:p>
                      <a:pPr algn="ctr" fontAlgn="ctr"/>
                      <a:r>
                        <a:rPr lang="en-US" sz="1600" u="none" strike="noStrike">
                          <a:effectLst/>
                        </a:rPr>
                        <a:t>Yupia Stadium, Papum-Pare </a:t>
                      </a:r>
                      <a:endParaRPr lang="en-US" sz="1600" b="0" i="0" u="none" strike="noStrike">
                        <a:effectLst/>
                        <a:latin typeface="Calibri" panose="020F0502020204030204" pitchFamily="34" charset="0"/>
                      </a:endParaRPr>
                    </a:p>
                  </a:txBody>
                  <a:tcPr marL="8040" marR="8040" marT="8040" marB="0" anchor="ctr"/>
                </a:tc>
              </a:tr>
              <a:tr h="253925">
                <a:tc vMerge="1">
                  <a:txBody>
                    <a:bodyPr/>
                    <a:lstStyle/>
                    <a:p>
                      <a:endParaRPr lang="en-US"/>
                    </a:p>
                  </a:txBody>
                  <a:tcPr/>
                </a:tc>
                <a:tc>
                  <a:txBody>
                    <a:bodyPr/>
                    <a:lstStyle/>
                    <a:p>
                      <a:pPr algn="ctr" fontAlgn="ctr"/>
                      <a:r>
                        <a:rPr lang="en-US" sz="1600" u="none" strike="noStrike">
                          <a:effectLst/>
                        </a:rPr>
                        <a:t>21</a:t>
                      </a:r>
                      <a:endParaRPr lang="en-US" sz="1600" b="0" i="0" u="none" strike="noStrike">
                        <a:effectLst/>
                        <a:latin typeface="Calibri" panose="020F0502020204030204" pitchFamily="34" charset="0"/>
                      </a:endParaRPr>
                    </a:p>
                  </a:txBody>
                  <a:tcPr marL="8040" marR="8040" marT="8040" marB="0" anchor="ctr"/>
                </a:tc>
                <a:tc>
                  <a:txBody>
                    <a:bodyPr/>
                    <a:lstStyle/>
                    <a:p>
                      <a:pPr algn="ctr" fontAlgn="ctr"/>
                      <a:r>
                        <a:rPr lang="en-US" sz="1600" u="none" strike="noStrike">
                          <a:effectLst/>
                        </a:rPr>
                        <a:t>Arunachal Pradesh</a:t>
                      </a:r>
                      <a:endParaRPr lang="en-US" sz="1600" b="0" i="0" u="none" strike="noStrike">
                        <a:effectLst/>
                        <a:latin typeface="Calibri" panose="020F0502020204030204" pitchFamily="34" charset="0"/>
                      </a:endParaRPr>
                    </a:p>
                  </a:txBody>
                  <a:tcPr marL="8040" marR="8040" marT="8040" marB="0" anchor="ctr"/>
                </a:tc>
                <a:tc>
                  <a:txBody>
                    <a:bodyPr/>
                    <a:lstStyle/>
                    <a:p>
                      <a:pPr algn="ctr" fontAlgn="ctr"/>
                      <a:r>
                        <a:rPr lang="en-US" sz="1600" u="none" strike="noStrike">
                          <a:effectLst/>
                        </a:rPr>
                        <a:t>Namghar Lekang, Lohit District</a:t>
                      </a:r>
                      <a:endParaRPr lang="en-US" sz="1600" b="0" i="0" u="none" strike="noStrike">
                        <a:effectLst/>
                        <a:latin typeface="Calibri" panose="020F0502020204030204" pitchFamily="34" charset="0"/>
                      </a:endParaRPr>
                    </a:p>
                  </a:txBody>
                  <a:tcPr marL="8040" marR="8040" marT="8040" marB="0" anchor="ctr"/>
                </a:tc>
              </a:tr>
              <a:tr h="497157">
                <a:tc vMerge="1">
                  <a:txBody>
                    <a:bodyPr/>
                    <a:lstStyle/>
                    <a:p>
                      <a:endParaRPr lang="en-US"/>
                    </a:p>
                  </a:txBody>
                  <a:tcPr/>
                </a:tc>
                <a:tc>
                  <a:txBody>
                    <a:bodyPr/>
                    <a:lstStyle/>
                    <a:p>
                      <a:pPr algn="ctr" fontAlgn="ctr"/>
                      <a:r>
                        <a:rPr lang="en-US" sz="1600" u="none" strike="noStrike">
                          <a:effectLst/>
                        </a:rPr>
                        <a:t>22</a:t>
                      </a:r>
                      <a:endParaRPr lang="en-US" sz="1600" b="0" i="0" u="none" strike="noStrike">
                        <a:effectLst/>
                        <a:latin typeface="Calibri" panose="020F0502020204030204" pitchFamily="34" charset="0"/>
                      </a:endParaRPr>
                    </a:p>
                  </a:txBody>
                  <a:tcPr marL="8040" marR="8040" marT="8040" marB="0" anchor="ctr"/>
                </a:tc>
                <a:tc>
                  <a:txBody>
                    <a:bodyPr/>
                    <a:lstStyle/>
                    <a:p>
                      <a:pPr algn="ctr" fontAlgn="ctr"/>
                      <a:r>
                        <a:rPr lang="en-US" sz="1600" u="none" strike="noStrike">
                          <a:effectLst/>
                        </a:rPr>
                        <a:t>Assam</a:t>
                      </a:r>
                      <a:endParaRPr lang="en-US" sz="1600" b="0" i="0" u="none" strike="noStrike">
                        <a:effectLst/>
                        <a:latin typeface="Calibri" panose="020F0502020204030204" pitchFamily="34" charset="0"/>
                      </a:endParaRPr>
                    </a:p>
                  </a:txBody>
                  <a:tcPr marL="8040" marR="8040" marT="8040" marB="0" anchor="ctr"/>
                </a:tc>
                <a:tc>
                  <a:txBody>
                    <a:bodyPr/>
                    <a:lstStyle/>
                    <a:p>
                      <a:pPr algn="ctr" fontAlgn="ctr"/>
                      <a:r>
                        <a:rPr lang="en-US" sz="1600" u="none" strike="noStrike">
                          <a:effectLst/>
                        </a:rPr>
                        <a:t>Kamakhya Temple Complex, Kamrup Urban</a:t>
                      </a:r>
                      <a:endParaRPr lang="en-US" sz="1600" b="0" i="0" u="none" strike="noStrike">
                        <a:effectLst/>
                        <a:latin typeface="Calibri" panose="020F0502020204030204" pitchFamily="34" charset="0"/>
                      </a:endParaRPr>
                    </a:p>
                  </a:txBody>
                  <a:tcPr marL="8040" marR="8040" marT="8040" marB="0" anchor="ctr"/>
                </a:tc>
              </a:tr>
              <a:tr h="497157">
                <a:tc vMerge="1">
                  <a:txBody>
                    <a:bodyPr/>
                    <a:lstStyle/>
                    <a:p>
                      <a:endParaRPr lang="en-US"/>
                    </a:p>
                  </a:txBody>
                  <a:tcPr/>
                </a:tc>
                <a:tc>
                  <a:txBody>
                    <a:bodyPr/>
                    <a:lstStyle/>
                    <a:p>
                      <a:pPr algn="ctr" fontAlgn="ctr"/>
                      <a:r>
                        <a:rPr lang="en-US" sz="1600" u="none" strike="noStrike">
                          <a:effectLst/>
                        </a:rPr>
                        <a:t>23</a:t>
                      </a:r>
                      <a:endParaRPr lang="en-US" sz="1600" b="0" i="0" u="none" strike="noStrike">
                        <a:effectLst/>
                        <a:latin typeface="Calibri" panose="020F0502020204030204" pitchFamily="34" charset="0"/>
                      </a:endParaRPr>
                    </a:p>
                  </a:txBody>
                  <a:tcPr marL="8040" marR="8040" marT="8040" marB="0" anchor="ctr"/>
                </a:tc>
                <a:tc>
                  <a:txBody>
                    <a:bodyPr/>
                    <a:lstStyle/>
                    <a:p>
                      <a:pPr algn="ctr" fontAlgn="ctr"/>
                      <a:r>
                        <a:rPr lang="en-US" sz="1600" u="none" strike="noStrike">
                          <a:effectLst/>
                        </a:rPr>
                        <a:t>Manipur</a:t>
                      </a:r>
                      <a:endParaRPr lang="en-US" sz="1600" b="0" i="0" u="none" strike="noStrike">
                        <a:effectLst/>
                        <a:latin typeface="Calibri" panose="020F0502020204030204" pitchFamily="34" charset="0"/>
                      </a:endParaRPr>
                    </a:p>
                  </a:txBody>
                  <a:tcPr marL="8040" marR="8040" marT="8040" marB="0" anchor="ctr"/>
                </a:tc>
                <a:tc>
                  <a:txBody>
                    <a:bodyPr/>
                    <a:lstStyle/>
                    <a:p>
                      <a:pPr algn="ctr" fontAlgn="ctr"/>
                      <a:r>
                        <a:rPr lang="en-US" sz="1600" u="none" strike="noStrike">
                          <a:effectLst/>
                        </a:rPr>
                        <a:t>Santhei Natural Park, Andro Village,Imphal East</a:t>
                      </a:r>
                      <a:endParaRPr lang="en-US" sz="1600" b="0" i="0" u="none" strike="noStrike">
                        <a:effectLst/>
                        <a:latin typeface="Calibri" panose="020F0502020204030204" pitchFamily="34" charset="0"/>
                      </a:endParaRPr>
                    </a:p>
                  </a:txBody>
                  <a:tcPr marL="8040" marR="8040" marT="8040" marB="0" anchor="ctr"/>
                </a:tc>
              </a:tr>
              <a:tr h="497157">
                <a:tc vMerge="1">
                  <a:txBody>
                    <a:bodyPr/>
                    <a:lstStyle/>
                    <a:p>
                      <a:endParaRPr lang="en-US"/>
                    </a:p>
                  </a:txBody>
                  <a:tcPr/>
                </a:tc>
                <a:tc>
                  <a:txBody>
                    <a:bodyPr/>
                    <a:lstStyle/>
                    <a:p>
                      <a:pPr algn="ctr" fontAlgn="ctr"/>
                      <a:r>
                        <a:rPr lang="en-US" sz="1600" u="none" strike="noStrike">
                          <a:effectLst/>
                        </a:rPr>
                        <a:t>24</a:t>
                      </a:r>
                      <a:endParaRPr lang="en-US" sz="1600" b="0" i="0" u="none" strike="noStrike">
                        <a:effectLst/>
                        <a:latin typeface="Calibri" panose="020F0502020204030204" pitchFamily="34" charset="0"/>
                      </a:endParaRPr>
                    </a:p>
                  </a:txBody>
                  <a:tcPr marL="8040" marR="8040" marT="8040" marB="0" anchor="ctr"/>
                </a:tc>
                <a:tc>
                  <a:txBody>
                    <a:bodyPr/>
                    <a:lstStyle/>
                    <a:p>
                      <a:pPr algn="ctr" fontAlgn="ctr"/>
                      <a:r>
                        <a:rPr lang="en-US" sz="1600" u="none" strike="noStrike">
                          <a:effectLst/>
                        </a:rPr>
                        <a:t>Meghalaya</a:t>
                      </a:r>
                      <a:endParaRPr lang="en-US" sz="1600" b="0" i="0" u="none" strike="noStrike">
                        <a:effectLst/>
                        <a:latin typeface="Calibri" panose="020F0502020204030204" pitchFamily="34" charset="0"/>
                      </a:endParaRPr>
                    </a:p>
                  </a:txBody>
                  <a:tcPr marL="8040" marR="8040" marT="8040" marB="0" anchor="ctr"/>
                </a:tc>
                <a:tc>
                  <a:txBody>
                    <a:bodyPr/>
                    <a:lstStyle/>
                    <a:p>
                      <a:pPr algn="ctr" fontAlgn="ctr"/>
                      <a:r>
                        <a:rPr lang="en-US" sz="1600" u="none" strike="noStrike">
                          <a:effectLst/>
                        </a:rPr>
                        <a:t>Captain Williamson Memorial Park, Baghmara</a:t>
                      </a:r>
                      <a:endParaRPr lang="en-US" sz="1600" b="0" i="0" u="none" strike="noStrike">
                        <a:effectLst/>
                        <a:latin typeface="Calibri" panose="020F0502020204030204" pitchFamily="34" charset="0"/>
                      </a:endParaRPr>
                    </a:p>
                  </a:txBody>
                  <a:tcPr marL="8040" marR="8040" marT="8040" marB="0" anchor="ctr"/>
                </a:tc>
              </a:tr>
              <a:tr h="253925">
                <a:tc vMerge="1">
                  <a:txBody>
                    <a:bodyPr/>
                    <a:lstStyle/>
                    <a:p>
                      <a:endParaRPr lang="en-US"/>
                    </a:p>
                  </a:txBody>
                  <a:tcPr/>
                </a:tc>
                <a:tc>
                  <a:txBody>
                    <a:bodyPr/>
                    <a:lstStyle/>
                    <a:p>
                      <a:pPr algn="ctr" fontAlgn="ctr"/>
                      <a:r>
                        <a:rPr lang="en-US" sz="1600" u="none" strike="noStrike">
                          <a:effectLst/>
                        </a:rPr>
                        <a:t>25</a:t>
                      </a:r>
                      <a:endParaRPr lang="en-US" sz="1600" b="0" i="0" u="none" strike="noStrike">
                        <a:effectLst/>
                        <a:latin typeface="Calibri" panose="020F0502020204030204" pitchFamily="34" charset="0"/>
                      </a:endParaRPr>
                    </a:p>
                  </a:txBody>
                  <a:tcPr marL="8040" marR="8040" marT="8040" marB="0" anchor="ctr"/>
                </a:tc>
                <a:tc>
                  <a:txBody>
                    <a:bodyPr/>
                    <a:lstStyle/>
                    <a:p>
                      <a:pPr algn="ctr" fontAlgn="ctr"/>
                      <a:r>
                        <a:rPr lang="en-US" sz="1600" u="none" strike="noStrike">
                          <a:effectLst/>
                        </a:rPr>
                        <a:t>Meghalaya</a:t>
                      </a:r>
                      <a:endParaRPr lang="en-US" sz="1600" b="0" i="0" u="none" strike="noStrike">
                        <a:effectLst/>
                        <a:latin typeface="Calibri" panose="020F0502020204030204" pitchFamily="34" charset="0"/>
                      </a:endParaRPr>
                    </a:p>
                  </a:txBody>
                  <a:tcPr marL="8040" marR="8040" marT="8040" marB="0" anchor="ctr"/>
                </a:tc>
                <a:tc>
                  <a:txBody>
                    <a:bodyPr/>
                    <a:lstStyle/>
                    <a:p>
                      <a:pPr algn="ctr" fontAlgn="ctr"/>
                      <a:r>
                        <a:rPr lang="en-US" sz="1600" u="none" strike="noStrike">
                          <a:effectLst/>
                        </a:rPr>
                        <a:t>William Point, Tura</a:t>
                      </a:r>
                      <a:endParaRPr lang="en-US" sz="1600" b="0" i="0" u="none" strike="noStrike">
                        <a:effectLst/>
                        <a:latin typeface="Calibri" panose="020F0502020204030204" pitchFamily="34" charset="0"/>
                      </a:endParaRPr>
                    </a:p>
                  </a:txBody>
                  <a:tcPr marL="8040" marR="8040" marT="8040" marB="0" anchor="ctr"/>
                </a:tc>
              </a:tr>
              <a:tr h="253925">
                <a:tc vMerge="1">
                  <a:txBody>
                    <a:bodyPr/>
                    <a:lstStyle/>
                    <a:p>
                      <a:endParaRPr lang="en-US"/>
                    </a:p>
                  </a:txBody>
                  <a:tcPr/>
                </a:tc>
                <a:tc>
                  <a:txBody>
                    <a:bodyPr/>
                    <a:lstStyle/>
                    <a:p>
                      <a:pPr algn="ctr" fontAlgn="ctr"/>
                      <a:r>
                        <a:rPr lang="en-US" sz="1600" u="none" strike="noStrike">
                          <a:effectLst/>
                        </a:rPr>
                        <a:t>26</a:t>
                      </a:r>
                      <a:endParaRPr lang="en-US" sz="1600" b="0" i="0" u="none" strike="noStrike">
                        <a:effectLst/>
                        <a:latin typeface="Calibri" panose="020F0502020204030204" pitchFamily="34" charset="0"/>
                      </a:endParaRPr>
                    </a:p>
                  </a:txBody>
                  <a:tcPr marL="8040" marR="8040" marT="8040" marB="0" anchor="ctr"/>
                </a:tc>
                <a:tc>
                  <a:txBody>
                    <a:bodyPr/>
                    <a:lstStyle/>
                    <a:p>
                      <a:pPr algn="ctr" fontAlgn="ctr"/>
                      <a:r>
                        <a:rPr lang="en-US" sz="1600" u="none" strike="noStrike">
                          <a:effectLst/>
                        </a:rPr>
                        <a:t>Mizoram</a:t>
                      </a:r>
                      <a:endParaRPr lang="en-US" sz="1600" b="0" i="0" u="none" strike="noStrike">
                        <a:effectLst/>
                        <a:latin typeface="Calibri" panose="020F0502020204030204" pitchFamily="34" charset="0"/>
                      </a:endParaRPr>
                    </a:p>
                  </a:txBody>
                  <a:tcPr marL="8040" marR="8040" marT="8040" marB="0" anchor="ctr"/>
                </a:tc>
                <a:tc>
                  <a:txBody>
                    <a:bodyPr/>
                    <a:lstStyle/>
                    <a:p>
                      <a:pPr algn="ctr" fontAlgn="ctr"/>
                      <a:r>
                        <a:rPr lang="en-US" sz="1600" u="none" strike="noStrike">
                          <a:effectLst/>
                        </a:rPr>
                        <a:t>Soloman Temple</a:t>
                      </a:r>
                      <a:endParaRPr lang="en-US" sz="1600" b="0" i="0" u="none" strike="noStrike">
                        <a:effectLst/>
                        <a:latin typeface="Calibri" panose="020F0502020204030204" pitchFamily="34" charset="0"/>
                      </a:endParaRPr>
                    </a:p>
                  </a:txBody>
                  <a:tcPr marL="8040" marR="8040" marT="8040" marB="0" anchor="ctr"/>
                </a:tc>
              </a:tr>
              <a:tr h="253925">
                <a:tc vMerge="1">
                  <a:txBody>
                    <a:bodyPr/>
                    <a:lstStyle/>
                    <a:p>
                      <a:endParaRPr lang="en-US"/>
                    </a:p>
                  </a:txBody>
                  <a:tcPr/>
                </a:tc>
                <a:tc>
                  <a:txBody>
                    <a:bodyPr/>
                    <a:lstStyle/>
                    <a:p>
                      <a:pPr algn="ctr" fontAlgn="ctr"/>
                      <a:r>
                        <a:rPr lang="en-US" sz="1600" u="none" strike="noStrike">
                          <a:effectLst/>
                        </a:rPr>
                        <a:t>27</a:t>
                      </a:r>
                      <a:endParaRPr lang="en-US" sz="1600" b="0" i="0" u="none" strike="noStrike">
                        <a:effectLst/>
                        <a:latin typeface="Calibri" panose="020F0502020204030204" pitchFamily="34" charset="0"/>
                      </a:endParaRPr>
                    </a:p>
                  </a:txBody>
                  <a:tcPr marL="8040" marR="8040" marT="8040" marB="0" anchor="ctr"/>
                </a:tc>
                <a:tc>
                  <a:txBody>
                    <a:bodyPr/>
                    <a:lstStyle/>
                    <a:p>
                      <a:pPr algn="ctr" fontAlgn="ctr"/>
                      <a:r>
                        <a:rPr lang="en-US" sz="1600" u="none" strike="noStrike">
                          <a:effectLst/>
                        </a:rPr>
                        <a:t>Mizoram</a:t>
                      </a:r>
                      <a:endParaRPr lang="en-US" sz="1600" b="0" i="0" u="none" strike="noStrike">
                        <a:effectLst/>
                        <a:latin typeface="Calibri" panose="020F0502020204030204" pitchFamily="34" charset="0"/>
                      </a:endParaRPr>
                    </a:p>
                  </a:txBody>
                  <a:tcPr marL="8040" marR="8040" marT="8040" marB="0" anchor="ctr"/>
                </a:tc>
                <a:tc>
                  <a:txBody>
                    <a:bodyPr/>
                    <a:lstStyle/>
                    <a:p>
                      <a:pPr algn="ctr" fontAlgn="ctr"/>
                      <a:r>
                        <a:rPr lang="en-US" sz="1600" u="none" strike="noStrike">
                          <a:effectLst/>
                        </a:rPr>
                        <a:t>Kawlri Tlang</a:t>
                      </a:r>
                      <a:endParaRPr lang="en-US" sz="1600" b="0" i="0" u="none" strike="noStrike">
                        <a:effectLst/>
                        <a:latin typeface="Calibri" panose="020F0502020204030204" pitchFamily="34" charset="0"/>
                      </a:endParaRPr>
                    </a:p>
                  </a:txBody>
                  <a:tcPr marL="8040" marR="8040" marT="8040" marB="0" anchor="ctr"/>
                </a:tc>
              </a:tr>
              <a:tr h="253925">
                <a:tc vMerge="1">
                  <a:txBody>
                    <a:bodyPr/>
                    <a:lstStyle/>
                    <a:p>
                      <a:endParaRPr lang="en-US"/>
                    </a:p>
                  </a:txBody>
                  <a:tcPr/>
                </a:tc>
                <a:tc>
                  <a:txBody>
                    <a:bodyPr/>
                    <a:lstStyle/>
                    <a:p>
                      <a:pPr algn="ctr" fontAlgn="ctr"/>
                      <a:r>
                        <a:rPr lang="en-US" sz="1600" u="none" strike="noStrike">
                          <a:effectLst/>
                        </a:rPr>
                        <a:t>28</a:t>
                      </a:r>
                      <a:endParaRPr lang="en-US" sz="1600" b="0" i="0" u="none" strike="noStrike">
                        <a:effectLst/>
                        <a:latin typeface="Calibri" panose="020F0502020204030204" pitchFamily="34" charset="0"/>
                      </a:endParaRPr>
                    </a:p>
                  </a:txBody>
                  <a:tcPr marL="8040" marR="8040" marT="8040" marB="0" anchor="ctr"/>
                </a:tc>
                <a:tc>
                  <a:txBody>
                    <a:bodyPr/>
                    <a:lstStyle/>
                    <a:p>
                      <a:pPr algn="ctr" fontAlgn="ctr"/>
                      <a:r>
                        <a:rPr lang="en-US" sz="1600" u="none" strike="noStrike">
                          <a:effectLst/>
                        </a:rPr>
                        <a:t>Sikkim</a:t>
                      </a:r>
                      <a:endParaRPr lang="en-US" sz="1600" b="0" i="0" u="none" strike="noStrike">
                        <a:effectLst/>
                        <a:latin typeface="Calibri" panose="020F0502020204030204" pitchFamily="34" charset="0"/>
                      </a:endParaRPr>
                    </a:p>
                  </a:txBody>
                  <a:tcPr marL="8040" marR="8040" marT="8040" marB="0" anchor="ctr"/>
                </a:tc>
                <a:tc>
                  <a:txBody>
                    <a:bodyPr/>
                    <a:lstStyle/>
                    <a:p>
                      <a:pPr algn="ctr" fontAlgn="ctr"/>
                      <a:r>
                        <a:rPr lang="en-US" sz="1600" u="none" strike="noStrike">
                          <a:effectLst/>
                        </a:rPr>
                        <a:t>Char Dham temple Namchi</a:t>
                      </a:r>
                      <a:endParaRPr lang="en-US" sz="1600" b="0" i="0" u="none" strike="noStrike">
                        <a:effectLst/>
                        <a:latin typeface="Calibri" panose="020F0502020204030204" pitchFamily="34" charset="0"/>
                      </a:endParaRPr>
                    </a:p>
                  </a:txBody>
                  <a:tcPr marL="8040" marR="8040" marT="8040" marB="0" anchor="ctr"/>
                </a:tc>
              </a:tr>
              <a:tr h="253925">
                <a:tc vMerge="1">
                  <a:txBody>
                    <a:bodyPr/>
                    <a:lstStyle/>
                    <a:p>
                      <a:endParaRPr lang="en-US"/>
                    </a:p>
                  </a:txBody>
                  <a:tcPr/>
                </a:tc>
                <a:tc>
                  <a:txBody>
                    <a:bodyPr/>
                    <a:lstStyle/>
                    <a:p>
                      <a:pPr algn="ctr" fontAlgn="ctr"/>
                      <a:r>
                        <a:rPr lang="en-US" sz="1600" u="none" strike="noStrike">
                          <a:effectLst/>
                        </a:rPr>
                        <a:t>29</a:t>
                      </a:r>
                      <a:endParaRPr lang="en-US" sz="1600" b="0" i="0" u="none" strike="noStrike">
                        <a:effectLst/>
                        <a:latin typeface="Calibri" panose="020F0502020204030204" pitchFamily="34" charset="0"/>
                      </a:endParaRPr>
                    </a:p>
                  </a:txBody>
                  <a:tcPr marL="8040" marR="8040" marT="8040" marB="0" anchor="ctr"/>
                </a:tc>
                <a:tc>
                  <a:txBody>
                    <a:bodyPr/>
                    <a:lstStyle/>
                    <a:p>
                      <a:pPr algn="ctr" fontAlgn="ctr"/>
                      <a:r>
                        <a:rPr lang="en-US" sz="1600" u="none" strike="noStrike">
                          <a:effectLst/>
                        </a:rPr>
                        <a:t>Tripura</a:t>
                      </a:r>
                      <a:endParaRPr lang="en-US" sz="1600" b="0" i="0" u="none" strike="noStrike">
                        <a:effectLst/>
                        <a:latin typeface="Calibri" panose="020F0502020204030204" pitchFamily="34" charset="0"/>
                      </a:endParaRPr>
                    </a:p>
                  </a:txBody>
                  <a:tcPr marL="8040" marR="8040" marT="8040" marB="0" anchor="ctr"/>
                </a:tc>
                <a:tc>
                  <a:txBody>
                    <a:bodyPr/>
                    <a:lstStyle/>
                    <a:p>
                      <a:pPr algn="ctr" fontAlgn="ctr"/>
                      <a:r>
                        <a:rPr lang="en-US" sz="1600" u="none" strike="noStrike" dirty="0" err="1">
                          <a:effectLst/>
                        </a:rPr>
                        <a:t>Tripureswari</a:t>
                      </a:r>
                      <a:r>
                        <a:rPr lang="en-US" sz="1600" u="none" strike="noStrike" dirty="0">
                          <a:effectLst/>
                        </a:rPr>
                        <a:t> Temple, Udaipur</a:t>
                      </a:r>
                      <a:endParaRPr lang="en-US" sz="1600" b="0" i="0" u="none" strike="noStrike" dirty="0">
                        <a:effectLst/>
                        <a:latin typeface="Calibri" panose="020F0502020204030204" pitchFamily="34" charset="0"/>
                      </a:endParaRPr>
                    </a:p>
                  </a:txBody>
                  <a:tcPr marL="8040" marR="8040" marT="8040" marB="0" anchor="ctr"/>
                </a:tc>
              </a:tr>
            </a:tbl>
          </a:graphicData>
        </a:graphic>
      </p:graphicFrame>
    </p:spTree>
    <p:extLst>
      <p:ext uri="{BB962C8B-B14F-4D97-AF65-F5344CB8AC3E}">
        <p14:creationId xmlns:p14="http://schemas.microsoft.com/office/powerpoint/2010/main" xmlns="" val="39212671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A9CE489F-A873-4FCB-B311-1E1851B61437}" type="slidenum">
              <a:rPr lang="en-IN" smtClean="0"/>
              <a:pPr/>
              <a:t>8</a:t>
            </a:fld>
            <a:endParaRPr lang="en-IN"/>
          </a:p>
        </p:txBody>
      </p:sp>
      <p:graphicFrame>
        <p:nvGraphicFramePr>
          <p:cNvPr id="3" name="Table 2"/>
          <p:cNvGraphicFramePr>
            <a:graphicFrameLocks noGrp="1"/>
          </p:cNvGraphicFramePr>
          <p:nvPr>
            <p:extLst>
              <p:ext uri="{D42A27DB-BD31-4B8C-83A1-F6EECF244321}">
                <p14:modId xmlns:p14="http://schemas.microsoft.com/office/powerpoint/2010/main" xmlns="" val="3387464276"/>
              </p:ext>
            </p:extLst>
          </p:nvPr>
        </p:nvGraphicFramePr>
        <p:xfrm>
          <a:off x="600501" y="122830"/>
          <a:ext cx="10522425" cy="6608767"/>
        </p:xfrm>
        <a:graphic>
          <a:graphicData uri="http://schemas.openxmlformats.org/drawingml/2006/table">
            <a:tbl>
              <a:tblPr>
                <a:tableStyleId>{5C22544A-7EE6-4342-B048-85BDC9FD1C3A}</a:tableStyleId>
              </a:tblPr>
              <a:tblGrid>
                <a:gridCol w="655438"/>
                <a:gridCol w="725916"/>
                <a:gridCol w="2248223"/>
                <a:gridCol w="6892848"/>
              </a:tblGrid>
              <a:tr h="379157">
                <a:tc rowSpan="12">
                  <a:txBody>
                    <a:bodyPr/>
                    <a:lstStyle/>
                    <a:p>
                      <a:pPr algn="ctr" fontAlgn="ctr"/>
                      <a:r>
                        <a:rPr lang="en-US" sz="1600" u="none" strike="noStrike" dirty="0">
                          <a:effectLst/>
                        </a:rPr>
                        <a:t> </a:t>
                      </a:r>
                      <a:endParaRPr lang="en-US" sz="1600" b="1" i="0" u="none" strike="noStrike" dirty="0">
                        <a:effectLst/>
                        <a:latin typeface="Calibri" panose="020F0502020204030204" pitchFamily="34" charset="0"/>
                      </a:endParaRPr>
                    </a:p>
                  </a:txBody>
                  <a:tcPr marL="5209" marR="5209" marT="5209" marB="0" anchor="ctr"/>
                </a:tc>
                <a:tc>
                  <a:txBody>
                    <a:bodyPr/>
                    <a:lstStyle/>
                    <a:p>
                      <a:pPr algn="ctr" fontAlgn="ctr"/>
                      <a:r>
                        <a:rPr lang="en-US" sz="1200" u="none" strike="noStrike">
                          <a:effectLst/>
                        </a:rPr>
                        <a:t>30</a:t>
                      </a:r>
                      <a:endParaRPr lang="en-US" sz="1200" b="0" i="0" u="none" strike="noStrike">
                        <a:effectLst/>
                        <a:latin typeface="Calibri" panose="020F0502020204030204" pitchFamily="34" charset="0"/>
                      </a:endParaRPr>
                    </a:p>
                  </a:txBody>
                  <a:tcPr marL="5209" marR="5209" marT="5209" marB="0" anchor="ctr"/>
                </a:tc>
                <a:tc>
                  <a:txBody>
                    <a:bodyPr/>
                    <a:lstStyle/>
                    <a:p>
                      <a:pPr algn="ctr" fontAlgn="ctr"/>
                      <a:r>
                        <a:rPr lang="en-US" sz="1200" u="none" strike="noStrike">
                          <a:effectLst/>
                        </a:rPr>
                        <a:t>Haryana</a:t>
                      </a:r>
                      <a:endParaRPr lang="en-US" sz="1200" b="0" i="0" u="none" strike="noStrike">
                        <a:effectLst/>
                        <a:latin typeface="Calibri" panose="020F0502020204030204" pitchFamily="34" charset="0"/>
                      </a:endParaRPr>
                    </a:p>
                  </a:txBody>
                  <a:tcPr marL="5209" marR="5209" marT="5209" marB="0" anchor="ctr"/>
                </a:tc>
                <a:tc>
                  <a:txBody>
                    <a:bodyPr/>
                    <a:lstStyle/>
                    <a:p>
                      <a:pPr algn="ctr" fontAlgn="ctr"/>
                      <a:r>
                        <a:rPr lang="en-US" sz="1200" u="none" strike="noStrike">
                          <a:effectLst/>
                        </a:rPr>
                        <a:t>Jajjhar</a:t>
                      </a:r>
                      <a:endParaRPr lang="en-US" sz="1200" b="0" i="0" u="none" strike="noStrike">
                        <a:effectLst/>
                        <a:latin typeface="Calibri" panose="020F0502020204030204" pitchFamily="34" charset="0"/>
                      </a:endParaRPr>
                    </a:p>
                  </a:txBody>
                  <a:tcPr marL="5209" marR="5209" marT="5209" marB="0" anchor="ctr"/>
                </a:tc>
              </a:tr>
              <a:tr h="171774">
                <a:tc vMerge="1">
                  <a:txBody>
                    <a:bodyPr/>
                    <a:lstStyle/>
                    <a:p>
                      <a:endParaRPr lang="en-US"/>
                    </a:p>
                  </a:txBody>
                  <a:tcPr/>
                </a:tc>
                <a:tc>
                  <a:txBody>
                    <a:bodyPr/>
                    <a:lstStyle/>
                    <a:p>
                      <a:pPr algn="ctr" fontAlgn="ctr"/>
                      <a:r>
                        <a:rPr lang="en-US" sz="1200" u="none" strike="noStrike">
                          <a:effectLst/>
                        </a:rPr>
                        <a:t>31</a:t>
                      </a:r>
                      <a:endParaRPr lang="en-US" sz="1200" b="0" i="0" u="none" strike="noStrike">
                        <a:effectLst/>
                        <a:latin typeface="Calibri" panose="020F0502020204030204" pitchFamily="34" charset="0"/>
                      </a:endParaRPr>
                    </a:p>
                  </a:txBody>
                  <a:tcPr marL="5209" marR="5209" marT="5209" marB="0" anchor="ctr"/>
                </a:tc>
                <a:tc>
                  <a:txBody>
                    <a:bodyPr/>
                    <a:lstStyle/>
                    <a:p>
                      <a:pPr algn="ctr" fontAlgn="ctr"/>
                      <a:r>
                        <a:rPr lang="en-US" sz="1200" u="none" strike="noStrike">
                          <a:effectLst/>
                        </a:rPr>
                        <a:t>Haryana</a:t>
                      </a:r>
                      <a:endParaRPr lang="en-US" sz="1200" b="0" i="0" u="none" strike="noStrike">
                        <a:effectLst/>
                        <a:latin typeface="Calibri" panose="020F0502020204030204" pitchFamily="34" charset="0"/>
                      </a:endParaRPr>
                    </a:p>
                  </a:txBody>
                  <a:tcPr marL="5209" marR="5209" marT="5209" marB="0" anchor="ctr"/>
                </a:tc>
                <a:tc>
                  <a:txBody>
                    <a:bodyPr/>
                    <a:lstStyle/>
                    <a:p>
                      <a:pPr algn="ctr" fontAlgn="ctr"/>
                      <a:r>
                        <a:rPr lang="en-US" sz="1200" u="none" strike="noStrike">
                          <a:effectLst/>
                        </a:rPr>
                        <a:t>Sharwan Majra, Karnal</a:t>
                      </a:r>
                      <a:endParaRPr lang="en-US" sz="1200" b="0" i="0" u="none" strike="noStrike">
                        <a:effectLst/>
                        <a:latin typeface="Calibri" panose="020F0502020204030204" pitchFamily="34" charset="0"/>
                      </a:endParaRPr>
                    </a:p>
                  </a:txBody>
                  <a:tcPr marL="5209" marR="5209" marT="5209" marB="0" anchor="ctr"/>
                </a:tc>
              </a:tr>
              <a:tr h="171774">
                <a:tc vMerge="1">
                  <a:txBody>
                    <a:bodyPr/>
                    <a:lstStyle/>
                    <a:p>
                      <a:endParaRPr lang="en-US"/>
                    </a:p>
                  </a:txBody>
                  <a:tcPr/>
                </a:tc>
                <a:tc>
                  <a:txBody>
                    <a:bodyPr/>
                    <a:lstStyle/>
                    <a:p>
                      <a:pPr algn="ctr" fontAlgn="ctr"/>
                      <a:r>
                        <a:rPr lang="en-US" sz="1200" u="none" strike="noStrike">
                          <a:effectLst/>
                        </a:rPr>
                        <a:t>32</a:t>
                      </a:r>
                      <a:endParaRPr lang="en-US" sz="1200" b="0" i="0" u="none" strike="noStrike">
                        <a:effectLst/>
                        <a:latin typeface="Calibri" panose="020F0502020204030204" pitchFamily="34" charset="0"/>
                      </a:endParaRPr>
                    </a:p>
                  </a:txBody>
                  <a:tcPr marL="5209" marR="5209" marT="5209" marB="0" anchor="ctr"/>
                </a:tc>
                <a:tc>
                  <a:txBody>
                    <a:bodyPr/>
                    <a:lstStyle/>
                    <a:p>
                      <a:pPr algn="ctr" fontAlgn="ctr"/>
                      <a:r>
                        <a:rPr lang="en-US" sz="1200" u="none" strike="noStrike">
                          <a:effectLst/>
                        </a:rPr>
                        <a:t>Haryana</a:t>
                      </a:r>
                      <a:endParaRPr lang="en-US" sz="1200" b="0" i="0" u="none" strike="noStrike">
                        <a:effectLst/>
                        <a:latin typeface="Calibri" panose="020F0502020204030204" pitchFamily="34" charset="0"/>
                      </a:endParaRPr>
                    </a:p>
                  </a:txBody>
                  <a:tcPr marL="5209" marR="5209" marT="5209" marB="0" anchor="ctr"/>
                </a:tc>
                <a:tc>
                  <a:txBody>
                    <a:bodyPr/>
                    <a:lstStyle/>
                    <a:p>
                      <a:pPr algn="ctr" fontAlgn="ctr"/>
                      <a:r>
                        <a:rPr lang="en-US" sz="1200" u="none" strike="noStrike" dirty="0" err="1">
                          <a:effectLst/>
                        </a:rPr>
                        <a:t>Bhram</a:t>
                      </a:r>
                      <a:r>
                        <a:rPr lang="en-US" sz="1200" u="none" strike="noStrike" dirty="0">
                          <a:effectLst/>
                        </a:rPr>
                        <a:t> </a:t>
                      </a:r>
                      <a:r>
                        <a:rPr lang="en-US" sz="1200" u="none" strike="noStrike" dirty="0" err="1">
                          <a:effectLst/>
                        </a:rPr>
                        <a:t>Sarovar,Kurukshetra</a:t>
                      </a:r>
                      <a:endParaRPr lang="en-US" sz="1200" b="0" i="0" u="none" strike="noStrike" dirty="0">
                        <a:effectLst/>
                        <a:latin typeface="Calibri" panose="020F0502020204030204" pitchFamily="34" charset="0"/>
                      </a:endParaRPr>
                    </a:p>
                  </a:txBody>
                  <a:tcPr marL="5209" marR="5209" marT="5209" marB="0" anchor="ctr"/>
                </a:tc>
              </a:tr>
              <a:tr h="171774">
                <a:tc vMerge="1">
                  <a:txBody>
                    <a:bodyPr/>
                    <a:lstStyle/>
                    <a:p>
                      <a:endParaRPr lang="en-US"/>
                    </a:p>
                  </a:txBody>
                  <a:tcPr/>
                </a:tc>
                <a:tc>
                  <a:txBody>
                    <a:bodyPr/>
                    <a:lstStyle/>
                    <a:p>
                      <a:pPr algn="ctr" fontAlgn="ctr"/>
                      <a:r>
                        <a:rPr lang="en-US" sz="1200" u="none" strike="noStrike">
                          <a:effectLst/>
                        </a:rPr>
                        <a:t>33</a:t>
                      </a:r>
                      <a:endParaRPr lang="en-US" sz="1200" b="0" i="0" u="none" strike="noStrike">
                        <a:effectLst/>
                        <a:latin typeface="Calibri" panose="020F0502020204030204" pitchFamily="34" charset="0"/>
                      </a:endParaRPr>
                    </a:p>
                  </a:txBody>
                  <a:tcPr marL="5209" marR="5209" marT="5209" marB="0" anchor="ctr"/>
                </a:tc>
                <a:tc>
                  <a:txBody>
                    <a:bodyPr/>
                    <a:lstStyle/>
                    <a:p>
                      <a:pPr algn="ctr" fontAlgn="ctr"/>
                      <a:r>
                        <a:rPr lang="en-US" sz="1200" u="none" strike="noStrike">
                          <a:effectLst/>
                        </a:rPr>
                        <a:t>Himachal Pradesh</a:t>
                      </a:r>
                      <a:endParaRPr lang="en-US" sz="1200" b="0" i="0" u="none" strike="noStrike">
                        <a:effectLst/>
                        <a:latin typeface="Calibri" panose="020F0502020204030204" pitchFamily="34" charset="0"/>
                      </a:endParaRPr>
                    </a:p>
                  </a:txBody>
                  <a:tcPr marL="5209" marR="5209" marT="5209" marB="0" anchor="ctr"/>
                </a:tc>
                <a:tc>
                  <a:txBody>
                    <a:bodyPr/>
                    <a:lstStyle/>
                    <a:p>
                      <a:pPr algn="ctr" fontAlgn="ctr"/>
                      <a:r>
                        <a:rPr lang="en-US" sz="1200" u="none" strike="noStrike">
                          <a:effectLst/>
                        </a:rPr>
                        <a:t>Brijeshwari Temple Kangra</a:t>
                      </a:r>
                      <a:endParaRPr lang="en-US" sz="1200" b="0" i="0" u="none" strike="noStrike">
                        <a:effectLst/>
                        <a:latin typeface="Calibri" panose="020F0502020204030204" pitchFamily="34" charset="0"/>
                      </a:endParaRPr>
                    </a:p>
                  </a:txBody>
                  <a:tcPr marL="5209" marR="5209" marT="5209" marB="0" anchor="ctr"/>
                </a:tc>
              </a:tr>
              <a:tr h="171774">
                <a:tc vMerge="1">
                  <a:txBody>
                    <a:bodyPr/>
                    <a:lstStyle/>
                    <a:p>
                      <a:endParaRPr lang="en-US"/>
                    </a:p>
                  </a:txBody>
                  <a:tcPr/>
                </a:tc>
                <a:tc>
                  <a:txBody>
                    <a:bodyPr/>
                    <a:lstStyle/>
                    <a:p>
                      <a:pPr algn="ctr" fontAlgn="ctr"/>
                      <a:r>
                        <a:rPr lang="en-US" sz="1200" u="none" strike="noStrike">
                          <a:effectLst/>
                        </a:rPr>
                        <a:t>34</a:t>
                      </a:r>
                      <a:endParaRPr lang="en-US" sz="1200" b="0" i="0" u="none" strike="noStrike">
                        <a:effectLst/>
                        <a:latin typeface="Calibri" panose="020F0502020204030204" pitchFamily="34" charset="0"/>
                      </a:endParaRPr>
                    </a:p>
                  </a:txBody>
                  <a:tcPr marL="5209" marR="5209" marT="5209" marB="0" anchor="ctr"/>
                </a:tc>
                <a:tc>
                  <a:txBody>
                    <a:bodyPr/>
                    <a:lstStyle/>
                    <a:p>
                      <a:pPr algn="ctr" fontAlgn="ctr"/>
                      <a:r>
                        <a:rPr lang="en-US" sz="1200" u="none" strike="noStrike">
                          <a:effectLst/>
                        </a:rPr>
                        <a:t>Himachal Pradesh</a:t>
                      </a:r>
                      <a:endParaRPr lang="en-US" sz="1200" b="0" i="0" u="none" strike="noStrike">
                        <a:effectLst/>
                        <a:latin typeface="Calibri" panose="020F0502020204030204" pitchFamily="34" charset="0"/>
                      </a:endParaRPr>
                    </a:p>
                  </a:txBody>
                  <a:tcPr marL="5209" marR="5209" marT="5209" marB="0" anchor="ctr"/>
                </a:tc>
                <a:tc>
                  <a:txBody>
                    <a:bodyPr/>
                    <a:lstStyle/>
                    <a:p>
                      <a:pPr algn="ctr" fontAlgn="ctr"/>
                      <a:r>
                        <a:rPr lang="en-US" sz="1200" u="none" strike="noStrike">
                          <a:effectLst/>
                        </a:rPr>
                        <a:t>Shaheed Smarak, Una</a:t>
                      </a:r>
                      <a:endParaRPr lang="en-US" sz="1200" b="0" i="0" u="none" strike="noStrike">
                        <a:effectLst/>
                        <a:latin typeface="Calibri" panose="020F0502020204030204" pitchFamily="34" charset="0"/>
                      </a:endParaRPr>
                    </a:p>
                  </a:txBody>
                  <a:tcPr marL="5209" marR="5209" marT="5209" marB="0" anchor="ctr"/>
                </a:tc>
              </a:tr>
              <a:tr h="171774">
                <a:tc vMerge="1">
                  <a:txBody>
                    <a:bodyPr/>
                    <a:lstStyle/>
                    <a:p>
                      <a:endParaRPr lang="en-US"/>
                    </a:p>
                  </a:txBody>
                  <a:tcPr/>
                </a:tc>
                <a:tc>
                  <a:txBody>
                    <a:bodyPr/>
                    <a:lstStyle/>
                    <a:p>
                      <a:pPr algn="ctr" fontAlgn="ctr"/>
                      <a:r>
                        <a:rPr lang="en-US" sz="1200" u="none" strike="noStrike">
                          <a:effectLst/>
                        </a:rPr>
                        <a:t>35</a:t>
                      </a:r>
                      <a:endParaRPr lang="en-US" sz="1200" b="0" i="0" u="none" strike="noStrike">
                        <a:effectLst/>
                        <a:latin typeface="Calibri" panose="020F0502020204030204" pitchFamily="34" charset="0"/>
                      </a:endParaRPr>
                    </a:p>
                  </a:txBody>
                  <a:tcPr marL="5209" marR="5209" marT="5209" marB="0" anchor="ctr"/>
                </a:tc>
                <a:tc>
                  <a:txBody>
                    <a:bodyPr/>
                    <a:lstStyle/>
                    <a:p>
                      <a:pPr algn="ctr" fontAlgn="ctr"/>
                      <a:r>
                        <a:rPr lang="en-US" sz="1200" u="none" strike="noStrike">
                          <a:effectLst/>
                        </a:rPr>
                        <a:t>Jammu and Kashmir</a:t>
                      </a:r>
                      <a:endParaRPr lang="en-US" sz="1200" b="0" i="0" u="none" strike="noStrike">
                        <a:effectLst/>
                        <a:latin typeface="Calibri" panose="020F0502020204030204" pitchFamily="34" charset="0"/>
                      </a:endParaRPr>
                    </a:p>
                  </a:txBody>
                  <a:tcPr marL="5209" marR="5209" marT="5209" marB="0" anchor="ctr"/>
                </a:tc>
                <a:tc>
                  <a:txBody>
                    <a:bodyPr/>
                    <a:lstStyle/>
                    <a:p>
                      <a:pPr algn="ctr" fontAlgn="ctr"/>
                      <a:r>
                        <a:rPr lang="en-US" sz="1200" u="none" strike="noStrike">
                          <a:effectLst/>
                        </a:rPr>
                        <a:t>Bagoona, Gura Slathia, Jammu</a:t>
                      </a:r>
                      <a:endParaRPr lang="en-US" sz="1200" b="0" i="0" u="none" strike="noStrike">
                        <a:effectLst/>
                        <a:latin typeface="Calibri" panose="020F0502020204030204" pitchFamily="34" charset="0"/>
                      </a:endParaRPr>
                    </a:p>
                  </a:txBody>
                  <a:tcPr marL="5209" marR="5209" marT="5209" marB="0" anchor="ctr"/>
                </a:tc>
              </a:tr>
              <a:tr h="322334">
                <a:tc vMerge="1">
                  <a:txBody>
                    <a:bodyPr/>
                    <a:lstStyle/>
                    <a:p>
                      <a:endParaRPr lang="en-US"/>
                    </a:p>
                  </a:txBody>
                  <a:tcPr/>
                </a:tc>
                <a:tc>
                  <a:txBody>
                    <a:bodyPr/>
                    <a:lstStyle/>
                    <a:p>
                      <a:pPr algn="ctr" fontAlgn="ctr"/>
                      <a:r>
                        <a:rPr lang="en-US" sz="1200" u="none" strike="noStrike">
                          <a:effectLst/>
                        </a:rPr>
                        <a:t>36</a:t>
                      </a:r>
                      <a:endParaRPr lang="en-US" sz="1200" b="0" i="0" u="none" strike="noStrike">
                        <a:effectLst/>
                        <a:latin typeface="Calibri" panose="020F0502020204030204" pitchFamily="34" charset="0"/>
                      </a:endParaRPr>
                    </a:p>
                  </a:txBody>
                  <a:tcPr marL="5209" marR="5209" marT="5209" marB="0" anchor="ctr"/>
                </a:tc>
                <a:tc>
                  <a:txBody>
                    <a:bodyPr/>
                    <a:lstStyle/>
                    <a:p>
                      <a:pPr algn="ctr" fontAlgn="ctr"/>
                      <a:r>
                        <a:rPr lang="en-US" sz="1200" u="none" strike="noStrike">
                          <a:effectLst/>
                        </a:rPr>
                        <a:t>Punjab</a:t>
                      </a:r>
                      <a:endParaRPr lang="en-US" sz="1200" b="0" i="0" u="none" strike="noStrike">
                        <a:effectLst/>
                        <a:latin typeface="Calibri" panose="020F0502020204030204" pitchFamily="34" charset="0"/>
                      </a:endParaRPr>
                    </a:p>
                  </a:txBody>
                  <a:tcPr marL="5209" marR="5209" marT="5209" marB="0" anchor="ctr"/>
                </a:tc>
                <a:tc>
                  <a:txBody>
                    <a:bodyPr/>
                    <a:lstStyle/>
                    <a:p>
                      <a:pPr algn="ctr" fontAlgn="ctr"/>
                      <a:r>
                        <a:rPr lang="en-US" sz="1200" u="none" strike="noStrike">
                          <a:effectLst/>
                        </a:rPr>
                        <a:t>Sri Fatehgarh Sahib Gurudwara , Fatehgarh Sahib </a:t>
                      </a:r>
                      <a:endParaRPr lang="en-US" sz="1200" b="0" i="0" u="none" strike="noStrike">
                        <a:effectLst/>
                        <a:latin typeface="Calibri" panose="020F0502020204030204" pitchFamily="34" charset="0"/>
                      </a:endParaRPr>
                    </a:p>
                  </a:txBody>
                  <a:tcPr marL="5209" marR="5209" marT="5209" marB="0" anchor="ctr"/>
                </a:tc>
              </a:tr>
              <a:tr h="479982">
                <a:tc vMerge="1">
                  <a:txBody>
                    <a:bodyPr/>
                    <a:lstStyle/>
                    <a:p>
                      <a:endParaRPr lang="en-US"/>
                    </a:p>
                  </a:txBody>
                  <a:tcPr/>
                </a:tc>
                <a:tc>
                  <a:txBody>
                    <a:bodyPr/>
                    <a:lstStyle/>
                    <a:p>
                      <a:pPr algn="ctr" fontAlgn="ctr"/>
                      <a:r>
                        <a:rPr lang="en-US" sz="1200" u="none" strike="noStrike">
                          <a:effectLst/>
                        </a:rPr>
                        <a:t>37</a:t>
                      </a:r>
                      <a:endParaRPr lang="en-US" sz="1200" b="0" i="0" u="none" strike="noStrike">
                        <a:effectLst/>
                        <a:latin typeface="Calibri" panose="020F0502020204030204" pitchFamily="34" charset="0"/>
                      </a:endParaRPr>
                    </a:p>
                  </a:txBody>
                  <a:tcPr marL="5209" marR="5209" marT="5209" marB="0" anchor="ctr"/>
                </a:tc>
                <a:tc>
                  <a:txBody>
                    <a:bodyPr/>
                    <a:lstStyle/>
                    <a:p>
                      <a:pPr algn="ctr" fontAlgn="ctr"/>
                      <a:r>
                        <a:rPr lang="en-US" sz="1200" u="none" strike="noStrike">
                          <a:effectLst/>
                        </a:rPr>
                        <a:t>Punjab</a:t>
                      </a:r>
                      <a:endParaRPr lang="en-US" sz="1200" b="0" i="0" u="none" strike="noStrike">
                        <a:effectLst/>
                        <a:latin typeface="Calibri" panose="020F0502020204030204" pitchFamily="34" charset="0"/>
                      </a:endParaRPr>
                    </a:p>
                  </a:txBody>
                  <a:tcPr marL="5209" marR="5209" marT="5209" marB="0" anchor="ctr"/>
                </a:tc>
                <a:tc>
                  <a:txBody>
                    <a:bodyPr/>
                    <a:lstStyle/>
                    <a:p>
                      <a:pPr algn="ctr" fontAlgn="ctr"/>
                      <a:r>
                        <a:rPr lang="en-US" sz="1200" u="none" strike="noStrike">
                          <a:effectLst/>
                        </a:rPr>
                        <a:t>ShaheedUdham Singh ancestral house and ShaheedUdham Singh Stambh in Sunam,Sangrur</a:t>
                      </a:r>
                      <a:endParaRPr lang="en-US" sz="1200" b="0" i="0" u="none" strike="noStrike">
                        <a:effectLst/>
                        <a:latin typeface="Calibri" panose="020F0502020204030204" pitchFamily="34" charset="0"/>
                      </a:endParaRPr>
                    </a:p>
                  </a:txBody>
                  <a:tcPr marL="5209" marR="5209" marT="5209" marB="0" anchor="ctr"/>
                </a:tc>
              </a:tr>
              <a:tr h="322334">
                <a:tc vMerge="1">
                  <a:txBody>
                    <a:bodyPr/>
                    <a:lstStyle/>
                    <a:p>
                      <a:endParaRPr lang="en-US"/>
                    </a:p>
                  </a:txBody>
                  <a:tcPr/>
                </a:tc>
                <a:tc>
                  <a:txBody>
                    <a:bodyPr/>
                    <a:lstStyle/>
                    <a:p>
                      <a:pPr algn="ctr" fontAlgn="ctr"/>
                      <a:r>
                        <a:rPr lang="en-US" sz="1200" u="none" strike="noStrike">
                          <a:effectLst/>
                        </a:rPr>
                        <a:t>38</a:t>
                      </a:r>
                      <a:endParaRPr lang="en-US" sz="1200" b="0" i="0" u="none" strike="noStrike">
                        <a:effectLst/>
                        <a:latin typeface="Calibri" panose="020F0502020204030204" pitchFamily="34" charset="0"/>
                      </a:endParaRPr>
                    </a:p>
                  </a:txBody>
                  <a:tcPr marL="5209" marR="5209" marT="5209" marB="0" anchor="ctr"/>
                </a:tc>
                <a:tc>
                  <a:txBody>
                    <a:bodyPr/>
                    <a:lstStyle/>
                    <a:p>
                      <a:pPr algn="ctr" fontAlgn="ctr"/>
                      <a:r>
                        <a:rPr lang="en-US" sz="1200" u="none" strike="noStrike">
                          <a:effectLst/>
                        </a:rPr>
                        <a:t>Punjab</a:t>
                      </a:r>
                      <a:endParaRPr lang="en-US" sz="1200" b="0" i="0" u="none" strike="noStrike">
                        <a:effectLst/>
                        <a:latin typeface="Calibri" panose="020F0502020204030204" pitchFamily="34" charset="0"/>
                      </a:endParaRPr>
                    </a:p>
                  </a:txBody>
                  <a:tcPr marL="5209" marR="5209" marT="5209" marB="0" anchor="ctr"/>
                </a:tc>
                <a:tc>
                  <a:txBody>
                    <a:bodyPr/>
                    <a:lstStyle/>
                    <a:p>
                      <a:pPr algn="ctr" fontAlgn="ctr"/>
                      <a:r>
                        <a:rPr lang="en-US" sz="1200" u="none" strike="noStrike">
                          <a:effectLst/>
                        </a:rPr>
                        <a:t>Punjab State War Memorial ,Jalandhar</a:t>
                      </a:r>
                      <a:endParaRPr lang="en-US" sz="1200" b="0" i="0" u="none" strike="noStrike">
                        <a:effectLst/>
                        <a:latin typeface="Calibri" panose="020F0502020204030204" pitchFamily="34" charset="0"/>
                      </a:endParaRPr>
                    </a:p>
                  </a:txBody>
                  <a:tcPr marL="5209" marR="5209" marT="5209" marB="0" anchor="ctr"/>
                </a:tc>
              </a:tr>
              <a:tr h="322334">
                <a:tc vMerge="1">
                  <a:txBody>
                    <a:bodyPr/>
                    <a:lstStyle/>
                    <a:p>
                      <a:endParaRPr lang="en-US"/>
                    </a:p>
                  </a:txBody>
                  <a:tcPr/>
                </a:tc>
                <a:tc>
                  <a:txBody>
                    <a:bodyPr/>
                    <a:lstStyle/>
                    <a:p>
                      <a:pPr algn="ctr" fontAlgn="ctr"/>
                      <a:r>
                        <a:rPr lang="en-US" sz="1200" u="none" strike="noStrike">
                          <a:effectLst/>
                        </a:rPr>
                        <a:t>39</a:t>
                      </a:r>
                      <a:endParaRPr lang="en-US" sz="1200" b="0" i="0" u="none" strike="noStrike">
                        <a:effectLst/>
                        <a:latin typeface="Calibri" panose="020F0502020204030204" pitchFamily="34" charset="0"/>
                      </a:endParaRPr>
                    </a:p>
                  </a:txBody>
                  <a:tcPr marL="5209" marR="5209" marT="5209" marB="0" anchor="ctr"/>
                </a:tc>
                <a:tc>
                  <a:txBody>
                    <a:bodyPr/>
                    <a:lstStyle/>
                    <a:p>
                      <a:pPr algn="ctr" fontAlgn="ctr"/>
                      <a:r>
                        <a:rPr lang="en-US" sz="1200" u="none" strike="noStrike">
                          <a:effectLst/>
                        </a:rPr>
                        <a:t>Punjab</a:t>
                      </a:r>
                      <a:endParaRPr lang="en-US" sz="1200" b="0" i="0" u="none" strike="noStrike">
                        <a:effectLst/>
                        <a:latin typeface="Calibri" panose="020F0502020204030204" pitchFamily="34" charset="0"/>
                      </a:endParaRPr>
                    </a:p>
                  </a:txBody>
                  <a:tcPr marL="5209" marR="5209" marT="5209" marB="0" anchor="ctr"/>
                </a:tc>
                <a:tc>
                  <a:txBody>
                    <a:bodyPr/>
                    <a:lstStyle/>
                    <a:p>
                      <a:pPr algn="ctr" fontAlgn="ctr"/>
                      <a:r>
                        <a:rPr lang="en-US" sz="1200" u="none" strike="noStrike">
                          <a:effectLst/>
                        </a:rPr>
                        <a:t>Shaheed-e-Azam S. Bhagat Singh Museum, KhatkarKalan, SBS Nagar</a:t>
                      </a:r>
                      <a:endParaRPr lang="en-US" sz="1200" b="0" i="0" u="none" strike="noStrike">
                        <a:effectLst/>
                        <a:latin typeface="Calibri" panose="020F0502020204030204" pitchFamily="34" charset="0"/>
                      </a:endParaRPr>
                    </a:p>
                  </a:txBody>
                  <a:tcPr marL="5209" marR="5209" marT="5209" marB="0" anchor="ctr"/>
                </a:tc>
              </a:tr>
              <a:tr h="171774">
                <a:tc vMerge="1">
                  <a:txBody>
                    <a:bodyPr/>
                    <a:lstStyle/>
                    <a:p>
                      <a:endParaRPr lang="en-US"/>
                    </a:p>
                  </a:txBody>
                  <a:tcPr/>
                </a:tc>
                <a:tc>
                  <a:txBody>
                    <a:bodyPr/>
                    <a:lstStyle/>
                    <a:p>
                      <a:pPr algn="ctr" fontAlgn="ctr"/>
                      <a:r>
                        <a:rPr lang="en-US" sz="1200" u="none" strike="noStrike">
                          <a:effectLst/>
                        </a:rPr>
                        <a:t>40</a:t>
                      </a:r>
                      <a:endParaRPr lang="en-US" sz="1200" b="0" i="0" u="none" strike="noStrike">
                        <a:effectLst/>
                        <a:latin typeface="Calibri" panose="020F0502020204030204" pitchFamily="34" charset="0"/>
                      </a:endParaRPr>
                    </a:p>
                  </a:txBody>
                  <a:tcPr marL="5209" marR="5209" marT="5209" marB="0" anchor="ctr"/>
                </a:tc>
                <a:tc>
                  <a:txBody>
                    <a:bodyPr/>
                    <a:lstStyle/>
                    <a:p>
                      <a:pPr algn="ctr" fontAlgn="ctr"/>
                      <a:r>
                        <a:rPr lang="en-US" sz="1200" u="none" strike="noStrike">
                          <a:effectLst/>
                        </a:rPr>
                        <a:t>Punjab</a:t>
                      </a:r>
                      <a:endParaRPr lang="en-US" sz="1200" b="0" i="0" u="none" strike="noStrike">
                        <a:effectLst/>
                        <a:latin typeface="Calibri" panose="020F0502020204030204" pitchFamily="34" charset="0"/>
                      </a:endParaRPr>
                    </a:p>
                  </a:txBody>
                  <a:tcPr marL="5209" marR="5209" marT="5209" marB="0" anchor="ctr"/>
                </a:tc>
                <a:tc>
                  <a:txBody>
                    <a:bodyPr/>
                    <a:lstStyle/>
                    <a:p>
                      <a:pPr algn="ctr" fontAlgn="ctr"/>
                      <a:r>
                        <a:rPr lang="en-US" sz="1200" u="none" strike="noStrike">
                          <a:effectLst/>
                        </a:rPr>
                        <a:t>Jallianwala Bagh , Amritsar</a:t>
                      </a:r>
                      <a:endParaRPr lang="en-US" sz="1200" b="0" i="0" u="none" strike="noStrike">
                        <a:effectLst/>
                        <a:latin typeface="Calibri" panose="020F0502020204030204" pitchFamily="34" charset="0"/>
                      </a:endParaRPr>
                    </a:p>
                  </a:txBody>
                  <a:tcPr marL="5209" marR="5209" marT="5209" marB="0" anchor="ctr"/>
                </a:tc>
              </a:tr>
              <a:tr h="171774">
                <a:tc vMerge="1">
                  <a:txBody>
                    <a:bodyPr/>
                    <a:lstStyle/>
                    <a:p>
                      <a:endParaRPr lang="en-US"/>
                    </a:p>
                  </a:txBody>
                  <a:tcPr/>
                </a:tc>
                <a:tc>
                  <a:txBody>
                    <a:bodyPr/>
                    <a:lstStyle/>
                    <a:p>
                      <a:pPr algn="ctr" fontAlgn="ctr"/>
                      <a:r>
                        <a:rPr lang="en-US" sz="1200" u="none" strike="noStrike">
                          <a:effectLst/>
                        </a:rPr>
                        <a:t>41</a:t>
                      </a:r>
                      <a:endParaRPr lang="en-US" sz="1200" b="0" i="0" u="none" strike="noStrike">
                        <a:effectLst/>
                        <a:latin typeface="Calibri" panose="020F0502020204030204" pitchFamily="34" charset="0"/>
                      </a:endParaRPr>
                    </a:p>
                  </a:txBody>
                  <a:tcPr marL="5209" marR="5209" marT="5209" marB="0" anchor="ctr"/>
                </a:tc>
                <a:tc>
                  <a:txBody>
                    <a:bodyPr/>
                    <a:lstStyle/>
                    <a:p>
                      <a:pPr algn="ctr" fontAlgn="ctr"/>
                      <a:r>
                        <a:rPr lang="en-US" sz="1200" u="none" strike="noStrike">
                          <a:effectLst/>
                        </a:rPr>
                        <a:t>Uttrakhand</a:t>
                      </a:r>
                      <a:endParaRPr lang="en-US" sz="1200" b="0" i="0" u="none" strike="noStrike">
                        <a:effectLst/>
                        <a:latin typeface="Calibri" panose="020F0502020204030204" pitchFamily="34" charset="0"/>
                      </a:endParaRPr>
                    </a:p>
                  </a:txBody>
                  <a:tcPr marL="5209" marR="5209" marT="5209" marB="0" anchor="ctr"/>
                </a:tc>
                <a:tc>
                  <a:txBody>
                    <a:bodyPr/>
                    <a:lstStyle/>
                    <a:p>
                      <a:pPr algn="ctr" fontAlgn="ctr"/>
                      <a:r>
                        <a:rPr lang="en-US" sz="1200" u="none" strike="noStrike">
                          <a:effectLst/>
                        </a:rPr>
                        <a:t>Har Ki Pauri, Haridwar, Uttrakhand</a:t>
                      </a:r>
                      <a:endParaRPr lang="en-US" sz="1200" b="0" i="0" u="none" strike="noStrike">
                        <a:effectLst/>
                        <a:latin typeface="Calibri" panose="020F0502020204030204" pitchFamily="34" charset="0"/>
                      </a:endParaRPr>
                    </a:p>
                  </a:txBody>
                  <a:tcPr marL="5209" marR="5209" marT="5209" marB="0" anchor="ctr"/>
                </a:tc>
              </a:tr>
              <a:tr h="171774">
                <a:tc rowSpan="17">
                  <a:txBody>
                    <a:bodyPr/>
                    <a:lstStyle/>
                    <a:p>
                      <a:pPr algn="ctr" fontAlgn="ctr"/>
                      <a:r>
                        <a:rPr lang="en-US" sz="1600" u="none" strike="noStrike">
                          <a:effectLst/>
                        </a:rPr>
                        <a:t>SOUTH ZONE</a:t>
                      </a:r>
                      <a:endParaRPr lang="en-US" sz="1600" b="1" i="0" u="none" strike="noStrike">
                        <a:effectLst/>
                        <a:latin typeface="Calibri" panose="020F0502020204030204" pitchFamily="34" charset="0"/>
                      </a:endParaRPr>
                    </a:p>
                  </a:txBody>
                  <a:tcPr marL="5209" marR="5209" marT="5209" marB="0" anchor="ctr"/>
                </a:tc>
                <a:tc>
                  <a:txBody>
                    <a:bodyPr/>
                    <a:lstStyle/>
                    <a:p>
                      <a:pPr algn="ctr" fontAlgn="ctr"/>
                      <a:r>
                        <a:rPr lang="en-US" sz="1200" u="none" strike="noStrike">
                          <a:effectLst/>
                        </a:rPr>
                        <a:t>42</a:t>
                      </a:r>
                      <a:endParaRPr lang="en-US" sz="1200" b="0" i="0" u="none" strike="noStrike">
                        <a:effectLst/>
                        <a:latin typeface="Calibri" panose="020F0502020204030204" pitchFamily="34" charset="0"/>
                      </a:endParaRPr>
                    </a:p>
                  </a:txBody>
                  <a:tcPr marL="5209" marR="5209" marT="5209" marB="0" anchor="ctr"/>
                </a:tc>
                <a:tc>
                  <a:txBody>
                    <a:bodyPr/>
                    <a:lstStyle/>
                    <a:p>
                      <a:pPr algn="ctr" fontAlgn="ctr"/>
                      <a:r>
                        <a:rPr lang="en-US" sz="1200" u="none" strike="noStrike">
                          <a:effectLst/>
                        </a:rPr>
                        <a:t>Andhra Pradesh</a:t>
                      </a:r>
                      <a:endParaRPr lang="en-US" sz="1200" b="0" i="0" u="none" strike="noStrike">
                        <a:effectLst/>
                        <a:latin typeface="Calibri" panose="020F0502020204030204" pitchFamily="34" charset="0"/>
                      </a:endParaRPr>
                    </a:p>
                  </a:txBody>
                  <a:tcPr marL="5209" marR="5209" marT="5209" marB="0" anchor="ctr"/>
                </a:tc>
                <a:tc>
                  <a:txBody>
                    <a:bodyPr/>
                    <a:lstStyle/>
                    <a:p>
                      <a:pPr algn="ctr" fontAlgn="ctr"/>
                      <a:r>
                        <a:rPr lang="en-US" sz="1200" u="none" strike="noStrike">
                          <a:effectLst/>
                        </a:rPr>
                        <a:t>Siddavatam Fort, Kadappa District</a:t>
                      </a:r>
                      <a:endParaRPr lang="en-US" sz="1200" b="0" i="0" u="none" strike="noStrike">
                        <a:effectLst/>
                        <a:latin typeface="Calibri" panose="020F0502020204030204" pitchFamily="34" charset="0"/>
                      </a:endParaRPr>
                    </a:p>
                  </a:txBody>
                  <a:tcPr marL="5209" marR="5209" marT="5209" marB="0" anchor="ctr"/>
                </a:tc>
              </a:tr>
              <a:tr h="322334">
                <a:tc vMerge="1">
                  <a:txBody>
                    <a:bodyPr/>
                    <a:lstStyle/>
                    <a:p>
                      <a:endParaRPr lang="en-US"/>
                    </a:p>
                  </a:txBody>
                  <a:tcPr/>
                </a:tc>
                <a:tc>
                  <a:txBody>
                    <a:bodyPr/>
                    <a:lstStyle/>
                    <a:p>
                      <a:pPr algn="ctr" fontAlgn="ctr"/>
                      <a:r>
                        <a:rPr lang="en-US" sz="1200" u="none" strike="noStrike">
                          <a:effectLst/>
                        </a:rPr>
                        <a:t>43</a:t>
                      </a:r>
                      <a:endParaRPr lang="en-US" sz="1200" b="0" i="0" u="none" strike="noStrike">
                        <a:effectLst/>
                        <a:latin typeface="Calibri" panose="020F0502020204030204" pitchFamily="34" charset="0"/>
                      </a:endParaRPr>
                    </a:p>
                  </a:txBody>
                  <a:tcPr marL="5209" marR="5209" marT="5209" marB="0" anchor="ctr"/>
                </a:tc>
                <a:tc>
                  <a:txBody>
                    <a:bodyPr/>
                    <a:lstStyle/>
                    <a:p>
                      <a:pPr algn="ctr" fontAlgn="ctr"/>
                      <a:r>
                        <a:rPr lang="en-US" sz="1200" u="none" strike="noStrike">
                          <a:effectLst/>
                        </a:rPr>
                        <a:t>Andhra Pradesh</a:t>
                      </a:r>
                      <a:endParaRPr lang="en-US" sz="1200" b="0" i="0" u="none" strike="noStrike">
                        <a:effectLst/>
                        <a:latin typeface="Calibri" panose="020F0502020204030204" pitchFamily="34" charset="0"/>
                      </a:endParaRPr>
                    </a:p>
                  </a:txBody>
                  <a:tcPr marL="5209" marR="5209" marT="5209" marB="0" anchor="ctr"/>
                </a:tc>
                <a:tc>
                  <a:txBody>
                    <a:bodyPr/>
                    <a:lstStyle/>
                    <a:p>
                      <a:pPr algn="ctr" fontAlgn="ctr"/>
                      <a:r>
                        <a:rPr lang="pt-BR" sz="1200" u="none" strike="noStrike">
                          <a:effectLst/>
                        </a:rPr>
                        <a:t>Sri Buggaramalingeswara Swamy Temple, Ananthapuramu</a:t>
                      </a:r>
                      <a:endParaRPr lang="pt-BR" sz="1200" b="0" i="0" u="none" strike="noStrike">
                        <a:effectLst/>
                        <a:latin typeface="Calibri" panose="020F0502020204030204" pitchFamily="34" charset="0"/>
                      </a:endParaRPr>
                    </a:p>
                  </a:txBody>
                  <a:tcPr marL="5209" marR="5209" marT="5209" marB="0" anchor="ctr"/>
                </a:tc>
              </a:tr>
              <a:tr h="171774">
                <a:tc vMerge="1">
                  <a:txBody>
                    <a:bodyPr/>
                    <a:lstStyle/>
                    <a:p>
                      <a:endParaRPr lang="en-US"/>
                    </a:p>
                  </a:txBody>
                  <a:tcPr/>
                </a:tc>
                <a:tc>
                  <a:txBody>
                    <a:bodyPr/>
                    <a:lstStyle/>
                    <a:p>
                      <a:pPr algn="ctr" fontAlgn="ctr"/>
                      <a:r>
                        <a:rPr lang="en-US" sz="1200" u="none" strike="noStrike">
                          <a:effectLst/>
                        </a:rPr>
                        <a:t>44</a:t>
                      </a:r>
                      <a:endParaRPr lang="en-US" sz="1200" b="0" i="0" u="none" strike="noStrike">
                        <a:effectLst/>
                        <a:latin typeface="Calibri" panose="020F0502020204030204" pitchFamily="34" charset="0"/>
                      </a:endParaRPr>
                    </a:p>
                  </a:txBody>
                  <a:tcPr marL="5209" marR="5209" marT="5209" marB="0" anchor="ctr"/>
                </a:tc>
                <a:tc>
                  <a:txBody>
                    <a:bodyPr/>
                    <a:lstStyle/>
                    <a:p>
                      <a:pPr algn="ctr" fontAlgn="ctr"/>
                      <a:r>
                        <a:rPr lang="en-US" sz="1200" u="none" strike="noStrike">
                          <a:effectLst/>
                        </a:rPr>
                        <a:t>Karnataka</a:t>
                      </a:r>
                      <a:endParaRPr lang="en-US" sz="1200" b="0" i="0" u="none" strike="noStrike">
                        <a:effectLst/>
                        <a:latin typeface="Calibri" panose="020F0502020204030204" pitchFamily="34" charset="0"/>
                      </a:endParaRPr>
                    </a:p>
                  </a:txBody>
                  <a:tcPr marL="5209" marR="5209" marT="5209" marB="0" anchor="ctr"/>
                </a:tc>
                <a:tc>
                  <a:txBody>
                    <a:bodyPr/>
                    <a:lstStyle/>
                    <a:p>
                      <a:pPr algn="ctr" fontAlgn="ctr"/>
                      <a:r>
                        <a:rPr lang="en-US" sz="1200" u="none" strike="noStrike">
                          <a:effectLst/>
                        </a:rPr>
                        <a:t>Abbaka Rani Fort ,Mangalore</a:t>
                      </a:r>
                      <a:endParaRPr lang="en-US" sz="1200" b="0" i="0" u="none" strike="noStrike">
                        <a:effectLst/>
                        <a:latin typeface="Calibri" panose="020F0502020204030204" pitchFamily="34" charset="0"/>
                      </a:endParaRPr>
                    </a:p>
                  </a:txBody>
                  <a:tcPr marL="5209" marR="5209" marT="5209" marB="0" anchor="ctr"/>
                </a:tc>
              </a:tr>
              <a:tr h="171774">
                <a:tc vMerge="1">
                  <a:txBody>
                    <a:bodyPr/>
                    <a:lstStyle/>
                    <a:p>
                      <a:endParaRPr lang="en-US"/>
                    </a:p>
                  </a:txBody>
                  <a:tcPr/>
                </a:tc>
                <a:tc>
                  <a:txBody>
                    <a:bodyPr/>
                    <a:lstStyle/>
                    <a:p>
                      <a:pPr algn="ctr" fontAlgn="ctr"/>
                      <a:r>
                        <a:rPr lang="en-US" sz="1200" u="none" strike="noStrike">
                          <a:effectLst/>
                        </a:rPr>
                        <a:t>45</a:t>
                      </a:r>
                      <a:endParaRPr lang="en-US" sz="1200" b="0" i="0" u="none" strike="noStrike">
                        <a:effectLst/>
                        <a:latin typeface="Calibri" panose="020F0502020204030204" pitchFamily="34" charset="0"/>
                      </a:endParaRPr>
                    </a:p>
                  </a:txBody>
                  <a:tcPr marL="5209" marR="5209" marT="5209" marB="0" anchor="ctr"/>
                </a:tc>
                <a:tc>
                  <a:txBody>
                    <a:bodyPr/>
                    <a:lstStyle/>
                    <a:p>
                      <a:pPr algn="ctr" fontAlgn="ctr"/>
                      <a:r>
                        <a:rPr lang="en-US" sz="1200" u="none" strike="noStrike">
                          <a:effectLst/>
                        </a:rPr>
                        <a:t>Karnataka</a:t>
                      </a:r>
                      <a:endParaRPr lang="en-US" sz="1200" b="0" i="0" u="none" strike="noStrike">
                        <a:effectLst/>
                        <a:latin typeface="Calibri" panose="020F0502020204030204" pitchFamily="34" charset="0"/>
                      </a:endParaRPr>
                    </a:p>
                  </a:txBody>
                  <a:tcPr marL="5209" marR="5209" marT="5209" marB="0" anchor="ctr"/>
                </a:tc>
                <a:tc>
                  <a:txBody>
                    <a:bodyPr/>
                    <a:lstStyle/>
                    <a:p>
                      <a:pPr algn="ctr" fontAlgn="ctr"/>
                      <a:r>
                        <a:rPr lang="en-US" sz="1200" u="none" strike="noStrike">
                          <a:effectLst/>
                        </a:rPr>
                        <a:t>Malpe Beach,Udupi</a:t>
                      </a:r>
                      <a:endParaRPr lang="en-US" sz="1200" b="0" i="0" u="none" strike="noStrike">
                        <a:effectLst/>
                        <a:latin typeface="Calibri" panose="020F0502020204030204" pitchFamily="34" charset="0"/>
                      </a:endParaRPr>
                    </a:p>
                  </a:txBody>
                  <a:tcPr marL="5209" marR="5209" marT="5209" marB="0" anchor="ctr"/>
                </a:tc>
              </a:tr>
              <a:tr h="171774">
                <a:tc vMerge="1">
                  <a:txBody>
                    <a:bodyPr/>
                    <a:lstStyle/>
                    <a:p>
                      <a:endParaRPr lang="en-US"/>
                    </a:p>
                  </a:txBody>
                  <a:tcPr/>
                </a:tc>
                <a:tc>
                  <a:txBody>
                    <a:bodyPr/>
                    <a:lstStyle/>
                    <a:p>
                      <a:pPr algn="ctr" fontAlgn="ctr"/>
                      <a:r>
                        <a:rPr lang="en-US" sz="1200" u="none" strike="noStrike">
                          <a:effectLst/>
                        </a:rPr>
                        <a:t>46</a:t>
                      </a:r>
                      <a:endParaRPr lang="en-US" sz="1200" b="0" i="0" u="none" strike="noStrike">
                        <a:effectLst/>
                        <a:latin typeface="Calibri" panose="020F0502020204030204" pitchFamily="34" charset="0"/>
                      </a:endParaRPr>
                    </a:p>
                  </a:txBody>
                  <a:tcPr marL="5209" marR="5209" marT="5209" marB="0" anchor="ctr"/>
                </a:tc>
                <a:tc>
                  <a:txBody>
                    <a:bodyPr/>
                    <a:lstStyle/>
                    <a:p>
                      <a:pPr algn="ctr" fontAlgn="ctr"/>
                      <a:r>
                        <a:rPr lang="en-US" sz="1200" u="none" strike="noStrike">
                          <a:effectLst/>
                        </a:rPr>
                        <a:t>Karnataka</a:t>
                      </a:r>
                      <a:endParaRPr lang="en-US" sz="1200" b="0" i="0" u="none" strike="noStrike">
                        <a:effectLst/>
                        <a:latin typeface="Calibri" panose="020F0502020204030204" pitchFamily="34" charset="0"/>
                      </a:endParaRPr>
                    </a:p>
                  </a:txBody>
                  <a:tcPr marL="5209" marR="5209" marT="5209" marB="0" anchor="ctr"/>
                </a:tc>
                <a:tc>
                  <a:txBody>
                    <a:bodyPr/>
                    <a:lstStyle/>
                    <a:p>
                      <a:pPr algn="ctr" fontAlgn="ctr"/>
                      <a:r>
                        <a:rPr lang="en-US" sz="1200" u="none" strike="noStrike">
                          <a:effectLst/>
                        </a:rPr>
                        <a:t>Humpi , Bellari</a:t>
                      </a:r>
                      <a:endParaRPr lang="en-US" sz="1200" b="0" i="0" u="none" strike="noStrike">
                        <a:effectLst/>
                        <a:latin typeface="Calibri" panose="020F0502020204030204" pitchFamily="34" charset="0"/>
                      </a:endParaRPr>
                    </a:p>
                  </a:txBody>
                  <a:tcPr marL="5209" marR="5209" marT="5209" marB="0" anchor="ctr"/>
                </a:tc>
              </a:tr>
              <a:tr h="171774">
                <a:tc vMerge="1">
                  <a:txBody>
                    <a:bodyPr/>
                    <a:lstStyle/>
                    <a:p>
                      <a:endParaRPr lang="en-US"/>
                    </a:p>
                  </a:txBody>
                  <a:tcPr/>
                </a:tc>
                <a:tc>
                  <a:txBody>
                    <a:bodyPr/>
                    <a:lstStyle/>
                    <a:p>
                      <a:pPr algn="ctr" fontAlgn="ctr"/>
                      <a:r>
                        <a:rPr lang="en-US" sz="1200" u="none" strike="noStrike">
                          <a:effectLst/>
                        </a:rPr>
                        <a:t>47</a:t>
                      </a:r>
                      <a:endParaRPr lang="en-US" sz="1200" b="0" i="0" u="none" strike="noStrike">
                        <a:effectLst/>
                        <a:latin typeface="Calibri" panose="020F0502020204030204" pitchFamily="34" charset="0"/>
                      </a:endParaRPr>
                    </a:p>
                  </a:txBody>
                  <a:tcPr marL="5209" marR="5209" marT="5209" marB="0" anchor="ctr"/>
                </a:tc>
                <a:tc>
                  <a:txBody>
                    <a:bodyPr/>
                    <a:lstStyle/>
                    <a:p>
                      <a:pPr algn="ctr" fontAlgn="ctr"/>
                      <a:r>
                        <a:rPr lang="en-US" sz="1200" u="none" strike="noStrike">
                          <a:effectLst/>
                        </a:rPr>
                        <a:t>Karnataka</a:t>
                      </a:r>
                      <a:endParaRPr lang="en-US" sz="1200" b="0" i="0" u="none" strike="noStrike">
                        <a:effectLst/>
                        <a:latin typeface="Calibri" panose="020F0502020204030204" pitchFamily="34" charset="0"/>
                      </a:endParaRPr>
                    </a:p>
                  </a:txBody>
                  <a:tcPr marL="5209" marR="5209" marT="5209" marB="0" anchor="ctr"/>
                </a:tc>
                <a:tc>
                  <a:txBody>
                    <a:bodyPr/>
                    <a:lstStyle/>
                    <a:p>
                      <a:pPr algn="ctr" fontAlgn="ctr"/>
                      <a:r>
                        <a:rPr lang="en-US" sz="1200" u="none" strike="noStrike">
                          <a:effectLst/>
                        </a:rPr>
                        <a:t>Hassan (Belur &amp; Halebidu)</a:t>
                      </a:r>
                      <a:endParaRPr lang="en-US" sz="1200" b="0" i="0" u="none" strike="noStrike">
                        <a:effectLst/>
                        <a:latin typeface="Calibri" panose="020F0502020204030204" pitchFamily="34" charset="0"/>
                      </a:endParaRPr>
                    </a:p>
                  </a:txBody>
                  <a:tcPr marL="5209" marR="5209" marT="5209" marB="0" anchor="ctr"/>
                </a:tc>
              </a:tr>
              <a:tr h="171774">
                <a:tc vMerge="1">
                  <a:txBody>
                    <a:bodyPr/>
                    <a:lstStyle/>
                    <a:p>
                      <a:endParaRPr lang="en-US"/>
                    </a:p>
                  </a:txBody>
                  <a:tcPr/>
                </a:tc>
                <a:tc>
                  <a:txBody>
                    <a:bodyPr/>
                    <a:lstStyle/>
                    <a:p>
                      <a:pPr algn="ctr" fontAlgn="ctr"/>
                      <a:r>
                        <a:rPr lang="en-US" sz="1200" u="none" strike="noStrike">
                          <a:effectLst/>
                        </a:rPr>
                        <a:t>48</a:t>
                      </a:r>
                      <a:endParaRPr lang="en-US" sz="1200" b="0" i="0" u="none" strike="noStrike">
                        <a:effectLst/>
                        <a:latin typeface="Calibri" panose="020F0502020204030204" pitchFamily="34" charset="0"/>
                      </a:endParaRPr>
                    </a:p>
                  </a:txBody>
                  <a:tcPr marL="5209" marR="5209" marT="5209" marB="0" anchor="ctr"/>
                </a:tc>
                <a:tc>
                  <a:txBody>
                    <a:bodyPr/>
                    <a:lstStyle/>
                    <a:p>
                      <a:pPr algn="ctr" fontAlgn="ctr"/>
                      <a:r>
                        <a:rPr lang="en-US" sz="1200" u="none" strike="noStrike">
                          <a:effectLst/>
                        </a:rPr>
                        <a:t>Karnataka</a:t>
                      </a:r>
                      <a:endParaRPr lang="en-US" sz="1200" b="0" i="0" u="none" strike="noStrike">
                        <a:effectLst/>
                        <a:latin typeface="Calibri" panose="020F0502020204030204" pitchFamily="34" charset="0"/>
                      </a:endParaRPr>
                    </a:p>
                  </a:txBody>
                  <a:tcPr marL="5209" marR="5209" marT="5209" marB="0" anchor="ctr"/>
                </a:tc>
                <a:tc>
                  <a:txBody>
                    <a:bodyPr/>
                    <a:lstStyle/>
                    <a:p>
                      <a:pPr algn="ctr" fontAlgn="ctr"/>
                      <a:r>
                        <a:rPr lang="en-US" sz="1200" u="none" strike="noStrike">
                          <a:effectLst/>
                        </a:rPr>
                        <a:t>Gol Gumbaz , Bijapur </a:t>
                      </a:r>
                      <a:endParaRPr lang="en-US" sz="1200" b="0" i="0" u="none" strike="noStrike">
                        <a:effectLst/>
                        <a:latin typeface="Calibri" panose="020F0502020204030204" pitchFamily="34" charset="0"/>
                      </a:endParaRPr>
                    </a:p>
                  </a:txBody>
                  <a:tcPr marL="5209" marR="5209" marT="5209" marB="0" anchor="ctr"/>
                </a:tc>
              </a:tr>
              <a:tr h="171774">
                <a:tc vMerge="1">
                  <a:txBody>
                    <a:bodyPr/>
                    <a:lstStyle/>
                    <a:p>
                      <a:endParaRPr lang="en-US"/>
                    </a:p>
                  </a:txBody>
                  <a:tcPr/>
                </a:tc>
                <a:tc>
                  <a:txBody>
                    <a:bodyPr/>
                    <a:lstStyle/>
                    <a:p>
                      <a:pPr algn="ctr" fontAlgn="ctr"/>
                      <a:r>
                        <a:rPr lang="en-US" sz="1200" u="none" strike="noStrike">
                          <a:effectLst/>
                        </a:rPr>
                        <a:t>49</a:t>
                      </a:r>
                      <a:endParaRPr lang="en-US" sz="1200" b="0" i="0" u="none" strike="noStrike">
                        <a:effectLst/>
                        <a:latin typeface="Calibri" panose="020F0502020204030204" pitchFamily="34" charset="0"/>
                      </a:endParaRPr>
                    </a:p>
                  </a:txBody>
                  <a:tcPr marL="5209" marR="5209" marT="5209" marB="0" anchor="ctr"/>
                </a:tc>
                <a:tc>
                  <a:txBody>
                    <a:bodyPr/>
                    <a:lstStyle/>
                    <a:p>
                      <a:pPr algn="ctr" fontAlgn="ctr"/>
                      <a:r>
                        <a:rPr lang="en-US" sz="1200" u="none" strike="noStrike">
                          <a:effectLst/>
                        </a:rPr>
                        <a:t>Karnataka</a:t>
                      </a:r>
                      <a:endParaRPr lang="en-US" sz="1200" b="0" i="0" u="none" strike="noStrike">
                        <a:effectLst/>
                        <a:latin typeface="Calibri" panose="020F0502020204030204" pitchFamily="34" charset="0"/>
                      </a:endParaRPr>
                    </a:p>
                  </a:txBody>
                  <a:tcPr marL="5209" marR="5209" marT="5209" marB="0" anchor="ctr"/>
                </a:tc>
                <a:tc>
                  <a:txBody>
                    <a:bodyPr/>
                    <a:lstStyle/>
                    <a:p>
                      <a:pPr algn="ctr" fontAlgn="ctr"/>
                      <a:r>
                        <a:rPr lang="en-US" sz="1200" u="none" strike="noStrike">
                          <a:effectLst/>
                        </a:rPr>
                        <a:t>Madikeri Fort , Kodagu</a:t>
                      </a:r>
                      <a:endParaRPr lang="en-US" sz="1200" b="0" i="0" u="none" strike="noStrike">
                        <a:effectLst/>
                        <a:latin typeface="Calibri" panose="020F0502020204030204" pitchFamily="34" charset="0"/>
                      </a:endParaRPr>
                    </a:p>
                  </a:txBody>
                  <a:tcPr marL="5209" marR="5209" marT="5209" marB="0" anchor="ctr"/>
                </a:tc>
              </a:tr>
              <a:tr h="171774">
                <a:tc vMerge="1">
                  <a:txBody>
                    <a:bodyPr/>
                    <a:lstStyle/>
                    <a:p>
                      <a:endParaRPr lang="en-US"/>
                    </a:p>
                  </a:txBody>
                  <a:tcPr/>
                </a:tc>
                <a:tc>
                  <a:txBody>
                    <a:bodyPr/>
                    <a:lstStyle/>
                    <a:p>
                      <a:pPr algn="ctr" fontAlgn="ctr"/>
                      <a:r>
                        <a:rPr lang="en-US" sz="1200" u="none" strike="noStrike">
                          <a:effectLst/>
                        </a:rPr>
                        <a:t>50</a:t>
                      </a:r>
                      <a:endParaRPr lang="en-US" sz="1200" b="0" i="0" u="none" strike="noStrike">
                        <a:effectLst/>
                        <a:latin typeface="Calibri" panose="020F0502020204030204" pitchFamily="34" charset="0"/>
                      </a:endParaRPr>
                    </a:p>
                  </a:txBody>
                  <a:tcPr marL="5209" marR="5209" marT="5209" marB="0" anchor="ctr"/>
                </a:tc>
                <a:tc>
                  <a:txBody>
                    <a:bodyPr/>
                    <a:lstStyle/>
                    <a:p>
                      <a:pPr algn="ctr" fontAlgn="ctr"/>
                      <a:r>
                        <a:rPr lang="en-US" sz="1200" u="none" strike="noStrike">
                          <a:effectLst/>
                        </a:rPr>
                        <a:t>Karnataka</a:t>
                      </a:r>
                      <a:endParaRPr lang="en-US" sz="1200" b="0" i="0" u="none" strike="noStrike">
                        <a:effectLst/>
                        <a:latin typeface="Calibri" panose="020F0502020204030204" pitchFamily="34" charset="0"/>
                      </a:endParaRPr>
                    </a:p>
                  </a:txBody>
                  <a:tcPr marL="5209" marR="5209" marT="5209" marB="0" anchor="ctr"/>
                </a:tc>
                <a:tc>
                  <a:txBody>
                    <a:bodyPr/>
                    <a:lstStyle/>
                    <a:p>
                      <a:pPr algn="ctr" fontAlgn="ctr"/>
                      <a:r>
                        <a:rPr lang="en-US" sz="1200" u="none" strike="noStrike">
                          <a:effectLst/>
                        </a:rPr>
                        <a:t>Mysore Palace , Mysore</a:t>
                      </a:r>
                      <a:endParaRPr lang="en-US" sz="1200" b="0" i="0" u="none" strike="noStrike">
                        <a:effectLst/>
                        <a:latin typeface="Calibri" panose="020F0502020204030204" pitchFamily="34" charset="0"/>
                      </a:endParaRPr>
                    </a:p>
                  </a:txBody>
                  <a:tcPr marL="5209" marR="5209" marT="5209" marB="0" anchor="ctr"/>
                </a:tc>
              </a:tr>
              <a:tr h="171774">
                <a:tc vMerge="1">
                  <a:txBody>
                    <a:bodyPr/>
                    <a:lstStyle/>
                    <a:p>
                      <a:endParaRPr lang="en-US"/>
                    </a:p>
                  </a:txBody>
                  <a:tcPr/>
                </a:tc>
                <a:tc>
                  <a:txBody>
                    <a:bodyPr/>
                    <a:lstStyle/>
                    <a:p>
                      <a:pPr algn="ctr" fontAlgn="ctr"/>
                      <a:r>
                        <a:rPr lang="en-US" sz="1200" u="none" strike="noStrike">
                          <a:effectLst/>
                        </a:rPr>
                        <a:t>51</a:t>
                      </a:r>
                      <a:endParaRPr lang="en-US" sz="1200" b="0" i="0" u="none" strike="noStrike">
                        <a:effectLst/>
                        <a:latin typeface="Calibri" panose="020F0502020204030204" pitchFamily="34" charset="0"/>
                      </a:endParaRPr>
                    </a:p>
                  </a:txBody>
                  <a:tcPr marL="5209" marR="5209" marT="5209" marB="0" anchor="ctr"/>
                </a:tc>
                <a:tc>
                  <a:txBody>
                    <a:bodyPr/>
                    <a:lstStyle/>
                    <a:p>
                      <a:pPr algn="ctr" fontAlgn="ctr"/>
                      <a:r>
                        <a:rPr lang="en-US" sz="1200" u="none" strike="noStrike">
                          <a:effectLst/>
                        </a:rPr>
                        <a:t>Kerala</a:t>
                      </a:r>
                      <a:endParaRPr lang="en-US" sz="1200" b="0" i="0" u="none" strike="noStrike">
                        <a:effectLst/>
                        <a:latin typeface="Calibri" panose="020F0502020204030204" pitchFamily="34" charset="0"/>
                      </a:endParaRPr>
                    </a:p>
                  </a:txBody>
                  <a:tcPr marL="5209" marR="5209" marT="5209" marB="0" anchor="ctr"/>
                </a:tc>
                <a:tc>
                  <a:txBody>
                    <a:bodyPr/>
                    <a:lstStyle/>
                    <a:p>
                      <a:pPr algn="ctr" fontAlgn="ctr"/>
                      <a:r>
                        <a:rPr lang="en-US" sz="1200" u="none" strike="noStrike">
                          <a:effectLst/>
                        </a:rPr>
                        <a:t>Sabari Ashram, Palakkad</a:t>
                      </a:r>
                      <a:endParaRPr lang="en-US" sz="1200" b="0" i="0" u="none" strike="noStrike">
                        <a:effectLst/>
                        <a:latin typeface="Calibri" panose="020F0502020204030204" pitchFamily="34" charset="0"/>
                      </a:endParaRPr>
                    </a:p>
                  </a:txBody>
                  <a:tcPr marL="5209" marR="5209" marT="5209" marB="0" anchor="ctr"/>
                </a:tc>
              </a:tr>
              <a:tr h="171774">
                <a:tc vMerge="1">
                  <a:txBody>
                    <a:bodyPr/>
                    <a:lstStyle/>
                    <a:p>
                      <a:endParaRPr lang="en-US"/>
                    </a:p>
                  </a:txBody>
                  <a:tcPr/>
                </a:tc>
                <a:tc>
                  <a:txBody>
                    <a:bodyPr/>
                    <a:lstStyle/>
                    <a:p>
                      <a:pPr algn="ctr" fontAlgn="ctr"/>
                      <a:r>
                        <a:rPr lang="en-US" sz="1200" u="none" strike="noStrike">
                          <a:effectLst/>
                        </a:rPr>
                        <a:t>52</a:t>
                      </a:r>
                      <a:endParaRPr lang="en-US" sz="1200" b="0" i="0" u="none" strike="noStrike">
                        <a:effectLst/>
                        <a:latin typeface="Calibri" panose="020F0502020204030204" pitchFamily="34" charset="0"/>
                      </a:endParaRPr>
                    </a:p>
                  </a:txBody>
                  <a:tcPr marL="5209" marR="5209" marT="5209" marB="0" anchor="ctr"/>
                </a:tc>
                <a:tc>
                  <a:txBody>
                    <a:bodyPr/>
                    <a:lstStyle/>
                    <a:p>
                      <a:pPr algn="ctr" fontAlgn="ctr"/>
                      <a:r>
                        <a:rPr lang="en-US" sz="1200" u="none" strike="noStrike">
                          <a:effectLst/>
                        </a:rPr>
                        <a:t>Tamilnadu</a:t>
                      </a:r>
                      <a:endParaRPr lang="en-US" sz="1200" b="0" i="0" u="none" strike="noStrike">
                        <a:effectLst/>
                        <a:latin typeface="Calibri" panose="020F0502020204030204" pitchFamily="34" charset="0"/>
                      </a:endParaRPr>
                    </a:p>
                  </a:txBody>
                  <a:tcPr marL="5209" marR="5209" marT="5209" marB="0" anchor="ctr"/>
                </a:tc>
                <a:tc>
                  <a:txBody>
                    <a:bodyPr/>
                    <a:lstStyle/>
                    <a:p>
                      <a:pPr algn="ctr" fontAlgn="ctr"/>
                      <a:r>
                        <a:rPr lang="en-US" sz="1200" u="none" strike="noStrike">
                          <a:effectLst/>
                        </a:rPr>
                        <a:t>Vellore Fort, Vellore</a:t>
                      </a:r>
                      <a:endParaRPr lang="en-US" sz="1200" b="0" i="0" u="none" strike="noStrike">
                        <a:effectLst/>
                        <a:latin typeface="Calibri" panose="020F0502020204030204" pitchFamily="34" charset="0"/>
                      </a:endParaRPr>
                    </a:p>
                  </a:txBody>
                  <a:tcPr marL="5209" marR="5209" marT="5209" marB="0" anchor="ctr"/>
                </a:tc>
              </a:tr>
              <a:tr h="322334">
                <a:tc vMerge="1">
                  <a:txBody>
                    <a:bodyPr/>
                    <a:lstStyle/>
                    <a:p>
                      <a:endParaRPr lang="en-US"/>
                    </a:p>
                  </a:txBody>
                  <a:tcPr/>
                </a:tc>
                <a:tc>
                  <a:txBody>
                    <a:bodyPr/>
                    <a:lstStyle/>
                    <a:p>
                      <a:pPr algn="ctr" fontAlgn="ctr"/>
                      <a:r>
                        <a:rPr lang="en-US" sz="1200" u="none" strike="noStrike">
                          <a:effectLst/>
                        </a:rPr>
                        <a:t>53</a:t>
                      </a:r>
                      <a:endParaRPr lang="en-US" sz="1200" b="0" i="0" u="none" strike="noStrike">
                        <a:effectLst/>
                        <a:latin typeface="Calibri" panose="020F0502020204030204" pitchFamily="34" charset="0"/>
                      </a:endParaRPr>
                    </a:p>
                  </a:txBody>
                  <a:tcPr marL="5209" marR="5209" marT="5209" marB="0" anchor="ctr"/>
                </a:tc>
                <a:tc>
                  <a:txBody>
                    <a:bodyPr/>
                    <a:lstStyle/>
                    <a:p>
                      <a:pPr algn="ctr" fontAlgn="ctr"/>
                      <a:r>
                        <a:rPr lang="en-US" sz="1200" u="none" strike="noStrike">
                          <a:effectLst/>
                        </a:rPr>
                        <a:t>Tamilnadu</a:t>
                      </a:r>
                      <a:endParaRPr lang="en-US" sz="1200" b="0" i="0" u="none" strike="noStrike">
                        <a:effectLst/>
                        <a:latin typeface="Calibri" panose="020F0502020204030204" pitchFamily="34" charset="0"/>
                      </a:endParaRPr>
                    </a:p>
                  </a:txBody>
                  <a:tcPr marL="5209" marR="5209" marT="5209" marB="0" anchor="ctr"/>
                </a:tc>
                <a:tc>
                  <a:txBody>
                    <a:bodyPr/>
                    <a:lstStyle/>
                    <a:p>
                      <a:pPr algn="ctr" fontAlgn="ctr"/>
                      <a:r>
                        <a:rPr lang="en-US" sz="1200" u="none" strike="noStrike">
                          <a:effectLst/>
                        </a:rPr>
                        <a:t> Vanchi Maniyachi Railway Station,Thoothukudi</a:t>
                      </a:r>
                      <a:endParaRPr lang="en-US" sz="1200" b="0" i="0" u="none" strike="noStrike">
                        <a:effectLst/>
                        <a:latin typeface="Calibri" panose="020F0502020204030204" pitchFamily="34" charset="0"/>
                      </a:endParaRPr>
                    </a:p>
                  </a:txBody>
                  <a:tcPr marL="5209" marR="5209" marT="5209" marB="0" anchor="ctr"/>
                </a:tc>
              </a:tr>
              <a:tr h="171774">
                <a:tc vMerge="1">
                  <a:txBody>
                    <a:bodyPr/>
                    <a:lstStyle/>
                    <a:p>
                      <a:endParaRPr lang="en-US"/>
                    </a:p>
                  </a:txBody>
                  <a:tcPr/>
                </a:tc>
                <a:tc>
                  <a:txBody>
                    <a:bodyPr/>
                    <a:lstStyle/>
                    <a:p>
                      <a:pPr algn="ctr" fontAlgn="ctr"/>
                      <a:r>
                        <a:rPr lang="en-US" sz="1200" u="none" strike="noStrike">
                          <a:effectLst/>
                        </a:rPr>
                        <a:t>54</a:t>
                      </a:r>
                      <a:endParaRPr lang="en-US" sz="1200" b="0" i="0" u="none" strike="noStrike">
                        <a:effectLst/>
                        <a:latin typeface="Calibri" panose="020F0502020204030204" pitchFamily="34" charset="0"/>
                      </a:endParaRPr>
                    </a:p>
                  </a:txBody>
                  <a:tcPr marL="5209" marR="5209" marT="5209" marB="0" anchor="ctr"/>
                </a:tc>
                <a:tc>
                  <a:txBody>
                    <a:bodyPr/>
                    <a:lstStyle/>
                    <a:p>
                      <a:pPr algn="ctr" fontAlgn="ctr"/>
                      <a:r>
                        <a:rPr lang="en-US" sz="1200" u="none" strike="noStrike">
                          <a:effectLst/>
                        </a:rPr>
                        <a:t>Tamilnadu</a:t>
                      </a:r>
                      <a:endParaRPr lang="en-US" sz="1200" b="0" i="0" u="none" strike="noStrike">
                        <a:effectLst/>
                        <a:latin typeface="Calibri" panose="020F0502020204030204" pitchFamily="34" charset="0"/>
                      </a:endParaRPr>
                    </a:p>
                  </a:txBody>
                  <a:tcPr marL="5209" marR="5209" marT="5209" marB="0" anchor="ctr"/>
                </a:tc>
                <a:tc>
                  <a:txBody>
                    <a:bodyPr/>
                    <a:lstStyle/>
                    <a:p>
                      <a:pPr algn="ctr" fontAlgn="ctr"/>
                      <a:r>
                        <a:rPr lang="en-US" sz="1200" u="none" strike="noStrike">
                          <a:effectLst/>
                        </a:rPr>
                        <a:t>Marudhu Pandiyar Fort,Sivaganga</a:t>
                      </a:r>
                      <a:endParaRPr lang="en-US" sz="1200" b="0" i="0" u="none" strike="noStrike">
                        <a:effectLst/>
                        <a:latin typeface="Calibri" panose="020F0502020204030204" pitchFamily="34" charset="0"/>
                      </a:endParaRPr>
                    </a:p>
                  </a:txBody>
                  <a:tcPr marL="5209" marR="5209" marT="5209" marB="0" anchor="ctr"/>
                </a:tc>
              </a:tr>
              <a:tr h="171774">
                <a:tc vMerge="1">
                  <a:txBody>
                    <a:bodyPr/>
                    <a:lstStyle/>
                    <a:p>
                      <a:endParaRPr lang="en-US"/>
                    </a:p>
                  </a:txBody>
                  <a:tcPr/>
                </a:tc>
                <a:tc>
                  <a:txBody>
                    <a:bodyPr/>
                    <a:lstStyle/>
                    <a:p>
                      <a:pPr algn="ctr" fontAlgn="ctr"/>
                      <a:r>
                        <a:rPr lang="en-US" sz="1200" u="none" strike="noStrike">
                          <a:effectLst/>
                        </a:rPr>
                        <a:t>55</a:t>
                      </a:r>
                      <a:endParaRPr lang="en-US" sz="1200" b="0" i="0" u="none" strike="noStrike">
                        <a:effectLst/>
                        <a:latin typeface="Calibri" panose="020F0502020204030204" pitchFamily="34" charset="0"/>
                      </a:endParaRPr>
                    </a:p>
                  </a:txBody>
                  <a:tcPr marL="5209" marR="5209" marT="5209" marB="0" anchor="ctr"/>
                </a:tc>
                <a:tc>
                  <a:txBody>
                    <a:bodyPr/>
                    <a:lstStyle/>
                    <a:p>
                      <a:pPr algn="ctr" fontAlgn="ctr"/>
                      <a:r>
                        <a:rPr lang="en-US" sz="1200" u="none" strike="noStrike">
                          <a:effectLst/>
                        </a:rPr>
                        <a:t>Tamilnadu</a:t>
                      </a:r>
                      <a:endParaRPr lang="en-US" sz="1200" b="0" i="0" u="none" strike="noStrike">
                        <a:effectLst/>
                        <a:latin typeface="Calibri" panose="020F0502020204030204" pitchFamily="34" charset="0"/>
                      </a:endParaRPr>
                    </a:p>
                  </a:txBody>
                  <a:tcPr marL="5209" marR="5209" marT="5209" marB="0" anchor="ctr"/>
                </a:tc>
                <a:tc>
                  <a:txBody>
                    <a:bodyPr/>
                    <a:lstStyle/>
                    <a:p>
                      <a:pPr algn="ctr" fontAlgn="ctr"/>
                      <a:r>
                        <a:rPr lang="en-US" sz="1200" u="none" strike="noStrike">
                          <a:effectLst/>
                        </a:rPr>
                        <a:t>Shore temple, Mahabalipuram</a:t>
                      </a:r>
                      <a:endParaRPr lang="en-US" sz="1200" b="0" i="0" u="none" strike="noStrike">
                        <a:effectLst/>
                        <a:latin typeface="Calibri" panose="020F0502020204030204" pitchFamily="34" charset="0"/>
                      </a:endParaRPr>
                    </a:p>
                  </a:txBody>
                  <a:tcPr marL="5209" marR="5209" marT="5209" marB="0" anchor="ctr"/>
                </a:tc>
              </a:tr>
              <a:tr h="171774">
                <a:tc vMerge="1">
                  <a:txBody>
                    <a:bodyPr/>
                    <a:lstStyle/>
                    <a:p>
                      <a:endParaRPr lang="en-US"/>
                    </a:p>
                  </a:txBody>
                  <a:tcPr/>
                </a:tc>
                <a:tc>
                  <a:txBody>
                    <a:bodyPr/>
                    <a:lstStyle/>
                    <a:p>
                      <a:pPr algn="ctr" fontAlgn="ctr"/>
                      <a:r>
                        <a:rPr lang="en-US" sz="1200" u="none" strike="noStrike">
                          <a:effectLst/>
                        </a:rPr>
                        <a:t>56</a:t>
                      </a:r>
                      <a:endParaRPr lang="en-US" sz="1200" b="0" i="0" u="none" strike="noStrike">
                        <a:effectLst/>
                        <a:latin typeface="Calibri" panose="020F0502020204030204" pitchFamily="34" charset="0"/>
                      </a:endParaRPr>
                    </a:p>
                  </a:txBody>
                  <a:tcPr marL="5209" marR="5209" marT="5209" marB="0" anchor="ctr"/>
                </a:tc>
                <a:tc>
                  <a:txBody>
                    <a:bodyPr/>
                    <a:lstStyle/>
                    <a:p>
                      <a:pPr algn="ctr" fontAlgn="ctr"/>
                      <a:r>
                        <a:rPr lang="en-US" sz="1200" u="none" strike="noStrike">
                          <a:effectLst/>
                        </a:rPr>
                        <a:t>Tamilnadu</a:t>
                      </a:r>
                      <a:endParaRPr lang="en-US" sz="1200" b="0" i="0" u="none" strike="noStrike">
                        <a:effectLst/>
                        <a:latin typeface="Calibri" panose="020F0502020204030204" pitchFamily="34" charset="0"/>
                      </a:endParaRPr>
                    </a:p>
                  </a:txBody>
                  <a:tcPr marL="5209" marR="5209" marT="5209" marB="0" anchor="ctr"/>
                </a:tc>
                <a:tc>
                  <a:txBody>
                    <a:bodyPr/>
                    <a:lstStyle/>
                    <a:p>
                      <a:pPr algn="ctr" fontAlgn="ctr"/>
                      <a:r>
                        <a:rPr lang="en-US" sz="1200" u="none" strike="noStrike">
                          <a:effectLst/>
                        </a:rPr>
                        <a:t>Pragatheswarar Temple,Thanjavur</a:t>
                      </a:r>
                      <a:endParaRPr lang="en-US" sz="1200" b="0" i="0" u="none" strike="noStrike">
                        <a:effectLst/>
                        <a:latin typeface="Calibri" panose="020F0502020204030204" pitchFamily="34" charset="0"/>
                      </a:endParaRPr>
                    </a:p>
                  </a:txBody>
                  <a:tcPr marL="5209" marR="5209" marT="5209" marB="0" anchor="ctr"/>
                </a:tc>
              </a:tr>
              <a:tr h="171774">
                <a:tc vMerge="1">
                  <a:txBody>
                    <a:bodyPr/>
                    <a:lstStyle/>
                    <a:p>
                      <a:endParaRPr lang="en-US"/>
                    </a:p>
                  </a:txBody>
                  <a:tcPr/>
                </a:tc>
                <a:tc>
                  <a:txBody>
                    <a:bodyPr/>
                    <a:lstStyle/>
                    <a:p>
                      <a:pPr algn="ctr" fontAlgn="ctr"/>
                      <a:r>
                        <a:rPr lang="en-US" sz="1200" u="none" strike="noStrike">
                          <a:effectLst/>
                        </a:rPr>
                        <a:t>57</a:t>
                      </a:r>
                      <a:endParaRPr lang="en-US" sz="1200" b="0" i="0" u="none" strike="noStrike">
                        <a:effectLst/>
                        <a:latin typeface="Calibri" panose="020F0502020204030204" pitchFamily="34" charset="0"/>
                      </a:endParaRPr>
                    </a:p>
                  </a:txBody>
                  <a:tcPr marL="5209" marR="5209" marT="5209" marB="0" anchor="ctr"/>
                </a:tc>
                <a:tc>
                  <a:txBody>
                    <a:bodyPr/>
                    <a:lstStyle/>
                    <a:p>
                      <a:pPr algn="ctr" fontAlgn="ctr"/>
                      <a:r>
                        <a:rPr lang="en-US" sz="1200" u="none" strike="noStrike">
                          <a:effectLst/>
                        </a:rPr>
                        <a:t>Telangana</a:t>
                      </a:r>
                      <a:endParaRPr lang="en-US" sz="1200" b="0" i="0" u="none" strike="noStrike">
                        <a:effectLst/>
                        <a:latin typeface="Calibri" panose="020F0502020204030204" pitchFamily="34" charset="0"/>
                      </a:endParaRPr>
                    </a:p>
                  </a:txBody>
                  <a:tcPr marL="5209" marR="5209" marT="5209" marB="0" anchor="ctr"/>
                </a:tc>
                <a:tc>
                  <a:txBody>
                    <a:bodyPr/>
                    <a:lstStyle/>
                    <a:p>
                      <a:pPr algn="ctr" fontAlgn="ctr"/>
                      <a:r>
                        <a:rPr lang="en-US" sz="1200" u="none" strike="noStrike">
                          <a:effectLst/>
                        </a:rPr>
                        <a:t>Gachi Bowli Stadium, Rangareddy</a:t>
                      </a:r>
                      <a:endParaRPr lang="en-US" sz="1200" b="0" i="0" u="none" strike="noStrike">
                        <a:effectLst/>
                        <a:latin typeface="Calibri" panose="020F0502020204030204" pitchFamily="34" charset="0"/>
                      </a:endParaRPr>
                    </a:p>
                  </a:txBody>
                  <a:tcPr marL="5209" marR="5209" marT="5209" marB="0" anchor="ctr"/>
                </a:tc>
              </a:tr>
              <a:tr h="171774">
                <a:tc vMerge="1">
                  <a:txBody>
                    <a:bodyPr/>
                    <a:lstStyle/>
                    <a:p>
                      <a:endParaRPr lang="en-US"/>
                    </a:p>
                  </a:txBody>
                  <a:tcPr/>
                </a:tc>
                <a:tc>
                  <a:txBody>
                    <a:bodyPr/>
                    <a:lstStyle/>
                    <a:p>
                      <a:pPr algn="ctr" fontAlgn="ctr"/>
                      <a:r>
                        <a:rPr lang="en-US" sz="1200" u="none" strike="noStrike">
                          <a:effectLst/>
                        </a:rPr>
                        <a:t>58</a:t>
                      </a:r>
                      <a:endParaRPr lang="en-US" sz="1200" b="0" i="0" u="none" strike="noStrike">
                        <a:effectLst/>
                        <a:latin typeface="Calibri" panose="020F0502020204030204" pitchFamily="34" charset="0"/>
                      </a:endParaRPr>
                    </a:p>
                  </a:txBody>
                  <a:tcPr marL="5209" marR="5209" marT="5209" marB="0" anchor="ctr"/>
                </a:tc>
                <a:tc>
                  <a:txBody>
                    <a:bodyPr/>
                    <a:lstStyle/>
                    <a:p>
                      <a:pPr algn="ctr" fontAlgn="ctr"/>
                      <a:r>
                        <a:rPr lang="en-US" sz="1200" u="none" strike="noStrike">
                          <a:effectLst/>
                        </a:rPr>
                        <a:t>Telangana</a:t>
                      </a:r>
                      <a:endParaRPr lang="en-US" sz="1200" b="0" i="0" u="none" strike="noStrike">
                        <a:effectLst/>
                        <a:latin typeface="Calibri" panose="020F0502020204030204" pitchFamily="34" charset="0"/>
                      </a:endParaRPr>
                    </a:p>
                  </a:txBody>
                  <a:tcPr marL="5209" marR="5209" marT="5209" marB="0" anchor="ctr"/>
                </a:tc>
                <a:tc>
                  <a:txBody>
                    <a:bodyPr/>
                    <a:lstStyle/>
                    <a:p>
                      <a:pPr algn="ctr" fontAlgn="ctr"/>
                      <a:r>
                        <a:rPr lang="en-US" sz="1200" u="none" strike="noStrike" dirty="0">
                          <a:effectLst/>
                        </a:rPr>
                        <a:t>Thousand Pillar </a:t>
                      </a:r>
                      <a:r>
                        <a:rPr lang="en-US" sz="1200" u="none" strike="noStrike" dirty="0" err="1">
                          <a:effectLst/>
                        </a:rPr>
                        <a:t>Temple,Warangal</a:t>
                      </a:r>
                      <a:endParaRPr lang="en-US" sz="1200" b="0" i="0" u="none" strike="noStrike" dirty="0">
                        <a:effectLst/>
                        <a:latin typeface="Calibri" panose="020F0502020204030204" pitchFamily="34" charset="0"/>
                      </a:endParaRPr>
                    </a:p>
                  </a:txBody>
                  <a:tcPr marL="5209" marR="5209" marT="5209" marB="0" anchor="ctr"/>
                </a:tc>
              </a:tr>
            </a:tbl>
          </a:graphicData>
        </a:graphic>
      </p:graphicFrame>
    </p:spTree>
    <p:extLst>
      <p:ext uri="{BB962C8B-B14F-4D97-AF65-F5344CB8AC3E}">
        <p14:creationId xmlns:p14="http://schemas.microsoft.com/office/powerpoint/2010/main" xmlns="" val="1411026846"/>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Number Placeholder 1"/>
          <p:cNvSpPr>
            <a:spLocks noGrp="1"/>
          </p:cNvSpPr>
          <p:nvPr>
            <p:ph type="sldNum" sz="quarter" idx="12"/>
          </p:nvPr>
        </p:nvSpPr>
        <p:spPr/>
        <p:txBody>
          <a:bodyPr/>
          <a:lstStyle/>
          <a:p>
            <a:fld id="{A9CE489F-A873-4FCB-B311-1E1851B61437}" type="slidenum">
              <a:rPr lang="en-IN" smtClean="0"/>
              <a:pPr/>
              <a:t>9</a:t>
            </a:fld>
            <a:endParaRPr lang="en-IN"/>
          </a:p>
        </p:txBody>
      </p:sp>
      <p:graphicFrame>
        <p:nvGraphicFramePr>
          <p:cNvPr id="3" name="Table 2"/>
          <p:cNvGraphicFramePr>
            <a:graphicFrameLocks noGrp="1"/>
          </p:cNvGraphicFramePr>
          <p:nvPr>
            <p:extLst>
              <p:ext uri="{D42A27DB-BD31-4B8C-83A1-F6EECF244321}">
                <p14:modId xmlns:p14="http://schemas.microsoft.com/office/powerpoint/2010/main" xmlns="" val="696683086"/>
              </p:ext>
            </p:extLst>
          </p:nvPr>
        </p:nvGraphicFramePr>
        <p:xfrm>
          <a:off x="838200" y="650805"/>
          <a:ext cx="10515600" cy="5558926"/>
        </p:xfrm>
        <a:graphic>
          <a:graphicData uri="http://schemas.openxmlformats.org/drawingml/2006/table">
            <a:tbl>
              <a:tblPr>
                <a:tableStyleId>{5C22544A-7EE6-4342-B048-85BDC9FD1C3A}</a:tableStyleId>
              </a:tblPr>
              <a:tblGrid>
                <a:gridCol w="1172603"/>
                <a:gridCol w="1298689"/>
                <a:gridCol w="4022154"/>
                <a:gridCol w="4022154"/>
              </a:tblGrid>
              <a:tr h="313285">
                <a:tc rowSpan="17">
                  <a:txBody>
                    <a:bodyPr/>
                    <a:lstStyle/>
                    <a:p>
                      <a:pPr algn="ctr" fontAlgn="ctr"/>
                      <a:r>
                        <a:rPr lang="en-US" sz="2000" u="none" strike="noStrike">
                          <a:effectLst/>
                        </a:rPr>
                        <a:t>WEST ZONE</a:t>
                      </a:r>
                      <a:endParaRPr lang="en-US" sz="2000" b="1" i="0" u="none" strike="noStrike">
                        <a:effectLst/>
                        <a:latin typeface="Calibri" panose="020F0502020204030204" pitchFamily="34" charset="0"/>
                      </a:endParaRPr>
                    </a:p>
                  </a:txBody>
                  <a:tcPr marL="9525" marR="9525" marT="9525" marB="0" anchor="ctr"/>
                </a:tc>
                <a:tc>
                  <a:txBody>
                    <a:bodyPr/>
                    <a:lstStyle/>
                    <a:p>
                      <a:pPr algn="ctr" fontAlgn="ctr"/>
                      <a:r>
                        <a:rPr lang="en-US" sz="1600" u="none" strike="noStrike">
                          <a:effectLst/>
                        </a:rPr>
                        <a:t>59</a:t>
                      </a:r>
                      <a:endParaRPr lang="en-US" sz="1600" b="0" i="0" u="none" strike="noStrike">
                        <a:effectLst/>
                        <a:latin typeface="Calibri" panose="020F0502020204030204" pitchFamily="34" charset="0"/>
                      </a:endParaRPr>
                    </a:p>
                  </a:txBody>
                  <a:tcPr marL="9525" marR="9525" marT="9525" marB="0" anchor="ctr"/>
                </a:tc>
                <a:tc>
                  <a:txBody>
                    <a:bodyPr/>
                    <a:lstStyle/>
                    <a:p>
                      <a:pPr algn="ctr" fontAlgn="ctr"/>
                      <a:r>
                        <a:rPr lang="en-US" sz="1600" u="none" strike="noStrike">
                          <a:effectLst/>
                        </a:rPr>
                        <a:t>Gujarat</a:t>
                      </a:r>
                      <a:endParaRPr lang="en-US" sz="1600" b="0" i="0" u="none" strike="noStrike">
                        <a:effectLst/>
                        <a:latin typeface="Calibri" panose="020F0502020204030204" pitchFamily="34" charset="0"/>
                      </a:endParaRPr>
                    </a:p>
                  </a:txBody>
                  <a:tcPr marL="9525" marR="9525" marT="9525" marB="0" anchor="ctr"/>
                </a:tc>
                <a:tc>
                  <a:txBody>
                    <a:bodyPr/>
                    <a:lstStyle/>
                    <a:p>
                      <a:pPr algn="ctr" fontAlgn="ctr"/>
                      <a:r>
                        <a:rPr lang="en-US" sz="1600" u="none" strike="noStrike">
                          <a:effectLst/>
                        </a:rPr>
                        <a:t>Girnar Bhavnath Temple, Junagarh</a:t>
                      </a:r>
                      <a:endParaRPr lang="en-US" sz="1600" b="0" i="0" u="none" strike="noStrike">
                        <a:effectLst/>
                        <a:latin typeface="Calibri" panose="020F0502020204030204" pitchFamily="34" charset="0"/>
                      </a:endParaRPr>
                    </a:p>
                  </a:txBody>
                  <a:tcPr marL="9525" marR="9525" marT="9525" marB="0" anchor="ctr"/>
                </a:tc>
              </a:tr>
              <a:tr h="573937">
                <a:tc vMerge="1">
                  <a:txBody>
                    <a:bodyPr/>
                    <a:lstStyle/>
                    <a:p>
                      <a:endParaRPr lang="en-US"/>
                    </a:p>
                  </a:txBody>
                  <a:tcPr/>
                </a:tc>
                <a:tc>
                  <a:txBody>
                    <a:bodyPr/>
                    <a:lstStyle/>
                    <a:p>
                      <a:pPr algn="ctr" fontAlgn="ctr"/>
                      <a:r>
                        <a:rPr lang="en-US" sz="1600" u="none" strike="noStrike">
                          <a:effectLst/>
                        </a:rPr>
                        <a:t>60</a:t>
                      </a:r>
                      <a:endParaRPr lang="en-US" sz="1600" b="0" i="0" u="none" strike="noStrike">
                        <a:effectLst/>
                        <a:latin typeface="Calibri" panose="020F0502020204030204" pitchFamily="34" charset="0"/>
                      </a:endParaRPr>
                    </a:p>
                  </a:txBody>
                  <a:tcPr marL="9525" marR="9525" marT="9525" marB="0" anchor="ctr"/>
                </a:tc>
                <a:tc>
                  <a:txBody>
                    <a:bodyPr/>
                    <a:lstStyle/>
                    <a:p>
                      <a:pPr algn="ctr" fontAlgn="ctr"/>
                      <a:r>
                        <a:rPr lang="en-US" sz="1600" u="none" strike="noStrike">
                          <a:effectLst/>
                        </a:rPr>
                        <a:t>Gujarat</a:t>
                      </a:r>
                      <a:endParaRPr lang="en-US" sz="1600" b="0" i="0" u="none" strike="noStrike">
                        <a:effectLst/>
                        <a:latin typeface="Calibri" panose="020F0502020204030204" pitchFamily="34" charset="0"/>
                      </a:endParaRPr>
                    </a:p>
                  </a:txBody>
                  <a:tcPr marL="9525" marR="9525" marT="9525" marB="0" anchor="ctr"/>
                </a:tc>
                <a:tc>
                  <a:txBody>
                    <a:bodyPr/>
                    <a:lstStyle/>
                    <a:p>
                      <a:pPr algn="ctr" fontAlgn="ctr"/>
                      <a:r>
                        <a:rPr lang="en-US" sz="1600" u="none" strike="noStrike">
                          <a:effectLst/>
                        </a:rPr>
                        <a:t>Birth Place/Residence of Sardar Vallabh Bhai Patel , Karamsad,Anand</a:t>
                      </a:r>
                      <a:endParaRPr lang="en-US" sz="1600" b="0" i="0" u="none" strike="noStrike">
                        <a:effectLst/>
                        <a:latin typeface="Calibri" panose="020F0502020204030204" pitchFamily="34" charset="0"/>
                      </a:endParaRPr>
                    </a:p>
                  </a:txBody>
                  <a:tcPr marL="9525" marR="9525" marT="9525" marB="0" anchor="ctr"/>
                </a:tc>
              </a:tr>
              <a:tr h="313285">
                <a:tc vMerge="1">
                  <a:txBody>
                    <a:bodyPr/>
                    <a:lstStyle/>
                    <a:p>
                      <a:endParaRPr lang="en-US"/>
                    </a:p>
                  </a:txBody>
                  <a:tcPr/>
                </a:tc>
                <a:tc>
                  <a:txBody>
                    <a:bodyPr/>
                    <a:lstStyle/>
                    <a:p>
                      <a:pPr algn="ctr" fontAlgn="ctr"/>
                      <a:r>
                        <a:rPr lang="en-US" sz="1600" u="none" strike="noStrike">
                          <a:effectLst/>
                        </a:rPr>
                        <a:t>61</a:t>
                      </a:r>
                      <a:endParaRPr lang="en-US" sz="1600" b="0" i="0" u="none" strike="noStrike">
                        <a:effectLst/>
                        <a:latin typeface="Calibri" panose="020F0502020204030204" pitchFamily="34" charset="0"/>
                      </a:endParaRPr>
                    </a:p>
                  </a:txBody>
                  <a:tcPr marL="9525" marR="9525" marT="9525" marB="0" anchor="ctr"/>
                </a:tc>
                <a:tc>
                  <a:txBody>
                    <a:bodyPr/>
                    <a:lstStyle/>
                    <a:p>
                      <a:pPr algn="ctr" fontAlgn="ctr"/>
                      <a:r>
                        <a:rPr lang="en-US" sz="1600" u="none" strike="noStrike">
                          <a:effectLst/>
                        </a:rPr>
                        <a:t>Gujarat</a:t>
                      </a:r>
                      <a:endParaRPr lang="en-US" sz="1600" b="0" i="0" u="none" strike="noStrike">
                        <a:effectLst/>
                        <a:latin typeface="Calibri" panose="020F0502020204030204" pitchFamily="34" charset="0"/>
                      </a:endParaRPr>
                    </a:p>
                  </a:txBody>
                  <a:tcPr marL="9525" marR="9525" marT="9525" marB="0" anchor="ctr"/>
                </a:tc>
                <a:tc>
                  <a:txBody>
                    <a:bodyPr/>
                    <a:lstStyle/>
                    <a:p>
                      <a:pPr algn="ctr" fontAlgn="ctr"/>
                      <a:r>
                        <a:rPr lang="en-US" sz="1600" u="none" strike="noStrike">
                          <a:effectLst/>
                        </a:rPr>
                        <a:t>Sabarmati River front , Ahmedabad</a:t>
                      </a:r>
                      <a:endParaRPr lang="en-US" sz="1600" b="0" i="0" u="none" strike="noStrike">
                        <a:effectLst/>
                        <a:latin typeface="Calibri" panose="020F0502020204030204" pitchFamily="34" charset="0"/>
                      </a:endParaRPr>
                    </a:p>
                  </a:txBody>
                  <a:tcPr marL="9525" marR="9525" marT="9525" marB="0" anchor="ctr"/>
                </a:tc>
              </a:tr>
              <a:tr h="313285">
                <a:tc vMerge="1">
                  <a:txBody>
                    <a:bodyPr/>
                    <a:lstStyle/>
                    <a:p>
                      <a:endParaRPr lang="en-US"/>
                    </a:p>
                  </a:txBody>
                  <a:tcPr/>
                </a:tc>
                <a:tc>
                  <a:txBody>
                    <a:bodyPr/>
                    <a:lstStyle/>
                    <a:p>
                      <a:pPr algn="ctr" fontAlgn="ctr"/>
                      <a:r>
                        <a:rPr lang="en-US" sz="1600" u="none" strike="noStrike">
                          <a:effectLst/>
                        </a:rPr>
                        <a:t>62</a:t>
                      </a:r>
                      <a:endParaRPr lang="en-US" sz="1600" b="0" i="0" u="none" strike="noStrike">
                        <a:effectLst/>
                        <a:latin typeface="Calibri" panose="020F0502020204030204" pitchFamily="34" charset="0"/>
                      </a:endParaRPr>
                    </a:p>
                  </a:txBody>
                  <a:tcPr marL="9525" marR="9525" marT="9525" marB="0" anchor="ctr"/>
                </a:tc>
                <a:tc>
                  <a:txBody>
                    <a:bodyPr/>
                    <a:lstStyle/>
                    <a:p>
                      <a:pPr algn="ctr" fontAlgn="ctr"/>
                      <a:r>
                        <a:rPr lang="en-US" sz="1600" u="none" strike="noStrike">
                          <a:effectLst/>
                        </a:rPr>
                        <a:t>Gujarat</a:t>
                      </a:r>
                      <a:endParaRPr lang="en-US" sz="1600" b="0" i="0" u="none" strike="noStrike">
                        <a:effectLst/>
                        <a:latin typeface="Calibri" panose="020F0502020204030204" pitchFamily="34" charset="0"/>
                      </a:endParaRPr>
                    </a:p>
                  </a:txBody>
                  <a:tcPr marL="9525" marR="9525" marT="9525" marB="0" anchor="ctr"/>
                </a:tc>
                <a:tc>
                  <a:txBody>
                    <a:bodyPr/>
                    <a:lstStyle/>
                    <a:p>
                      <a:pPr algn="ctr" fontAlgn="ctr"/>
                      <a:r>
                        <a:rPr lang="en-US" sz="1600" u="none" strike="noStrike">
                          <a:effectLst/>
                        </a:rPr>
                        <a:t>Bardoli, Surat</a:t>
                      </a:r>
                      <a:endParaRPr lang="en-US" sz="1600" b="0" i="0" u="none" strike="noStrike">
                        <a:effectLst/>
                        <a:latin typeface="Calibri" panose="020F0502020204030204" pitchFamily="34" charset="0"/>
                      </a:endParaRPr>
                    </a:p>
                  </a:txBody>
                  <a:tcPr marL="9525" marR="9525" marT="9525" marB="0" anchor="ctr"/>
                </a:tc>
              </a:tr>
              <a:tr h="313285">
                <a:tc vMerge="1">
                  <a:txBody>
                    <a:bodyPr/>
                    <a:lstStyle/>
                    <a:p>
                      <a:endParaRPr lang="en-US"/>
                    </a:p>
                  </a:txBody>
                  <a:tcPr/>
                </a:tc>
                <a:tc>
                  <a:txBody>
                    <a:bodyPr/>
                    <a:lstStyle/>
                    <a:p>
                      <a:pPr algn="ctr" fontAlgn="ctr"/>
                      <a:r>
                        <a:rPr lang="en-US" sz="1600" u="none" strike="noStrike">
                          <a:effectLst/>
                        </a:rPr>
                        <a:t>63</a:t>
                      </a:r>
                      <a:endParaRPr lang="en-US" sz="1600" b="0" i="0" u="none" strike="noStrike">
                        <a:effectLst/>
                        <a:latin typeface="Calibri" panose="020F0502020204030204" pitchFamily="34" charset="0"/>
                      </a:endParaRPr>
                    </a:p>
                  </a:txBody>
                  <a:tcPr marL="9525" marR="9525" marT="9525" marB="0" anchor="ctr"/>
                </a:tc>
                <a:tc>
                  <a:txBody>
                    <a:bodyPr/>
                    <a:lstStyle/>
                    <a:p>
                      <a:pPr algn="ctr" fontAlgn="ctr"/>
                      <a:r>
                        <a:rPr lang="en-US" sz="1600" u="none" strike="noStrike">
                          <a:effectLst/>
                        </a:rPr>
                        <a:t>Gujarat</a:t>
                      </a:r>
                      <a:endParaRPr lang="en-US" sz="1600" b="0" i="0" u="none" strike="noStrike">
                        <a:effectLst/>
                        <a:latin typeface="Calibri" panose="020F0502020204030204" pitchFamily="34" charset="0"/>
                      </a:endParaRPr>
                    </a:p>
                  </a:txBody>
                  <a:tcPr marL="9525" marR="9525" marT="9525" marB="0" anchor="ctr"/>
                </a:tc>
                <a:tc>
                  <a:txBody>
                    <a:bodyPr/>
                    <a:lstStyle/>
                    <a:p>
                      <a:pPr algn="ctr" fontAlgn="ctr"/>
                      <a:r>
                        <a:rPr lang="en-US" sz="1600" u="none" strike="noStrike">
                          <a:effectLst/>
                        </a:rPr>
                        <a:t>Golden Bridge, Bharuch</a:t>
                      </a:r>
                      <a:endParaRPr lang="en-US" sz="1600" b="0" i="0" u="none" strike="noStrike">
                        <a:effectLst/>
                        <a:latin typeface="Calibri" panose="020F0502020204030204" pitchFamily="34" charset="0"/>
                      </a:endParaRPr>
                    </a:p>
                  </a:txBody>
                  <a:tcPr marL="9525" marR="9525" marT="9525" marB="0" anchor="ctr"/>
                </a:tc>
              </a:tr>
              <a:tr h="313285">
                <a:tc vMerge="1">
                  <a:txBody>
                    <a:bodyPr/>
                    <a:lstStyle/>
                    <a:p>
                      <a:endParaRPr lang="en-US"/>
                    </a:p>
                  </a:txBody>
                  <a:tcPr/>
                </a:tc>
                <a:tc>
                  <a:txBody>
                    <a:bodyPr/>
                    <a:lstStyle/>
                    <a:p>
                      <a:pPr algn="ctr" fontAlgn="ctr"/>
                      <a:r>
                        <a:rPr lang="en-US" sz="1600" u="none" strike="noStrike">
                          <a:effectLst/>
                        </a:rPr>
                        <a:t>64</a:t>
                      </a:r>
                      <a:endParaRPr lang="en-US" sz="1600" b="0" i="0" u="none" strike="noStrike">
                        <a:effectLst/>
                        <a:latin typeface="Calibri" panose="020F0502020204030204" pitchFamily="34" charset="0"/>
                      </a:endParaRPr>
                    </a:p>
                  </a:txBody>
                  <a:tcPr marL="9525" marR="9525" marT="9525" marB="0" anchor="ctr"/>
                </a:tc>
                <a:tc>
                  <a:txBody>
                    <a:bodyPr/>
                    <a:lstStyle/>
                    <a:p>
                      <a:pPr algn="ctr" fontAlgn="ctr"/>
                      <a:r>
                        <a:rPr lang="en-US" sz="1600" u="none" strike="noStrike">
                          <a:effectLst/>
                        </a:rPr>
                        <a:t>Gujarat</a:t>
                      </a:r>
                      <a:endParaRPr lang="en-US" sz="1600" b="0" i="0" u="none" strike="noStrike">
                        <a:effectLst/>
                        <a:latin typeface="Calibri" panose="020F0502020204030204" pitchFamily="34" charset="0"/>
                      </a:endParaRPr>
                    </a:p>
                  </a:txBody>
                  <a:tcPr marL="9525" marR="9525" marT="9525" marB="0" anchor="ctr"/>
                </a:tc>
                <a:tc>
                  <a:txBody>
                    <a:bodyPr/>
                    <a:lstStyle/>
                    <a:p>
                      <a:pPr algn="ctr" fontAlgn="ctr"/>
                      <a:r>
                        <a:rPr lang="en-US" sz="1600" u="none" strike="noStrike">
                          <a:effectLst/>
                        </a:rPr>
                        <a:t>Kirti Mandir, Porbandar</a:t>
                      </a:r>
                      <a:endParaRPr lang="en-US" sz="1600" b="0" i="0" u="none" strike="noStrike">
                        <a:effectLst/>
                        <a:latin typeface="Calibri" panose="020F0502020204030204" pitchFamily="34" charset="0"/>
                      </a:endParaRPr>
                    </a:p>
                  </a:txBody>
                  <a:tcPr marL="9525" marR="9525" marT="9525" marB="0" anchor="ctr"/>
                </a:tc>
              </a:tr>
              <a:tr h="313285">
                <a:tc vMerge="1">
                  <a:txBody>
                    <a:bodyPr/>
                    <a:lstStyle/>
                    <a:p>
                      <a:endParaRPr lang="en-US"/>
                    </a:p>
                  </a:txBody>
                  <a:tcPr/>
                </a:tc>
                <a:tc>
                  <a:txBody>
                    <a:bodyPr/>
                    <a:lstStyle/>
                    <a:p>
                      <a:pPr algn="ctr" fontAlgn="ctr"/>
                      <a:r>
                        <a:rPr lang="en-US" sz="1600" u="none" strike="noStrike">
                          <a:effectLst/>
                        </a:rPr>
                        <a:t>65</a:t>
                      </a:r>
                      <a:endParaRPr lang="en-US" sz="1600" b="0" i="0" u="none" strike="noStrike">
                        <a:effectLst/>
                        <a:latin typeface="Calibri" panose="020F0502020204030204" pitchFamily="34" charset="0"/>
                      </a:endParaRPr>
                    </a:p>
                  </a:txBody>
                  <a:tcPr marL="9525" marR="9525" marT="9525" marB="0" anchor="ctr"/>
                </a:tc>
                <a:tc>
                  <a:txBody>
                    <a:bodyPr/>
                    <a:lstStyle/>
                    <a:p>
                      <a:pPr algn="ctr" fontAlgn="ctr"/>
                      <a:r>
                        <a:rPr lang="en-US" sz="1600" u="none" strike="noStrike">
                          <a:effectLst/>
                        </a:rPr>
                        <a:t>Maharashtra</a:t>
                      </a:r>
                      <a:endParaRPr lang="en-US" sz="1600" b="0" i="0" u="none" strike="noStrike">
                        <a:effectLst/>
                        <a:latin typeface="Calibri" panose="020F0502020204030204" pitchFamily="34" charset="0"/>
                      </a:endParaRPr>
                    </a:p>
                  </a:txBody>
                  <a:tcPr marL="9525" marR="9525" marT="9525" marB="0" anchor="ctr"/>
                </a:tc>
                <a:tc>
                  <a:txBody>
                    <a:bodyPr/>
                    <a:lstStyle/>
                    <a:p>
                      <a:pPr algn="ctr" fontAlgn="ctr"/>
                      <a:r>
                        <a:rPr lang="en-US" sz="1600" u="none" strike="noStrike">
                          <a:effectLst/>
                        </a:rPr>
                        <a:t>Lokmanya Tilak Birth Place,Ratnagiri</a:t>
                      </a:r>
                      <a:endParaRPr lang="en-US" sz="1600" b="0" i="0" u="none" strike="noStrike">
                        <a:effectLst/>
                        <a:latin typeface="Calibri" panose="020F0502020204030204" pitchFamily="34" charset="0"/>
                      </a:endParaRPr>
                    </a:p>
                  </a:txBody>
                  <a:tcPr marL="9525" marR="9525" marT="9525" marB="0" anchor="ctr"/>
                </a:tc>
              </a:tr>
              <a:tr h="313285">
                <a:tc vMerge="1">
                  <a:txBody>
                    <a:bodyPr/>
                    <a:lstStyle/>
                    <a:p>
                      <a:endParaRPr lang="en-US"/>
                    </a:p>
                  </a:txBody>
                  <a:tcPr/>
                </a:tc>
                <a:tc>
                  <a:txBody>
                    <a:bodyPr/>
                    <a:lstStyle/>
                    <a:p>
                      <a:pPr algn="ctr" fontAlgn="ctr"/>
                      <a:r>
                        <a:rPr lang="en-US" sz="1600" u="none" strike="noStrike">
                          <a:effectLst/>
                        </a:rPr>
                        <a:t>66</a:t>
                      </a:r>
                      <a:endParaRPr lang="en-US" sz="1600" b="0" i="0" u="none" strike="noStrike">
                        <a:effectLst/>
                        <a:latin typeface="Calibri" panose="020F0502020204030204" pitchFamily="34" charset="0"/>
                      </a:endParaRPr>
                    </a:p>
                  </a:txBody>
                  <a:tcPr marL="9525" marR="9525" marT="9525" marB="0" anchor="ctr"/>
                </a:tc>
                <a:tc>
                  <a:txBody>
                    <a:bodyPr/>
                    <a:lstStyle/>
                    <a:p>
                      <a:pPr algn="ctr" fontAlgn="ctr"/>
                      <a:r>
                        <a:rPr lang="en-US" sz="1600" u="none" strike="noStrike">
                          <a:effectLst/>
                        </a:rPr>
                        <a:t>Maharashtra</a:t>
                      </a:r>
                      <a:endParaRPr lang="en-US" sz="1600" b="0" i="0" u="none" strike="noStrike">
                        <a:effectLst/>
                        <a:latin typeface="Calibri" panose="020F0502020204030204" pitchFamily="34" charset="0"/>
                      </a:endParaRPr>
                    </a:p>
                  </a:txBody>
                  <a:tcPr marL="9525" marR="9525" marT="9525" marB="0" anchor="ctr"/>
                </a:tc>
                <a:tc>
                  <a:txBody>
                    <a:bodyPr/>
                    <a:lstStyle/>
                    <a:p>
                      <a:pPr algn="ctr" fontAlgn="ctr"/>
                      <a:r>
                        <a:rPr lang="en-US" sz="1600" u="none" strike="noStrike">
                          <a:effectLst/>
                        </a:rPr>
                        <a:t>Nagpur Railway Station Fort, Nagpur </a:t>
                      </a:r>
                      <a:endParaRPr lang="en-US" sz="1600" b="0" i="0" u="none" strike="noStrike">
                        <a:effectLst/>
                        <a:latin typeface="Calibri" panose="020F0502020204030204" pitchFamily="34" charset="0"/>
                      </a:endParaRPr>
                    </a:p>
                  </a:txBody>
                  <a:tcPr marL="9525" marR="9525" marT="9525" marB="0" anchor="ctr"/>
                </a:tc>
              </a:tr>
              <a:tr h="313285">
                <a:tc vMerge="1">
                  <a:txBody>
                    <a:bodyPr/>
                    <a:lstStyle/>
                    <a:p>
                      <a:endParaRPr lang="en-US"/>
                    </a:p>
                  </a:txBody>
                  <a:tcPr/>
                </a:tc>
                <a:tc>
                  <a:txBody>
                    <a:bodyPr/>
                    <a:lstStyle/>
                    <a:p>
                      <a:pPr algn="ctr" fontAlgn="ctr"/>
                      <a:r>
                        <a:rPr lang="en-US" sz="1600" u="none" strike="noStrike">
                          <a:effectLst/>
                        </a:rPr>
                        <a:t>67</a:t>
                      </a:r>
                      <a:endParaRPr lang="en-US" sz="1600" b="0" i="0" u="none" strike="noStrike">
                        <a:effectLst/>
                        <a:latin typeface="Calibri" panose="020F0502020204030204" pitchFamily="34" charset="0"/>
                      </a:endParaRPr>
                    </a:p>
                  </a:txBody>
                  <a:tcPr marL="9525" marR="9525" marT="9525" marB="0" anchor="ctr"/>
                </a:tc>
                <a:tc>
                  <a:txBody>
                    <a:bodyPr/>
                    <a:lstStyle/>
                    <a:p>
                      <a:pPr algn="ctr" fontAlgn="ctr"/>
                      <a:r>
                        <a:rPr lang="en-US" sz="1600" u="none" strike="noStrike">
                          <a:effectLst/>
                        </a:rPr>
                        <a:t>Maharashtra</a:t>
                      </a:r>
                      <a:endParaRPr lang="en-US" sz="1600" b="0" i="0" u="none" strike="noStrike">
                        <a:effectLst/>
                        <a:latin typeface="Calibri" panose="020F0502020204030204" pitchFamily="34" charset="0"/>
                      </a:endParaRPr>
                    </a:p>
                  </a:txBody>
                  <a:tcPr marL="9525" marR="9525" marT="9525" marB="0" anchor="ctr"/>
                </a:tc>
                <a:tc>
                  <a:txBody>
                    <a:bodyPr/>
                    <a:lstStyle/>
                    <a:p>
                      <a:pPr algn="ctr" fontAlgn="ctr"/>
                      <a:r>
                        <a:rPr lang="en-US" sz="1600" u="none" strike="noStrike">
                          <a:effectLst/>
                        </a:rPr>
                        <a:t>Agakhan Palace Building , Pune</a:t>
                      </a:r>
                      <a:endParaRPr lang="en-US" sz="1600" b="0" i="0" u="none" strike="noStrike">
                        <a:effectLst/>
                        <a:latin typeface="Calibri" panose="020F0502020204030204" pitchFamily="34" charset="0"/>
                      </a:endParaRPr>
                    </a:p>
                  </a:txBody>
                  <a:tcPr marL="9525" marR="9525" marT="9525" marB="0" anchor="ctr"/>
                </a:tc>
              </a:tr>
              <a:tr h="313285">
                <a:tc vMerge="1">
                  <a:txBody>
                    <a:bodyPr/>
                    <a:lstStyle/>
                    <a:p>
                      <a:endParaRPr lang="en-US"/>
                    </a:p>
                  </a:txBody>
                  <a:tcPr/>
                </a:tc>
                <a:tc>
                  <a:txBody>
                    <a:bodyPr/>
                    <a:lstStyle/>
                    <a:p>
                      <a:pPr algn="ctr" fontAlgn="ctr"/>
                      <a:r>
                        <a:rPr lang="en-US" sz="1600" u="none" strike="noStrike">
                          <a:effectLst/>
                        </a:rPr>
                        <a:t>68</a:t>
                      </a:r>
                      <a:endParaRPr lang="en-US" sz="1600" b="0" i="0" u="none" strike="noStrike">
                        <a:effectLst/>
                        <a:latin typeface="Calibri" panose="020F0502020204030204" pitchFamily="34" charset="0"/>
                      </a:endParaRPr>
                    </a:p>
                  </a:txBody>
                  <a:tcPr marL="9525" marR="9525" marT="9525" marB="0" anchor="ctr"/>
                </a:tc>
                <a:tc>
                  <a:txBody>
                    <a:bodyPr/>
                    <a:lstStyle/>
                    <a:p>
                      <a:pPr algn="ctr" fontAlgn="ctr"/>
                      <a:r>
                        <a:rPr lang="en-US" sz="1600" u="none" strike="noStrike">
                          <a:effectLst/>
                        </a:rPr>
                        <a:t>Maharashtra</a:t>
                      </a:r>
                      <a:endParaRPr lang="en-US" sz="1600" b="0" i="0" u="none" strike="noStrike">
                        <a:effectLst/>
                        <a:latin typeface="Calibri" panose="020F0502020204030204" pitchFamily="34" charset="0"/>
                      </a:endParaRPr>
                    </a:p>
                  </a:txBody>
                  <a:tcPr marL="9525" marR="9525" marT="9525" marB="0" anchor="ctr"/>
                </a:tc>
                <a:tc>
                  <a:txBody>
                    <a:bodyPr/>
                    <a:lstStyle/>
                    <a:p>
                      <a:pPr algn="ctr" fontAlgn="ctr"/>
                      <a:r>
                        <a:rPr lang="en-US" sz="1600" u="none" strike="noStrike">
                          <a:effectLst/>
                        </a:rPr>
                        <a:t>Gandhi Sevagram Ashram,Wardha</a:t>
                      </a:r>
                      <a:endParaRPr lang="en-US" sz="1600" b="0" i="0" u="none" strike="noStrike">
                        <a:effectLst/>
                        <a:latin typeface="Calibri" panose="020F0502020204030204" pitchFamily="34" charset="0"/>
                      </a:endParaRPr>
                    </a:p>
                  </a:txBody>
                  <a:tcPr marL="9525" marR="9525" marT="9525" marB="0" anchor="ctr"/>
                </a:tc>
              </a:tr>
              <a:tr h="313285">
                <a:tc vMerge="1">
                  <a:txBody>
                    <a:bodyPr/>
                    <a:lstStyle/>
                    <a:p>
                      <a:endParaRPr lang="en-US"/>
                    </a:p>
                  </a:txBody>
                  <a:tcPr/>
                </a:tc>
                <a:tc>
                  <a:txBody>
                    <a:bodyPr/>
                    <a:lstStyle/>
                    <a:p>
                      <a:pPr algn="ctr" fontAlgn="ctr"/>
                      <a:r>
                        <a:rPr lang="en-US" sz="1600" u="none" strike="noStrike">
                          <a:effectLst/>
                        </a:rPr>
                        <a:t>69</a:t>
                      </a:r>
                      <a:endParaRPr lang="en-US" sz="1600" b="0" i="0" u="none" strike="noStrike">
                        <a:effectLst/>
                        <a:latin typeface="Calibri" panose="020F0502020204030204" pitchFamily="34" charset="0"/>
                      </a:endParaRPr>
                    </a:p>
                  </a:txBody>
                  <a:tcPr marL="9525" marR="9525" marT="9525" marB="0" anchor="ctr"/>
                </a:tc>
                <a:tc>
                  <a:txBody>
                    <a:bodyPr/>
                    <a:lstStyle/>
                    <a:p>
                      <a:pPr algn="ctr" fontAlgn="ctr"/>
                      <a:r>
                        <a:rPr lang="en-US" sz="1600" u="none" strike="noStrike">
                          <a:effectLst/>
                        </a:rPr>
                        <a:t>Rajasthan</a:t>
                      </a:r>
                      <a:endParaRPr lang="en-US" sz="1600" b="0" i="0" u="none" strike="noStrike">
                        <a:effectLst/>
                        <a:latin typeface="Calibri" panose="020F0502020204030204" pitchFamily="34" charset="0"/>
                      </a:endParaRPr>
                    </a:p>
                  </a:txBody>
                  <a:tcPr marL="9525" marR="9525" marT="9525" marB="0" anchor="ctr"/>
                </a:tc>
                <a:tc>
                  <a:txBody>
                    <a:bodyPr/>
                    <a:lstStyle/>
                    <a:p>
                      <a:pPr algn="ctr" fontAlgn="ctr"/>
                      <a:r>
                        <a:rPr lang="en-US" sz="1600" u="none" strike="noStrike">
                          <a:effectLst/>
                        </a:rPr>
                        <a:t>Shaeed Smarak ,Udaipur</a:t>
                      </a:r>
                      <a:endParaRPr lang="en-US" sz="1600" b="0" i="0" u="none" strike="noStrike">
                        <a:effectLst/>
                        <a:latin typeface="Calibri" panose="020F0502020204030204" pitchFamily="34" charset="0"/>
                      </a:endParaRPr>
                    </a:p>
                  </a:txBody>
                  <a:tcPr marL="9525" marR="9525" marT="9525" marB="0" anchor="ctr"/>
                </a:tc>
              </a:tr>
              <a:tr h="313285">
                <a:tc vMerge="1">
                  <a:txBody>
                    <a:bodyPr/>
                    <a:lstStyle/>
                    <a:p>
                      <a:endParaRPr lang="en-US"/>
                    </a:p>
                  </a:txBody>
                  <a:tcPr/>
                </a:tc>
                <a:tc>
                  <a:txBody>
                    <a:bodyPr/>
                    <a:lstStyle/>
                    <a:p>
                      <a:pPr algn="ctr" fontAlgn="ctr"/>
                      <a:r>
                        <a:rPr lang="en-US" sz="1600" u="none" strike="noStrike">
                          <a:effectLst/>
                        </a:rPr>
                        <a:t>70</a:t>
                      </a:r>
                      <a:endParaRPr lang="en-US" sz="1600" b="0" i="0" u="none" strike="noStrike">
                        <a:effectLst/>
                        <a:latin typeface="Calibri" panose="020F0502020204030204" pitchFamily="34" charset="0"/>
                      </a:endParaRPr>
                    </a:p>
                  </a:txBody>
                  <a:tcPr marL="9525" marR="9525" marT="9525" marB="0" anchor="ctr"/>
                </a:tc>
                <a:tc>
                  <a:txBody>
                    <a:bodyPr/>
                    <a:lstStyle/>
                    <a:p>
                      <a:pPr algn="ctr" fontAlgn="ctr"/>
                      <a:r>
                        <a:rPr lang="en-US" sz="1600" u="none" strike="noStrike">
                          <a:effectLst/>
                        </a:rPr>
                        <a:t>Rajasthan</a:t>
                      </a:r>
                      <a:endParaRPr lang="en-US" sz="1600" b="0" i="0" u="none" strike="noStrike">
                        <a:effectLst/>
                        <a:latin typeface="Calibri" panose="020F0502020204030204" pitchFamily="34" charset="0"/>
                      </a:endParaRPr>
                    </a:p>
                  </a:txBody>
                  <a:tcPr marL="9525" marR="9525" marT="9525" marB="0" anchor="ctr"/>
                </a:tc>
                <a:tc>
                  <a:txBody>
                    <a:bodyPr/>
                    <a:lstStyle/>
                    <a:p>
                      <a:pPr algn="ctr" fontAlgn="ctr"/>
                      <a:r>
                        <a:rPr lang="en-US" sz="1600" u="none" strike="noStrike">
                          <a:effectLst/>
                        </a:rPr>
                        <a:t>Shaheed Smarak,Churu</a:t>
                      </a:r>
                      <a:endParaRPr lang="en-US" sz="1600" b="0" i="0" u="none" strike="noStrike">
                        <a:effectLst/>
                        <a:latin typeface="Calibri" panose="020F0502020204030204" pitchFamily="34" charset="0"/>
                      </a:endParaRPr>
                    </a:p>
                  </a:txBody>
                  <a:tcPr marL="9525" marR="9525" marT="9525" marB="0" anchor="ctr"/>
                </a:tc>
              </a:tr>
              <a:tr h="313285">
                <a:tc vMerge="1">
                  <a:txBody>
                    <a:bodyPr/>
                    <a:lstStyle/>
                    <a:p>
                      <a:endParaRPr lang="en-US"/>
                    </a:p>
                  </a:txBody>
                  <a:tcPr/>
                </a:tc>
                <a:tc>
                  <a:txBody>
                    <a:bodyPr/>
                    <a:lstStyle/>
                    <a:p>
                      <a:pPr algn="ctr" fontAlgn="ctr"/>
                      <a:r>
                        <a:rPr lang="en-US" sz="1600" u="none" strike="noStrike">
                          <a:effectLst/>
                        </a:rPr>
                        <a:t>71</a:t>
                      </a:r>
                      <a:endParaRPr lang="en-US" sz="1600" b="0" i="0" u="none" strike="noStrike">
                        <a:effectLst/>
                        <a:latin typeface="Calibri" panose="020F0502020204030204" pitchFamily="34" charset="0"/>
                      </a:endParaRPr>
                    </a:p>
                  </a:txBody>
                  <a:tcPr marL="9525" marR="9525" marT="9525" marB="0" anchor="ctr"/>
                </a:tc>
                <a:tc>
                  <a:txBody>
                    <a:bodyPr/>
                    <a:lstStyle/>
                    <a:p>
                      <a:pPr algn="ctr" fontAlgn="ctr"/>
                      <a:r>
                        <a:rPr lang="en-US" sz="1600" u="none" strike="noStrike">
                          <a:effectLst/>
                        </a:rPr>
                        <a:t>Rajasthan</a:t>
                      </a:r>
                      <a:endParaRPr lang="en-US" sz="1600" b="0" i="0" u="none" strike="noStrike">
                        <a:effectLst/>
                        <a:latin typeface="Calibri" panose="020F0502020204030204" pitchFamily="34" charset="0"/>
                      </a:endParaRPr>
                    </a:p>
                  </a:txBody>
                  <a:tcPr marL="9525" marR="9525" marT="9525" marB="0" anchor="ctr"/>
                </a:tc>
                <a:tc>
                  <a:txBody>
                    <a:bodyPr/>
                    <a:lstStyle/>
                    <a:p>
                      <a:pPr algn="ctr" fontAlgn="ctr"/>
                      <a:r>
                        <a:rPr lang="en-US" sz="1600" u="none" strike="noStrike">
                          <a:effectLst/>
                        </a:rPr>
                        <a:t>Mehrangarh Fort,Jodhpur</a:t>
                      </a:r>
                      <a:endParaRPr lang="en-US" sz="1600" b="0" i="0" u="none" strike="noStrike">
                        <a:effectLst/>
                        <a:latin typeface="Calibri" panose="020F0502020204030204" pitchFamily="34" charset="0"/>
                      </a:endParaRPr>
                    </a:p>
                  </a:txBody>
                  <a:tcPr marL="9525" marR="9525" marT="9525" marB="0" anchor="ctr"/>
                </a:tc>
              </a:tr>
              <a:tr h="313285">
                <a:tc vMerge="1">
                  <a:txBody>
                    <a:bodyPr/>
                    <a:lstStyle/>
                    <a:p>
                      <a:endParaRPr lang="en-US"/>
                    </a:p>
                  </a:txBody>
                  <a:tcPr/>
                </a:tc>
                <a:tc>
                  <a:txBody>
                    <a:bodyPr/>
                    <a:lstStyle/>
                    <a:p>
                      <a:pPr algn="ctr" fontAlgn="ctr"/>
                      <a:r>
                        <a:rPr lang="en-US" sz="1600" u="none" strike="noStrike">
                          <a:effectLst/>
                        </a:rPr>
                        <a:t>72</a:t>
                      </a:r>
                      <a:endParaRPr lang="en-US" sz="1600" b="0" i="0" u="none" strike="noStrike">
                        <a:effectLst/>
                        <a:latin typeface="Calibri" panose="020F0502020204030204" pitchFamily="34" charset="0"/>
                      </a:endParaRPr>
                    </a:p>
                  </a:txBody>
                  <a:tcPr marL="9525" marR="9525" marT="9525" marB="0" anchor="ctr"/>
                </a:tc>
                <a:tc>
                  <a:txBody>
                    <a:bodyPr/>
                    <a:lstStyle/>
                    <a:p>
                      <a:pPr algn="ctr" fontAlgn="ctr"/>
                      <a:r>
                        <a:rPr lang="en-US" sz="1600" u="none" strike="noStrike">
                          <a:effectLst/>
                        </a:rPr>
                        <a:t>Rajasthan</a:t>
                      </a:r>
                      <a:endParaRPr lang="en-US" sz="1600" b="0" i="0" u="none" strike="noStrike">
                        <a:effectLst/>
                        <a:latin typeface="Calibri" panose="020F0502020204030204" pitchFamily="34" charset="0"/>
                      </a:endParaRPr>
                    </a:p>
                  </a:txBody>
                  <a:tcPr marL="9525" marR="9525" marT="9525" marB="0" anchor="ctr"/>
                </a:tc>
                <a:tc>
                  <a:txBody>
                    <a:bodyPr/>
                    <a:lstStyle/>
                    <a:p>
                      <a:pPr algn="ctr" fontAlgn="ctr"/>
                      <a:r>
                        <a:rPr lang="en-US" sz="1600" u="none" strike="noStrike">
                          <a:effectLst/>
                        </a:rPr>
                        <a:t>Shaheed Samarak,Alwar</a:t>
                      </a:r>
                      <a:endParaRPr lang="en-US" sz="1600" b="0" i="0" u="none" strike="noStrike">
                        <a:effectLst/>
                        <a:latin typeface="Calibri" panose="020F0502020204030204" pitchFamily="34" charset="0"/>
                      </a:endParaRPr>
                    </a:p>
                  </a:txBody>
                  <a:tcPr marL="9525" marR="9525" marT="9525" marB="0" anchor="ctr"/>
                </a:tc>
              </a:tr>
              <a:tr h="325816">
                <a:tc vMerge="1">
                  <a:txBody>
                    <a:bodyPr/>
                    <a:lstStyle/>
                    <a:p>
                      <a:endParaRPr lang="en-US"/>
                    </a:p>
                  </a:txBody>
                  <a:tcPr/>
                </a:tc>
                <a:tc>
                  <a:txBody>
                    <a:bodyPr/>
                    <a:lstStyle/>
                    <a:p>
                      <a:pPr algn="ctr" fontAlgn="ctr"/>
                      <a:r>
                        <a:rPr lang="en-US" sz="1600" u="none" strike="noStrike">
                          <a:effectLst/>
                        </a:rPr>
                        <a:t>73</a:t>
                      </a:r>
                      <a:endParaRPr lang="en-US" sz="1600" b="0" i="0" u="none" strike="noStrike">
                        <a:effectLst/>
                        <a:latin typeface="Calibri" panose="020F0502020204030204" pitchFamily="34" charset="0"/>
                      </a:endParaRPr>
                    </a:p>
                  </a:txBody>
                  <a:tcPr marL="9525" marR="9525" marT="9525" marB="0" anchor="ctr"/>
                </a:tc>
                <a:tc>
                  <a:txBody>
                    <a:bodyPr/>
                    <a:lstStyle/>
                    <a:p>
                      <a:pPr algn="ctr" fontAlgn="ctr"/>
                      <a:r>
                        <a:rPr lang="en-US" sz="1600" u="none" strike="noStrike">
                          <a:effectLst/>
                        </a:rPr>
                        <a:t>Rajasthan</a:t>
                      </a:r>
                      <a:endParaRPr lang="en-US" sz="1600" b="0" i="0" u="none" strike="noStrike">
                        <a:effectLst/>
                        <a:latin typeface="Calibri" panose="020F0502020204030204" pitchFamily="34" charset="0"/>
                      </a:endParaRPr>
                    </a:p>
                  </a:txBody>
                  <a:tcPr marL="9525" marR="9525" marT="9525" marB="0" anchor="ctr"/>
                </a:tc>
                <a:tc>
                  <a:txBody>
                    <a:bodyPr/>
                    <a:lstStyle/>
                    <a:p>
                      <a:pPr algn="ctr" fontAlgn="ctr"/>
                      <a:r>
                        <a:rPr lang="en-US" sz="1600" u="none" strike="noStrike">
                          <a:effectLst/>
                        </a:rPr>
                        <a:t>Gadh Palace , Bundi</a:t>
                      </a:r>
                      <a:endParaRPr lang="en-US" sz="1600" b="0" i="0" u="none" strike="noStrike">
                        <a:effectLst/>
                        <a:latin typeface="Calibri" panose="020F0502020204030204" pitchFamily="34" charset="0"/>
                      </a:endParaRPr>
                    </a:p>
                  </a:txBody>
                  <a:tcPr marL="9525" marR="9525" marT="9525" marB="0" anchor="ctr"/>
                </a:tc>
              </a:tr>
              <a:tr h="293234">
                <a:tc vMerge="1">
                  <a:txBody>
                    <a:bodyPr/>
                    <a:lstStyle/>
                    <a:p>
                      <a:endParaRPr lang="en-US"/>
                    </a:p>
                  </a:txBody>
                  <a:tcPr/>
                </a:tc>
                <a:tc>
                  <a:txBody>
                    <a:bodyPr/>
                    <a:lstStyle/>
                    <a:p>
                      <a:pPr algn="ctr" fontAlgn="ctr"/>
                      <a:r>
                        <a:rPr lang="en-US" sz="1600" u="none" strike="noStrike">
                          <a:effectLst/>
                        </a:rPr>
                        <a:t>74</a:t>
                      </a:r>
                      <a:endParaRPr lang="en-US" sz="1600" b="0" i="0" u="none" strike="noStrike">
                        <a:effectLst/>
                        <a:latin typeface="Calibri" panose="020F0502020204030204" pitchFamily="34" charset="0"/>
                      </a:endParaRPr>
                    </a:p>
                  </a:txBody>
                  <a:tcPr marL="9525" marR="9525" marT="9525" marB="0" anchor="ctr"/>
                </a:tc>
                <a:tc>
                  <a:txBody>
                    <a:bodyPr/>
                    <a:lstStyle/>
                    <a:p>
                      <a:pPr algn="ctr" fontAlgn="ctr"/>
                      <a:r>
                        <a:rPr lang="en-US" sz="1600" u="none" strike="noStrike">
                          <a:effectLst/>
                        </a:rPr>
                        <a:t>Chhatisgarh</a:t>
                      </a:r>
                      <a:endParaRPr lang="en-US" sz="1600" b="0" i="0" u="none" strike="noStrike">
                        <a:effectLst/>
                        <a:latin typeface="Calibri" panose="020F0502020204030204" pitchFamily="34" charset="0"/>
                      </a:endParaRPr>
                    </a:p>
                  </a:txBody>
                  <a:tcPr marL="9525" marR="9525" marT="9525" marB="0" anchor="ctr"/>
                </a:tc>
                <a:tc>
                  <a:txBody>
                    <a:bodyPr/>
                    <a:lstStyle/>
                    <a:p>
                      <a:pPr algn="ctr" fontAlgn="ctr"/>
                      <a:r>
                        <a:rPr lang="en-US" sz="1600" u="none" strike="noStrike">
                          <a:effectLst/>
                        </a:rPr>
                        <a:t>Civic Centre, Bhilai </a:t>
                      </a:r>
                      <a:endParaRPr lang="en-US" sz="1600" b="0" i="0" u="none" strike="noStrike">
                        <a:effectLst/>
                        <a:latin typeface="Calibri" panose="020F0502020204030204" pitchFamily="34" charset="0"/>
                      </a:endParaRPr>
                    </a:p>
                  </a:txBody>
                  <a:tcPr marL="9525" marR="9525" marT="9525" marB="0" anchor="ctr"/>
                </a:tc>
              </a:tr>
              <a:tr h="293234">
                <a:tc vMerge="1">
                  <a:txBody>
                    <a:bodyPr/>
                    <a:lstStyle/>
                    <a:p>
                      <a:endParaRPr lang="en-US"/>
                    </a:p>
                  </a:txBody>
                  <a:tcPr/>
                </a:tc>
                <a:tc>
                  <a:txBody>
                    <a:bodyPr/>
                    <a:lstStyle/>
                    <a:p>
                      <a:pPr algn="ctr" fontAlgn="ctr"/>
                      <a:r>
                        <a:rPr lang="en-US" sz="1600" u="none" strike="noStrike">
                          <a:effectLst/>
                        </a:rPr>
                        <a:t>75</a:t>
                      </a:r>
                      <a:endParaRPr lang="en-US" sz="1600" b="0" i="0" u="none" strike="noStrike">
                        <a:effectLst/>
                        <a:latin typeface="Calibri" panose="020F0502020204030204" pitchFamily="34" charset="0"/>
                      </a:endParaRPr>
                    </a:p>
                  </a:txBody>
                  <a:tcPr marL="9525" marR="9525" marT="9525" marB="0" anchor="ctr"/>
                </a:tc>
                <a:tc>
                  <a:txBody>
                    <a:bodyPr/>
                    <a:lstStyle/>
                    <a:p>
                      <a:pPr algn="ctr" fontAlgn="ctr"/>
                      <a:r>
                        <a:rPr lang="en-US" sz="1600" u="none" strike="noStrike">
                          <a:effectLst/>
                        </a:rPr>
                        <a:t>Chhatisgarh</a:t>
                      </a:r>
                      <a:endParaRPr lang="en-US" sz="1600" b="0" i="0" u="none" strike="noStrike">
                        <a:effectLst/>
                        <a:latin typeface="Calibri" panose="020F0502020204030204" pitchFamily="34" charset="0"/>
                      </a:endParaRPr>
                    </a:p>
                  </a:txBody>
                  <a:tcPr marL="9525" marR="9525" marT="9525" marB="0" anchor="ctr"/>
                </a:tc>
                <a:tc>
                  <a:txBody>
                    <a:bodyPr/>
                    <a:lstStyle/>
                    <a:p>
                      <a:pPr algn="ctr" fontAlgn="ctr"/>
                      <a:r>
                        <a:rPr lang="en-US" sz="1600" u="none" strike="noStrike" dirty="0" err="1">
                          <a:effectLst/>
                        </a:rPr>
                        <a:t>Ratanpur</a:t>
                      </a:r>
                      <a:r>
                        <a:rPr lang="en-US" sz="1600" u="none" strike="noStrike" dirty="0">
                          <a:effectLst/>
                        </a:rPr>
                        <a:t> Fort, </a:t>
                      </a:r>
                      <a:r>
                        <a:rPr lang="en-US" sz="1600" u="none" strike="noStrike" dirty="0" err="1">
                          <a:effectLst/>
                        </a:rPr>
                        <a:t>Bilaspur</a:t>
                      </a:r>
                      <a:endParaRPr lang="en-US" sz="1600" b="0" i="0" u="none" strike="noStrike" dirty="0">
                        <a:effectLst/>
                        <a:latin typeface="Calibri" panose="020F0502020204030204" pitchFamily="34" charset="0"/>
                      </a:endParaRPr>
                    </a:p>
                  </a:txBody>
                  <a:tcPr marL="9525" marR="9525" marT="9525" marB="0" anchor="ctr"/>
                </a:tc>
              </a:tr>
            </a:tbl>
          </a:graphicData>
        </a:graphic>
      </p:graphicFrame>
    </p:spTree>
    <p:extLst>
      <p:ext uri="{BB962C8B-B14F-4D97-AF65-F5344CB8AC3E}">
        <p14:creationId xmlns:p14="http://schemas.microsoft.com/office/powerpoint/2010/main" xmlns="" val="1622960983"/>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37</TotalTime>
  <Words>861</Words>
  <Application>Microsoft Office PowerPoint</Application>
  <PresentationFormat>Custom</PresentationFormat>
  <Paragraphs>276</Paragraphs>
  <Slides>9</Slides>
  <Notes>1</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Slide 1</vt:lpstr>
      <vt:lpstr>Objective:</vt:lpstr>
      <vt:lpstr>Slide 3</vt:lpstr>
      <vt:lpstr>Slide 4</vt:lpstr>
      <vt:lpstr>Slide 5</vt:lpstr>
      <vt:lpstr>SUMMARY OF 75 ICONIC  LOCATIONS: WORLD BICYCLE DAY, 3rd JUNE 2022</vt:lpstr>
      <vt:lpstr>Slide 7</vt:lpstr>
      <vt:lpstr>Slide 8</vt:lpstr>
      <vt:lpstr>Slide 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World Cycle Day</dc:title>
  <dc:creator>HP</dc:creator>
  <cp:lastModifiedBy>Acer</cp:lastModifiedBy>
  <cp:revision>23</cp:revision>
  <cp:lastPrinted>2022-05-30T05:09:43Z</cp:lastPrinted>
  <dcterms:created xsi:type="dcterms:W3CDTF">2022-05-30T04:40:34Z</dcterms:created>
  <dcterms:modified xsi:type="dcterms:W3CDTF">2022-05-31T06:20:03Z</dcterms:modified>
</cp:coreProperties>
</file>