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59" r:id="rId3"/>
    <p:sldId id="256" r:id="rId4"/>
    <p:sldId id="260" r:id="rId5"/>
    <p:sldId id="261" r:id="rId6"/>
    <p:sldId id="269" r:id="rId7"/>
    <p:sldId id="270" r:id="rId8"/>
    <p:sldId id="271" r:id="rId9"/>
    <p:sldId id="272" r:id="rId10"/>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8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7600"/>
          </a:xfrm>
          <a:prstGeom prst="rect">
            <a:avLst/>
          </a:prstGeom>
        </p:spPr>
        <p:txBody>
          <a:bodyPr vert="horz" lIns="91019" tIns="45510" rIns="91019" bIns="45510" rtlCol="0"/>
          <a:lstStyle>
            <a:lvl1pPr algn="l">
              <a:defRPr sz="1200"/>
            </a:lvl1pPr>
          </a:lstStyle>
          <a:p>
            <a:endParaRPr lang="en-IN"/>
          </a:p>
        </p:txBody>
      </p:sp>
      <p:sp>
        <p:nvSpPr>
          <p:cNvPr id="3" name="Date Placeholder 2"/>
          <p:cNvSpPr>
            <a:spLocks noGrp="1"/>
          </p:cNvSpPr>
          <p:nvPr>
            <p:ph type="dt" idx="1"/>
          </p:nvPr>
        </p:nvSpPr>
        <p:spPr>
          <a:xfrm>
            <a:off x="3851342" y="0"/>
            <a:ext cx="2946347" cy="497600"/>
          </a:xfrm>
          <a:prstGeom prst="rect">
            <a:avLst/>
          </a:prstGeom>
        </p:spPr>
        <p:txBody>
          <a:bodyPr vert="horz" lIns="91019" tIns="45510" rIns="91019" bIns="45510" rtlCol="0"/>
          <a:lstStyle>
            <a:lvl1pPr algn="r">
              <a:defRPr sz="1200"/>
            </a:lvl1pPr>
          </a:lstStyle>
          <a:p>
            <a:fld id="{26EB5391-53A7-40C7-A886-5979C39C813D}" type="datetimeFigureOut">
              <a:rPr lang="en-IN" smtClean="0"/>
              <a:pPr/>
              <a:t>31-05-2022</a:t>
            </a:fld>
            <a:endParaRPr lang="en-IN"/>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019" tIns="45510" rIns="91019" bIns="45510" rtlCol="0" anchor="ctr"/>
          <a:lstStyle/>
          <a:p>
            <a:endParaRPr lang="en-IN"/>
          </a:p>
        </p:txBody>
      </p:sp>
      <p:sp>
        <p:nvSpPr>
          <p:cNvPr id="5" name="Notes Placeholder 4"/>
          <p:cNvSpPr>
            <a:spLocks noGrp="1"/>
          </p:cNvSpPr>
          <p:nvPr>
            <p:ph type="body" sz="quarter" idx="3"/>
          </p:nvPr>
        </p:nvSpPr>
        <p:spPr>
          <a:xfrm>
            <a:off x="679927" y="4779496"/>
            <a:ext cx="5439410" cy="3909488"/>
          </a:xfrm>
          <a:prstGeom prst="rect">
            <a:avLst/>
          </a:prstGeom>
        </p:spPr>
        <p:txBody>
          <a:bodyPr vert="horz" lIns="91019" tIns="45510" rIns="91019" bIns="4551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32214"/>
            <a:ext cx="2946347" cy="497600"/>
          </a:xfrm>
          <a:prstGeom prst="rect">
            <a:avLst/>
          </a:prstGeom>
        </p:spPr>
        <p:txBody>
          <a:bodyPr vert="horz" lIns="91019" tIns="45510" rIns="91019" bIns="45510" rtlCol="0" anchor="b"/>
          <a:lstStyle>
            <a:lvl1pPr algn="l">
              <a:defRPr sz="1200"/>
            </a:lvl1pPr>
          </a:lstStyle>
          <a:p>
            <a:endParaRPr lang="en-IN"/>
          </a:p>
        </p:txBody>
      </p:sp>
      <p:sp>
        <p:nvSpPr>
          <p:cNvPr id="7" name="Slide Number Placeholder 6"/>
          <p:cNvSpPr>
            <a:spLocks noGrp="1"/>
          </p:cNvSpPr>
          <p:nvPr>
            <p:ph type="sldNum" sz="quarter" idx="5"/>
          </p:nvPr>
        </p:nvSpPr>
        <p:spPr>
          <a:xfrm>
            <a:off x="3851342" y="9432214"/>
            <a:ext cx="2946347" cy="497600"/>
          </a:xfrm>
          <a:prstGeom prst="rect">
            <a:avLst/>
          </a:prstGeom>
        </p:spPr>
        <p:txBody>
          <a:bodyPr vert="horz" lIns="91019" tIns="45510" rIns="91019" bIns="45510" rtlCol="0" anchor="b"/>
          <a:lstStyle>
            <a:lvl1pPr algn="r">
              <a:defRPr sz="1200"/>
            </a:lvl1pPr>
          </a:lstStyle>
          <a:p>
            <a:fld id="{568FF26B-878B-4494-984F-640F4DB0905B}" type="slidenum">
              <a:rPr lang="en-IN" smtClean="0"/>
              <a:pPr/>
              <a:t>‹#›</a:t>
            </a:fld>
            <a:endParaRPr lang="en-IN"/>
          </a:p>
        </p:txBody>
      </p:sp>
    </p:spTree>
    <p:extLst>
      <p:ext uri="{BB962C8B-B14F-4D97-AF65-F5344CB8AC3E}">
        <p14:creationId xmlns:p14="http://schemas.microsoft.com/office/powerpoint/2010/main" xmlns="" val="682918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8FF26B-878B-4494-984F-640F4DB0905B}" type="slidenum">
              <a:rPr lang="en-IN" smtClean="0"/>
              <a:pPr/>
              <a:t>6</a:t>
            </a:fld>
            <a:endParaRPr lang="en-IN"/>
          </a:p>
        </p:txBody>
      </p:sp>
    </p:spTree>
    <p:extLst>
      <p:ext uri="{BB962C8B-B14F-4D97-AF65-F5344CB8AC3E}">
        <p14:creationId xmlns:p14="http://schemas.microsoft.com/office/powerpoint/2010/main" xmlns="" val="3013876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hyperlink" Target="http://pptmon.com/" TargetMode="External"/><Relationship Id="rId1" Type="http://schemas.openxmlformats.org/officeDocument/2006/relationships/slideMaster" Target="../slideMasters/slideMaster1.xml"/><Relationship Id="rId6" Type="http://schemas.openxmlformats.org/officeDocument/2006/relationships/hyperlink" Target="http://www.pptmon.com/" TargetMode="External"/><Relationship Id="rId5" Type="http://schemas.openxmlformats.org/officeDocument/2006/relationships/hyperlink" Target="https://pptmon.com/" TargetMode="External"/><Relationship Id="rId4" Type="http://schemas.openxmlformats.org/officeDocument/2006/relationships/image" Target="../media/image2.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C54C786-A2EB-4953-BA70-E6A17838ABC6}" type="datetime1">
              <a:rPr lang="en-IN" smtClean="0"/>
              <a:pPr/>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CE489F-A873-4FCB-B311-1E1851B61437}" type="slidenum">
              <a:rPr lang="en-IN" smtClean="0"/>
              <a:pPr/>
              <a:t>‹#›</a:t>
            </a:fld>
            <a:endParaRPr lang="en-IN"/>
          </a:p>
        </p:txBody>
      </p:sp>
    </p:spTree>
    <p:extLst>
      <p:ext uri="{BB962C8B-B14F-4D97-AF65-F5344CB8AC3E}">
        <p14:creationId xmlns:p14="http://schemas.microsoft.com/office/powerpoint/2010/main" xmlns="" val="2289955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FD8EEE3-424B-41E0-83AD-B81711BDC0AB}" type="datetime1">
              <a:rPr lang="en-IN" smtClean="0"/>
              <a:pPr/>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CE489F-A873-4FCB-B311-1E1851B61437}" type="slidenum">
              <a:rPr lang="en-IN" smtClean="0"/>
              <a:pPr/>
              <a:t>‹#›</a:t>
            </a:fld>
            <a:endParaRPr lang="en-IN"/>
          </a:p>
        </p:txBody>
      </p:sp>
    </p:spTree>
    <p:extLst>
      <p:ext uri="{BB962C8B-B14F-4D97-AF65-F5344CB8AC3E}">
        <p14:creationId xmlns:p14="http://schemas.microsoft.com/office/powerpoint/2010/main" xmlns="" val="414676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A4E74C7-3D22-457C-8191-2C28E6968703}" type="datetime1">
              <a:rPr lang="en-IN" smtClean="0"/>
              <a:pPr/>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CE489F-A873-4FCB-B311-1E1851B61437}" type="slidenum">
              <a:rPr lang="en-IN" smtClean="0"/>
              <a:pPr/>
              <a:t>‹#›</a:t>
            </a:fld>
            <a:endParaRPr lang="en-IN"/>
          </a:p>
        </p:txBody>
      </p:sp>
    </p:spTree>
    <p:extLst>
      <p:ext uri="{BB962C8B-B14F-4D97-AF65-F5344CB8AC3E}">
        <p14:creationId xmlns:p14="http://schemas.microsoft.com/office/powerpoint/2010/main" xmlns="" val="452976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PTMON title">
    <p:spTree>
      <p:nvGrpSpPr>
        <p:cNvPr id="1" name=""/>
        <p:cNvGrpSpPr/>
        <p:nvPr/>
      </p:nvGrpSpPr>
      <p:grpSpPr>
        <a:xfrm>
          <a:off x="0" y="0"/>
          <a:ext cx="0" cy="0"/>
          <a:chOff x="0" y="0"/>
          <a:chExt cx="0" cy="0"/>
        </a:xfrm>
      </p:grpSpPr>
      <p:pic>
        <p:nvPicPr>
          <p:cNvPr id="36" name="Graphic 3">
            <a:hlinkClick r:id="rId2"/>
            <a:extLst>
              <a:ext uri="{FF2B5EF4-FFF2-40B4-BE49-F238E27FC236}">
                <a16:creationId xmlns:a16="http://schemas.microsoft.com/office/drawing/2014/main" xmlns="" id="{B70C119A-F158-4A5C-BF90-947197CC41D0}"/>
              </a:ext>
            </a:extLst>
          </p:cNvPr>
          <p:cNvPicPr>
            <a:picLocks noChangeAspect="1"/>
          </p:cNvPicPr>
          <p:nvPr userDrawn="1"/>
        </p:nvPicPr>
        <p:blipFill rotWithShape="1">
          <a:blip r:embed="rId3" cstate="print">
            <a:extLst>
              <a:ext uri="{96DAC541-7B7A-43D3-8B79-37D633B846F1}">
                <asvg:svgBlip xmlns="" xmlns:asvg="http://schemas.microsoft.com/office/drawing/2016/SVG/main" r:embed="rId4"/>
              </a:ext>
            </a:extLst>
          </a:blip>
          <a:srcRect l="29909"/>
          <a:stretch/>
        </p:blipFill>
        <p:spPr>
          <a:xfrm>
            <a:off x="6024563" y="7063924"/>
            <a:ext cx="1732461" cy="190500"/>
          </a:xfrm>
          <a:prstGeom prst="rect">
            <a:avLst/>
          </a:prstGeom>
        </p:spPr>
      </p:pic>
      <p:sp>
        <p:nvSpPr>
          <p:cNvPr id="43" name="TextBox 42">
            <a:hlinkClick r:id="rId5"/>
            <a:extLst>
              <a:ext uri="{FF2B5EF4-FFF2-40B4-BE49-F238E27FC236}">
                <a16:creationId xmlns:a16="http://schemas.microsoft.com/office/drawing/2014/main" xmlns="" id="{3B675B69-BFF3-43B0-AFE2-38BE5248397F}"/>
              </a:ext>
            </a:extLst>
          </p:cNvPr>
          <p:cNvSpPr txBox="1"/>
          <p:nvPr userDrawn="1"/>
        </p:nvSpPr>
        <p:spPr>
          <a:xfrm>
            <a:off x="4434976" y="7063924"/>
            <a:ext cx="2690631" cy="246221"/>
          </a:xfrm>
          <a:prstGeom prst="rect">
            <a:avLst/>
          </a:prstGeom>
          <a:noFill/>
        </p:spPr>
        <p:txBody>
          <a:bodyPr wrap="square" rtlCol="0">
            <a:spAutoFit/>
          </a:bodyPr>
          <a:lstStyle/>
          <a:p>
            <a:r>
              <a:rPr lang="en-US" altLang="ko-KR" sz="1000" u="none" dirty="0">
                <a:latin typeface="Arial" panose="020B0604020202020204" pitchFamily="34" charset="0"/>
                <a:cs typeface="Arial" panose="020B0604020202020204" pitchFamily="34" charset="0"/>
                <a:hlinkClick r:id="rId6"/>
              </a:rPr>
              <a:t>Presentation template by</a:t>
            </a:r>
            <a:endParaRPr lang="ko-KR" altLang="en-US" sz="1000" u="none" dirty="0">
              <a:latin typeface="Arial" panose="020B0604020202020204" pitchFamily="34" charset="0"/>
              <a:cs typeface="Arial" panose="020B0604020202020204" pitchFamily="34" charset="0"/>
            </a:endParaRPr>
          </a:p>
        </p:txBody>
      </p:sp>
      <p:pic>
        <p:nvPicPr>
          <p:cNvPr id="6" name="그림 5">
            <a:extLst>
              <a:ext uri="{FF2B5EF4-FFF2-40B4-BE49-F238E27FC236}">
                <a16:creationId xmlns:a16="http://schemas.microsoft.com/office/drawing/2014/main" xmlns="" id="{44EFEACA-EB63-4420-8653-65BE35C0C7E3}"/>
              </a:ext>
            </a:extLst>
          </p:cNvPr>
          <p:cNvPicPr>
            <a:picLocks noChangeAspect="1"/>
          </p:cNvPicPr>
          <p:nvPr userDrawn="1"/>
        </p:nvPicPr>
        <p:blipFill>
          <a:blip r:embed="rId7">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pic>
        <p:nvPicPr>
          <p:cNvPr id="8" name="그림 7">
            <a:extLst>
              <a:ext uri="{FF2B5EF4-FFF2-40B4-BE49-F238E27FC236}">
                <a16:creationId xmlns:a16="http://schemas.microsoft.com/office/drawing/2014/main" xmlns="" id="{852765CA-E39F-449A-8CCF-0B29B670B9DA}"/>
              </a:ext>
            </a:extLst>
          </p:cNvPr>
          <p:cNvPicPr>
            <a:picLocks noChangeAspect="1"/>
          </p:cNvPicPr>
          <p:nvPr userDrawn="1"/>
        </p:nvPicPr>
        <p:blipFill>
          <a:blip r:embed="rId8">
            <a:extLst>
              <a:ext uri="{28A0092B-C50C-407E-A947-70E740481C1C}">
                <a14:useLocalDpi xmlns:a14="http://schemas.microsoft.com/office/drawing/2010/main" xmlns="" val="0"/>
              </a:ext>
            </a:extLst>
          </a:blip>
          <a:stretch>
            <a:fillRect/>
          </a:stretch>
        </p:blipFill>
        <p:spPr>
          <a:xfrm>
            <a:off x="820616" y="3429000"/>
            <a:ext cx="10550769" cy="3429000"/>
          </a:xfrm>
          <a:prstGeom prst="rect">
            <a:avLst/>
          </a:prstGeom>
        </p:spPr>
      </p:pic>
    </p:spTree>
    <p:extLst>
      <p:ext uri="{BB962C8B-B14F-4D97-AF65-F5344CB8AC3E}">
        <p14:creationId xmlns:p14="http://schemas.microsoft.com/office/powerpoint/2010/main" xmlns="" val="1427477912"/>
      </p:ext>
    </p:extLst>
  </p:cSld>
  <p:clrMapOvr>
    <a:masterClrMapping/>
  </p:clrMapOvr>
  <p:extLst>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2A0F36A-CF9C-4C6B-8514-9D99FE23400A}" type="datetime1">
              <a:rPr lang="en-IN" smtClean="0"/>
              <a:pPr/>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CE489F-A873-4FCB-B311-1E1851B61437}" type="slidenum">
              <a:rPr lang="en-IN" smtClean="0"/>
              <a:pPr/>
              <a:t>‹#›</a:t>
            </a:fld>
            <a:endParaRPr lang="en-IN"/>
          </a:p>
        </p:txBody>
      </p:sp>
    </p:spTree>
    <p:extLst>
      <p:ext uri="{BB962C8B-B14F-4D97-AF65-F5344CB8AC3E}">
        <p14:creationId xmlns:p14="http://schemas.microsoft.com/office/powerpoint/2010/main" xmlns="" val="78956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DEE0C9-2207-425B-A5DB-73048E300BF2}" type="datetime1">
              <a:rPr lang="en-IN" smtClean="0"/>
              <a:pPr/>
              <a:t>31-05-2022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CE489F-A873-4FCB-B311-1E1851B61437}" type="slidenum">
              <a:rPr lang="en-IN" smtClean="0"/>
              <a:pPr/>
              <a:t>‹#›</a:t>
            </a:fld>
            <a:endParaRPr lang="en-IN"/>
          </a:p>
        </p:txBody>
      </p:sp>
    </p:spTree>
    <p:extLst>
      <p:ext uri="{BB962C8B-B14F-4D97-AF65-F5344CB8AC3E}">
        <p14:creationId xmlns:p14="http://schemas.microsoft.com/office/powerpoint/2010/main" xmlns="" val="1205265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624AC19-F9E9-4676-BA8B-33F02C3D18E7}" type="datetime1">
              <a:rPr lang="en-IN" smtClean="0"/>
              <a:pPr/>
              <a:t>31-05-2022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9CE489F-A873-4FCB-B311-1E1851B61437}" type="slidenum">
              <a:rPr lang="en-IN" smtClean="0"/>
              <a:pPr/>
              <a:t>‹#›</a:t>
            </a:fld>
            <a:endParaRPr lang="en-IN"/>
          </a:p>
        </p:txBody>
      </p:sp>
    </p:spTree>
    <p:extLst>
      <p:ext uri="{BB962C8B-B14F-4D97-AF65-F5344CB8AC3E}">
        <p14:creationId xmlns:p14="http://schemas.microsoft.com/office/powerpoint/2010/main" xmlns="" val="1046134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7B21A2B-D42D-4864-BDA1-DBDF53DB0F4A}" type="datetime1">
              <a:rPr lang="en-IN" smtClean="0"/>
              <a:pPr/>
              <a:t>31-05-2022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9CE489F-A873-4FCB-B311-1E1851B61437}" type="slidenum">
              <a:rPr lang="en-IN" smtClean="0"/>
              <a:pPr/>
              <a:t>‹#›</a:t>
            </a:fld>
            <a:endParaRPr lang="en-IN"/>
          </a:p>
        </p:txBody>
      </p:sp>
    </p:spTree>
    <p:extLst>
      <p:ext uri="{BB962C8B-B14F-4D97-AF65-F5344CB8AC3E}">
        <p14:creationId xmlns:p14="http://schemas.microsoft.com/office/powerpoint/2010/main" xmlns="" val="745190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903F039-2B82-42EB-82DA-A874EE41F9A4}" type="datetime1">
              <a:rPr lang="en-IN" smtClean="0"/>
              <a:pPr/>
              <a:t>31-05-2022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9CE489F-A873-4FCB-B311-1E1851B61437}" type="slidenum">
              <a:rPr lang="en-IN" smtClean="0"/>
              <a:pPr/>
              <a:t>‹#›</a:t>
            </a:fld>
            <a:endParaRPr lang="en-IN"/>
          </a:p>
        </p:txBody>
      </p:sp>
    </p:spTree>
    <p:extLst>
      <p:ext uri="{BB962C8B-B14F-4D97-AF65-F5344CB8AC3E}">
        <p14:creationId xmlns:p14="http://schemas.microsoft.com/office/powerpoint/2010/main" xmlns="" val="909296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1AB35-729C-447B-8721-895035A7364E}" type="datetime1">
              <a:rPr lang="en-IN" smtClean="0"/>
              <a:pPr/>
              <a:t>31-05-2022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9CE489F-A873-4FCB-B311-1E1851B61437}" type="slidenum">
              <a:rPr lang="en-IN" smtClean="0"/>
              <a:pPr/>
              <a:t>‹#›</a:t>
            </a:fld>
            <a:endParaRPr lang="en-IN"/>
          </a:p>
        </p:txBody>
      </p:sp>
    </p:spTree>
    <p:extLst>
      <p:ext uri="{BB962C8B-B14F-4D97-AF65-F5344CB8AC3E}">
        <p14:creationId xmlns:p14="http://schemas.microsoft.com/office/powerpoint/2010/main" xmlns="" val="13334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58B8B2-5D36-47B6-BED7-67520DA2E93F}" type="datetime1">
              <a:rPr lang="en-IN" smtClean="0"/>
              <a:pPr/>
              <a:t>31-05-2022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9CE489F-A873-4FCB-B311-1E1851B61437}" type="slidenum">
              <a:rPr lang="en-IN" smtClean="0"/>
              <a:pPr/>
              <a:t>‹#›</a:t>
            </a:fld>
            <a:endParaRPr lang="en-IN"/>
          </a:p>
        </p:txBody>
      </p:sp>
    </p:spTree>
    <p:extLst>
      <p:ext uri="{BB962C8B-B14F-4D97-AF65-F5344CB8AC3E}">
        <p14:creationId xmlns:p14="http://schemas.microsoft.com/office/powerpoint/2010/main" xmlns="" val="69418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697145D-A67F-4309-B463-59C58ADDC942}" type="datetime1">
              <a:rPr lang="en-IN" smtClean="0"/>
              <a:pPr/>
              <a:t>31-05-2022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9CE489F-A873-4FCB-B311-1E1851B61437}" type="slidenum">
              <a:rPr lang="en-IN" smtClean="0"/>
              <a:pPr/>
              <a:t>‹#›</a:t>
            </a:fld>
            <a:endParaRPr lang="en-IN"/>
          </a:p>
        </p:txBody>
      </p:sp>
    </p:spTree>
    <p:extLst>
      <p:ext uri="{BB962C8B-B14F-4D97-AF65-F5344CB8AC3E}">
        <p14:creationId xmlns:p14="http://schemas.microsoft.com/office/powerpoint/2010/main" xmlns="" val="4137020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ACDA1-526C-46D9-9174-0FBDCC71165D}" type="datetime1">
              <a:rPr lang="en-IN" smtClean="0"/>
              <a:pPr/>
              <a:t>31-05-2022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CE489F-A873-4FCB-B311-1E1851B61437}" type="slidenum">
              <a:rPr lang="en-IN" smtClean="0"/>
              <a:pPr/>
              <a:t>‹#›</a:t>
            </a:fld>
            <a:endParaRPr lang="en-IN"/>
          </a:p>
        </p:txBody>
      </p:sp>
    </p:spTree>
    <p:extLst>
      <p:ext uri="{BB962C8B-B14F-4D97-AF65-F5344CB8AC3E}">
        <p14:creationId xmlns:p14="http://schemas.microsoft.com/office/powerpoint/2010/main" xmlns="" val="1797233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E7166C97-2891-4B5B-91B7-6E780A587854}"/>
              </a:ext>
            </a:extLst>
          </p:cNvPr>
          <p:cNvSpPr txBox="1"/>
          <p:nvPr/>
        </p:nvSpPr>
        <p:spPr>
          <a:xfrm>
            <a:off x="366249" y="-515892"/>
            <a:ext cx="11604171" cy="3785652"/>
          </a:xfrm>
          <a:prstGeom prst="rect">
            <a:avLst/>
          </a:prstGeom>
          <a:noFill/>
        </p:spPr>
        <p:txBody>
          <a:bodyPr wrap="square" rtlCol="0" anchor="ctr" anchorCtr="0">
            <a:spAutoFit/>
          </a:bodyPr>
          <a:lstStyle/>
          <a:p>
            <a:pPr algn="ctr"/>
            <a:endParaRPr lang="en-US" altLang="ko-KR" sz="6000" dirty="0" smtClean="0">
              <a:latin typeface="+mj-lt"/>
              <a:cs typeface="Arial" panose="020B0604020202020204" pitchFamily="34" charset="0"/>
            </a:endParaRPr>
          </a:p>
          <a:p>
            <a:pPr algn="ctr"/>
            <a:endParaRPr lang="en-US" altLang="ko-KR" sz="6000" dirty="0">
              <a:latin typeface="+mj-lt"/>
              <a:cs typeface="Arial" panose="020B0604020202020204" pitchFamily="34" charset="0"/>
            </a:endParaRPr>
          </a:p>
          <a:p>
            <a:pPr algn="ctr"/>
            <a:endParaRPr lang="en-US" altLang="ko-KR" sz="6000" dirty="0" smtClean="0">
              <a:latin typeface="+mj-lt"/>
              <a:cs typeface="Arial" panose="020B0604020202020204" pitchFamily="34" charset="0"/>
            </a:endParaRPr>
          </a:p>
          <a:p>
            <a:pPr algn="ctr"/>
            <a:r>
              <a:rPr lang="en-US" altLang="ko-KR" sz="6000" dirty="0" smtClean="0">
                <a:latin typeface="+mj-lt"/>
                <a:cs typeface="Arial" panose="020B0604020202020204" pitchFamily="34" charset="0"/>
              </a:rPr>
              <a:t>WORLD </a:t>
            </a:r>
            <a:r>
              <a:rPr lang="en-US" altLang="ko-KR" sz="6000" dirty="0">
                <a:latin typeface="+mj-lt"/>
                <a:cs typeface="Arial" panose="020B0604020202020204" pitchFamily="34" charset="0"/>
              </a:rPr>
              <a:t>BICYCLE DAY</a:t>
            </a:r>
          </a:p>
        </p:txBody>
      </p:sp>
      <p:sp>
        <p:nvSpPr>
          <p:cNvPr id="8" name="TextBox 7">
            <a:extLst>
              <a:ext uri="{FF2B5EF4-FFF2-40B4-BE49-F238E27FC236}">
                <a16:creationId xmlns:a16="http://schemas.microsoft.com/office/drawing/2014/main" xmlns="" id="{3914591D-E200-49F8-A432-B2F96CF15BE4}"/>
              </a:ext>
            </a:extLst>
          </p:cNvPr>
          <p:cNvSpPr txBox="1"/>
          <p:nvPr/>
        </p:nvSpPr>
        <p:spPr>
          <a:xfrm>
            <a:off x="2086665" y="3040810"/>
            <a:ext cx="8018670" cy="492443"/>
          </a:xfrm>
          <a:prstGeom prst="rect">
            <a:avLst/>
          </a:prstGeom>
          <a:noFill/>
        </p:spPr>
        <p:txBody>
          <a:bodyPr wrap="square" rtlCol="0">
            <a:spAutoFit/>
          </a:bodyPr>
          <a:lstStyle/>
          <a:p>
            <a:pPr algn="ctr"/>
            <a:r>
              <a:rPr lang="en-US" altLang="ko-KR" sz="2600" b="1" dirty="0">
                <a:cs typeface="Arial" panose="020B0604020202020204" pitchFamily="34" charset="0"/>
              </a:rPr>
              <a:t>Ministry of Youth Affairs &amp; Sports</a:t>
            </a:r>
            <a:endParaRPr lang="ko-KR" altLang="en-US" sz="2600" b="1" dirty="0">
              <a:cs typeface="Arial" panose="020B0604020202020204" pitchFamily="34" charset="0"/>
            </a:endParaRPr>
          </a:p>
        </p:txBody>
      </p:sp>
      <p:pic>
        <p:nvPicPr>
          <p:cNvPr id="1028" name="Picture 4" descr="Download Lori Writing, Rangoli Making and Deshbhakti Geet Writi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94048" y="0"/>
            <a:ext cx="3352800" cy="23112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6094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3856" y="756603"/>
            <a:ext cx="9144000" cy="401637"/>
          </a:xfrm>
        </p:spPr>
        <p:txBody>
          <a:bodyPr>
            <a:noAutofit/>
          </a:bodyPr>
          <a:lstStyle/>
          <a:p>
            <a:pPr algn="l"/>
            <a:r>
              <a:rPr lang="en-IN" sz="3200" b="1" dirty="0" smtClean="0"/>
              <a:t>Objective:</a:t>
            </a:r>
            <a:endParaRPr lang="en-IN" sz="3200" b="1" dirty="0"/>
          </a:p>
        </p:txBody>
      </p:sp>
      <p:sp>
        <p:nvSpPr>
          <p:cNvPr id="3" name="Subtitle 2"/>
          <p:cNvSpPr>
            <a:spLocks noGrp="1"/>
          </p:cNvSpPr>
          <p:nvPr>
            <p:ph type="subTitle" idx="1"/>
          </p:nvPr>
        </p:nvSpPr>
        <p:spPr>
          <a:xfrm>
            <a:off x="1133856" y="1158240"/>
            <a:ext cx="10375392" cy="5047488"/>
          </a:xfrm>
        </p:spPr>
        <p:txBody>
          <a:bodyPr>
            <a:normAutofit/>
          </a:bodyPr>
          <a:lstStyle/>
          <a:p>
            <a:pPr algn="just"/>
            <a:endParaRPr lang="en-US" dirty="0" smtClean="0"/>
          </a:p>
          <a:p>
            <a:pPr marL="342900" lvl="0" indent="-342900" algn="just">
              <a:buFont typeface="Arial" panose="020B0604020202020204" pitchFamily="34" charset="0"/>
              <a:buChar char="•"/>
            </a:pPr>
            <a:r>
              <a:rPr lang="en-US" sz="2800" dirty="0"/>
              <a:t>To celebrate 75 years of India’s Independence- </a:t>
            </a:r>
            <a:r>
              <a:rPr lang="en-US" sz="2800" dirty="0" err="1"/>
              <a:t>Azadi</a:t>
            </a:r>
            <a:r>
              <a:rPr lang="en-US" sz="2800" dirty="0"/>
              <a:t> </a:t>
            </a:r>
            <a:r>
              <a:rPr lang="en-US" sz="2800" dirty="0" err="1"/>
              <a:t>Ka</a:t>
            </a:r>
            <a:r>
              <a:rPr lang="en-US" sz="2800" dirty="0"/>
              <a:t> </a:t>
            </a:r>
            <a:r>
              <a:rPr lang="en-US" sz="2800" dirty="0" err="1"/>
              <a:t>Amrit</a:t>
            </a:r>
            <a:r>
              <a:rPr lang="en-US" sz="2800" dirty="0"/>
              <a:t> </a:t>
            </a:r>
            <a:r>
              <a:rPr lang="en-US" sz="2800" dirty="0" err="1"/>
              <a:t>Mahotsav</a:t>
            </a:r>
            <a:r>
              <a:rPr lang="en-US" sz="2800" dirty="0"/>
              <a:t>,</a:t>
            </a:r>
            <a:endParaRPr lang="en-IN" sz="2800" dirty="0"/>
          </a:p>
          <a:p>
            <a:pPr marL="342900" lvl="0" indent="-342900" algn="just">
              <a:buFont typeface="Arial" panose="020B0604020202020204" pitchFamily="34" charset="0"/>
              <a:buChar char="•"/>
            </a:pPr>
            <a:r>
              <a:rPr lang="en-US" sz="2800" dirty="0"/>
              <a:t>To cherish and follow the noble ideas that inspired freedom struggle,</a:t>
            </a:r>
            <a:endParaRPr lang="en-IN" sz="2800" dirty="0"/>
          </a:p>
          <a:p>
            <a:pPr marL="342900" lvl="0" indent="-342900" algn="just">
              <a:buFont typeface="Arial" panose="020B0604020202020204" pitchFamily="34" charset="0"/>
              <a:buChar char="•"/>
            </a:pPr>
            <a:r>
              <a:rPr lang="en-US" sz="2800" dirty="0"/>
              <a:t>To  enhance the spirit of brotherhood and nationalism; and</a:t>
            </a:r>
            <a:endParaRPr lang="en-IN" sz="2800" dirty="0"/>
          </a:p>
          <a:p>
            <a:pPr marL="342900" lvl="0" indent="-342900" algn="just">
              <a:buFont typeface="Arial" panose="020B0604020202020204" pitchFamily="34" charset="0"/>
              <a:buChar char="•"/>
            </a:pPr>
            <a:r>
              <a:rPr lang="en-US" sz="2800" dirty="0"/>
              <a:t>To </a:t>
            </a:r>
            <a:r>
              <a:rPr lang="en-US" sz="2800" dirty="0" err="1"/>
              <a:t>popularise</a:t>
            </a:r>
            <a:r>
              <a:rPr lang="en-US" sz="2800" dirty="0"/>
              <a:t> the usage of cycles to solve the dual issues of global warming and unhealthy lifestyle.</a:t>
            </a:r>
            <a:endParaRPr lang="en-IN" sz="2800" dirty="0"/>
          </a:p>
          <a:p>
            <a:pPr marL="342900" indent="-342900" algn="just">
              <a:buFont typeface="Arial" panose="020B0604020202020204" pitchFamily="34" charset="0"/>
              <a:buChar char="•"/>
            </a:pPr>
            <a:endParaRPr lang="en-IN" sz="2800" dirty="0"/>
          </a:p>
        </p:txBody>
      </p:sp>
      <p:sp>
        <p:nvSpPr>
          <p:cNvPr id="4" name="Slide Number Placeholder 3"/>
          <p:cNvSpPr>
            <a:spLocks noGrp="1"/>
          </p:cNvSpPr>
          <p:nvPr>
            <p:ph type="sldNum" sz="quarter" idx="12"/>
          </p:nvPr>
        </p:nvSpPr>
        <p:spPr/>
        <p:txBody>
          <a:bodyPr/>
          <a:lstStyle/>
          <a:p>
            <a:fld id="{A9CE489F-A873-4FCB-B311-1E1851B61437}" type="slidenum">
              <a:rPr lang="en-IN" smtClean="0"/>
              <a:pPr/>
              <a:t>2</a:t>
            </a:fld>
            <a:endParaRPr lang="en-IN"/>
          </a:p>
        </p:txBody>
      </p:sp>
    </p:spTree>
    <p:extLst>
      <p:ext uri="{BB962C8B-B14F-4D97-AF65-F5344CB8AC3E}">
        <p14:creationId xmlns:p14="http://schemas.microsoft.com/office/powerpoint/2010/main" xmlns="" val="798583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3856" y="756603"/>
            <a:ext cx="9144000" cy="401637"/>
          </a:xfrm>
        </p:spPr>
        <p:txBody>
          <a:bodyPr>
            <a:noAutofit/>
          </a:bodyPr>
          <a:lstStyle/>
          <a:p>
            <a:pPr algn="l"/>
            <a:endParaRPr lang="en-IN" sz="3000" b="1" dirty="0"/>
          </a:p>
        </p:txBody>
      </p:sp>
      <p:sp>
        <p:nvSpPr>
          <p:cNvPr id="3" name="Subtitle 2"/>
          <p:cNvSpPr>
            <a:spLocks noGrp="1"/>
          </p:cNvSpPr>
          <p:nvPr>
            <p:ph type="subTitle" idx="1"/>
          </p:nvPr>
        </p:nvSpPr>
        <p:spPr>
          <a:xfrm>
            <a:off x="1133856" y="1158240"/>
            <a:ext cx="10192512" cy="5230368"/>
          </a:xfrm>
        </p:spPr>
        <p:txBody>
          <a:bodyPr>
            <a:normAutofit lnSpcReduction="10000"/>
          </a:bodyPr>
          <a:lstStyle/>
          <a:p>
            <a:pPr algn="just"/>
            <a:endParaRPr lang="en-US" dirty="0" smtClean="0"/>
          </a:p>
          <a:p>
            <a:pPr algn="just"/>
            <a:r>
              <a:rPr lang="en-US" dirty="0" smtClean="0"/>
              <a:t>The </a:t>
            </a:r>
            <a:r>
              <a:rPr lang="en-US" dirty="0"/>
              <a:t>Ministry of Youth Affairs and Sports, Government of India will be celebrating the World Bicycle Day on 3</a:t>
            </a:r>
            <a:r>
              <a:rPr lang="en-US" baseline="30000" dirty="0"/>
              <a:t>rd</a:t>
            </a:r>
            <a:r>
              <a:rPr lang="en-US" dirty="0"/>
              <a:t> June 2022 as a part of </a:t>
            </a:r>
            <a:r>
              <a:rPr lang="en-US" dirty="0" err="1"/>
              <a:t>Azadi</a:t>
            </a:r>
            <a:r>
              <a:rPr lang="en-US" dirty="0"/>
              <a:t> </a:t>
            </a:r>
            <a:r>
              <a:rPr lang="en-US" dirty="0" err="1"/>
              <a:t>Ka</a:t>
            </a:r>
            <a:r>
              <a:rPr lang="en-US" dirty="0"/>
              <a:t> </a:t>
            </a:r>
            <a:r>
              <a:rPr lang="en-US" dirty="0" err="1"/>
              <a:t>Amrit</a:t>
            </a:r>
            <a:r>
              <a:rPr lang="en-US" dirty="0"/>
              <a:t> </a:t>
            </a:r>
            <a:r>
              <a:rPr lang="en-US" dirty="0" err="1"/>
              <a:t>Mahotsav</a:t>
            </a:r>
            <a:r>
              <a:rPr lang="en-US" dirty="0"/>
              <a:t> as follows</a:t>
            </a:r>
            <a:r>
              <a:rPr lang="en-US" dirty="0" smtClean="0"/>
              <a:t>:</a:t>
            </a:r>
          </a:p>
          <a:p>
            <a:pPr algn="just"/>
            <a:endParaRPr lang="en-IN" dirty="0"/>
          </a:p>
          <a:p>
            <a:pPr marL="342900" lvl="0" indent="-342900" algn="just">
              <a:buFont typeface="Arial" panose="020B0604020202020204" pitchFamily="34" charset="0"/>
              <a:buChar char="•"/>
            </a:pPr>
            <a:r>
              <a:rPr lang="en-US" b="1" dirty="0"/>
              <a:t>At Delhi</a:t>
            </a:r>
            <a:r>
              <a:rPr lang="en-US" dirty="0"/>
              <a:t> with participation of 750 cyclists during launch of the program on 3</a:t>
            </a:r>
            <a:r>
              <a:rPr lang="en-US" baseline="30000" dirty="0"/>
              <a:t>rd</a:t>
            </a:r>
            <a:r>
              <a:rPr lang="en-US" dirty="0"/>
              <a:t> June 2022 at Major </a:t>
            </a:r>
            <a:r>
              <a:rPr lang="en-US" dirty="0" err="1"/>
              <a:t>Dhyan</a:t>
            </a:r>
            <a:r>
              <a:rPr lang="en-US" dirty="0"/>
              <a:t> Chand National Stadium , New </a:t>
            </a:r>
            <a:r>
              <a:rPr lang="en-US" dirty="0" smtClean="0"/>
              <a:t>Delhi.</a:t>
            </a:r>
          </a:p>
          <a:p>
            <a:pPr lvl="0" algn="just"/>
            <a:endParaRPr lang="en-IN" sz="1200" dirty="0"/>
          </a:p>
          <a:p>
            <a:pPr marL="342900" lvl="0" indent="-342900" algn="just">
              <a:buFont typeface="Arial" panose="020B0604020202020204" pitchFamily="34" charset="0"/>
              <a:buChar char="•"/>
            </a:pPr>
            <a:r>
              <a:rPr lang="en-US" b="1" dirty="0"/>
              <a:t>At State Capitals and UTs </a:t>
            </a:r>
            <a:r>
              <a:rPr lang="en-US" dirty="0"/>
              <a:t>with participation of 75 cyclists at each location for launch of event on 3</a:t>
            </a:r>
            <a:r>
              <a:rPr lang="en-US" baseline="30000" dirty="0"/>
              <a:t>rd</a:t>
            </a:r>
            <a:r>
              <a:rPr lang="en-US" dirty="0"/>
              <a:t> June 2022.</a:t>
            </a:r>
            <a:endParaRPr lang="en-IN" dirty="0"/>
          </a:p>
          <a:p>
            <a:pPr marL="342900" lvl="0" indent="-342900" algn="just">
              <a:buFont typeface="Arial" panose="020B0604020202020204" pitchFamily="34" charset="0"/>
              <a:buChar char="•"/>
            </a:pPr>
            <a:endParaRPr lang="en-US" sz="1200" b="1" dirty="0" smtClean="0"/>
          </a:p>
          <a:p>
            <a:pPr marL="342900" lvl="0" indent="-342900" algn="just">
              <a:buFont typeface="Arial" panose="020B0604020202020204" pitchFamily="34" charset="0"/>
              <a:buChar char="•"/>
            </a:pPr>
            <a:r>
              <a:rPr lang="en-US" b="1" dirty="0" smtClean="0"/>
              <a:t>At </a:t>
            </a:r>
            <a:r>
              <a:rPr lang="en-US" b="1" dirty="0"/>
              <a:t>75 Iconic Locations: </a:t>
            </a:r>
            <a:r>
              <a:rPr lang="en-US" dirty="0"/>
              <a:t>75 participants per location on 3</a:t>
            </a:r>
            <a:r>
              <a:rPr lang="en-US" baseline="30000" dirty="0"/>
              <a:t>rd</a:t>
            </a:r>
            <a:r>
              <a:rPr lang="en-US" dirty="0"/>
              <a:t> June 2022(list of Venues enclosed)</a:t>
            </a:r>
            <a:endParaRPr lang="en-IN" dirty="0"/>
          </a:p>
          <a:p>
            <a:pPr algn="just"/>
            <a:r>
              <a:rPr lang="en-US" b="1" dirty="0"/>
              <a:t> </a:t>
            </a:r>
            <a:endParaRPr lang="en-IN" dirty="0"/>
          </a:p>
          <a:p>
            <a:endParaRPr lang="en-IN" dirty="0"/>
          </a:p>
        </p:txBody>
      </p:sp>
      <p:sp>
        <p:nvSpPr>
          <p:cNvPr id="4" name="Slide Number Placeholder 3"/>
          <p:cNvSpPr>
            <a:spLocks noGrp="1"/>
          </p:cNvSpPr>
          <p:nvPr>
            <p:ph type="sldNum" sz="quarter" idx="12"/>
          </p:nvPr>
        </p:nvSpPr>
        <p:spPr/>
        <p:txBody>
          <a:bodyPr/>
          <a:lstStyle/>
          <a:p>
            <a:fld id="{A9CE489F-A873-4FCB-B311-1E1851B61437}" type="slidenum">
              <a:rPr lang="en-IN" smtClean="0"/>
              <a:pPr/>
              <a:t>3</a:t>
            </a:fld>
            <a:endParaRPr lang="en-IN"/>
          </a:p>
        </p:txBody>
      </p:sp>
    </p:spTree>
    <p:extLst>
      <p:ext uri="{BB962C8B-B14F-4D97-AF65-F5344CB8AC3E}">
        <p14:creationId xmlns:p14="http://schemas.microsoft.com/office/powerpoint/2010/main" xmlns="" val="2546642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3856" y="756603"/>
            <a:ext cx="9144000" cy="401637"/>
          </a:xfrm>
        </p:spPr>
        <p:txBody>
          <a:bodyPr>
            <a:noAutofit/>
          </a:bodyPr>
          <a:lstStyle/>
          <a:p>
            <a:pPr algn="just"/>
            <a:endParaRPr lang="en-IN" sz="3200" b="1" dirty="0"/>
          </a:p>
        </p:txBody>
      </p:sp>
      <p:sp>
        <p:nvSpPr>
          <p:cNvPr id="3" name="Subtitle 2"/>
          <p:cNvSpPr>
            <a:spLocks noGrp="1"/>
          </p:cNvSpPr>
          <p:nvPr>
            <p:ph type="subTitle" idx="1"/>
          </p:nvPr>
        </p:nvSpPr>
        <p:spPr>
          <a:xfrm>
            <a:off x="1133856" y="1158240"/>
            <a:ext cx="10192512" cy="5230368"/>
          </a:xfrm>
        </p:spPr>
        <p:txBody>
          <a:bodyPr>
            <a:normAutofit/>
          </a:bodyPr>
          <a:lstStyle/>
          <a:p>
            <a:pPr marL="342900" lvl="0" indent="-342900" algn="just">
              <a:buFont typeface="Arial" panose="020B0604020202020204" pitchFamily="34" charset="0"/>
              <a:buChar char="•"/>
            </a:pPr>
            <a:r>
              <a:rPr lang="en-US" sz="3000" dirty="0"/>
              <a:t>Efforts to be made to make the program unique in terms of scale and outreach by involving large number of youth from all over the country in the event on institutional and voluntary basis.</a:t>
            </a:r>
            <a:endParaRPr lang="en-IN" sz="3000" dirty="0"/>
          </a:p>
          <a:p>
            <a:pPr marL="342900" lvl="0" indent="-342900" algn="just">
              <a:buFont typeface="Arial" panose="020B0604020202020204" pitchFamily="34" charset="0"/>
              <a:buChar char="•"/>
            </a:pPr>
            <a:r>
              <a:rPr lang="en-US" sz="3000" dirty="0"/>
              <a:t>State Government to ensure Law &amp; Order, Medical Aid and other support  for successful conduct of the World Bicycle Day on 3rd June 2022 by NYKS &amp; NSS at capital of State/UTs &amp; at designated Iconic places.</a:t>
            </a:r>
            <a:endParaRPr lang="en-IN" sz="3000" dirty="0"/>
          </a:p>
          <a:p>
            <a:pPr marL="342900" lvl="0" indent="-342900" algn="just">
              <a:buFont typeface="Arial" panose="020B0604020202020204" pitchFamily="34" charset="0"/>
              <a:buChar char="•"/>
            </a:pPr>
            <a:r>
              <a:rPr lang="en-US" sz="3000" dirty="0"/>
              <a:t>School &amp; Colleges to be dovetailed for the event</a:t>
            </a:r>
            <a:endParaRPr lang="en-IN" sz="3000" dirty="0"/>
          </a:p>
          <a:p>
            <a:pPr marL="342900" lvl="0" indent="-342900" algn="just">
              <a:buFont typeface="Arial" panose="020B0604020202020204" pitchFamily="34" charset="0"/>
              <a:buChar char="•"/>
            </a:pPr>
            <a:r>
              <a:rPr lang="en-US" sz="3000" dirty="0"/>
              <a:t>Schools to build projects showcasing </a:t>
            </a:r>
            <a:r>
              <a:rPr lang="en-US" sz="3000" dirty="0" smtClean="0"/>
              <a:t>Bicycles@2047</a:t>
            </a:r>
          </a:p>
          <a:p>
            <a:pPr lvl="0" algn="r"/>
            <a:r>
              <a:rPr lang="en-US" sz="3000" i="1" dirty="0" err="1" smtClean="0"/>
              <a:t>contd</a:t>
            </a:r>
            <a:r>
              <a:rPr lang="en-US" sz="3000" i="1" dirty="0" smtClean="0"/>
              <a:t>…</a:t>
            </a:r>
            <a:endParaRPr lang="en-IN" sz="3000" i="1" dirty="0"/>
          </a:p>
        </p:txBody>
      </p:sp>
      <p:sp>
        <p:nvSpPr>
          <p:cNvPr id="4" name="Slide Number Placeholder 3"/>
          <p:cNvSpPr>
            <a:spLocks noGrp="1"/>
          </p:cNvSpPr>
          <p:nvPr>
            <p:ph type="sldNum" sz="quarter" idx="12"/>
          </p:nvPr>
        </p:nvSpPr>
        <p:spPr/>
        <p:txBody>
          <a:bodyPr/>
          <a:lstStyle/>
          <a:p>
            <a:fld id="{A9CE489F-A873-4FCB-B311-1E1851B61437}" type="slidenum">
              <a:rPr lang="en-IN" smtClean="0"/>
              <a:pPr/>
              <a:t>4</a:t>
            </a:fld>
            <a:endParaRPr lang="en-IN"/>
          </a:p>
        </p:txBody>
      </p:sp>
    </p:spTree>
    <p:extLst>
      <p:ext uri="{BB962C8B-B14F-4D97-AF65-F5344CB8AC3E}">
        <p14:creationId xmlns:p14="http://schemas.microsoft.com/office/powerpoint/2010/main" xmlns="" val="1670372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838200" y="1024128"/>
            <a:ext cx="10515600" cy="5152835"/>
          </a:xfrm>
        </p:spPr>
        <p:txBody>
          <a:bodyPr>
            <a:normAutofit/>
          </a:bodyPr>
          <a:lstStyle/>
          <a:p>
            <a:pPr marL="342900" lvl="0" indent="-342900" algn="just"/>
            <a:r>
              <a:rPr lang="en-US" sz="3000" dirty="0" smtClean="0"/>
              <a:t>To disseminate the benefits of cycling among public through role models like eminent personalities from Sports, films, art &amp; culture etc.</a:t>
            </a:r>
            <a:endParaRPr lang="en-IN" sz="3000" dirty="0" smtClean="0"/>
          </a:p>
          <a:p>
            <a:pPr marL="342900" lvl="0" indent="-342900" algn="just"/>
            <a:r>
              <a:rPr lang="en-US" sz="3000" dirty="0" smtClean="0"/>
              <a:t>Amplify the event through various state agencies/Departments.</a:t>
            </a:r>
            <a:endParaRPr lang="en-IN" sz="3000" dirty="0" smtClean="0"/>
          </a:p>
          <a:p>
            <a:pPr marL="342900" lvl="0" indent="-342900" algn="just"/>
            <a:r>
              <a:rPr lang="en-US" sz="3000" dirty="0" smtClean="0"/>
              <a:t>Use of LOGO, to be finalized by M/o YA&amp;S, during the event.</a:t>
            </a:r>
            <a:endParaRPr lang="en-IN" sz="3000" dirty="0" smtClean="0"/>
          </a:p>
          <a:p>
            <a:pPr marL="342900" lvl="0" indent="-342900" algn="just"/>
            <a:r>
              <a:rPr lang="en-US" sz="3000" dirty="0" smtClean="0"/>
              <a:t>Drawing and Essay Competition on the subject be conducted during 2022.</a:t>
            </a:r>
            <a:endParaRPr lang="en-IN" sz="3000" dirty="0" smtClean="0"/>
          </a:p>
          <a:p>
            <a:pPr marL="342900" lvl="0" indent="-342900" algn="just"/>
            <a:r>
              <a:rPr lang="en-US" sz="3000" dirty="0" smtClean="0"/>
              <a:t>Cycling competition may be organized during 2022.</a:t>
            </a:r>
            <a:endParaRPr lang="en-IN" sz="3000" dirty="0" smtClean="0"/>
          </a:p>
          <a:p>
            <a:pPr marL="342900" lvl="0" indent="-342900" algn="just"/>
            <a:r>
              <a:rPr lang="en-US" sz="3000" dirty="0" smtClean="0"/>
              <a:t>State government may share additional idea to fulfill the objectives of the event</a:t>
            </a:r>
            <a:endParaRPr lang="en-IN" sz="3000" dirty="0" smtClean="0"/>
          </a:p>
          <a:p>
            <a:endParaRPr lang="en-IN" sz="3000" dirty="0"/>
          </a:p>
        </p:txBody>
      </p:sp>
      <p:sp>
        <p:nvSpPr>
          <p:cNvPr id="4" name="Slide Number Placeholder 3"/>
          <p:cNvSpPr>
            <a:spLocks noGrp="1"/>
          </p:cNvSpPr>
          <p:nvPr>
            <p:ph type="sldNum" sz="quarter" idx="12"/>
          </p:nvPr>
        </p:nvSpPr>
        <p:spPr/>
        <p:txBody>
          <a:bodyPr/>
          <a:lstStyle/>
          <a:p>
            <a:fld id="{A9CE489F-A873-4FCB-B311-1E1851B61437}" type="slidenum">
              <a:rPr lang="en-IN" smtClean="0"/>
              <a:pPr/>
              <a:t>5</a:t>
            </a:fld>
            <a:endParaRPr lang="en-IN"/>
          </a:p>
        </p:txBody>
      </p:sp>
    </p:spTree>
    <p:extLst>
      <p:ext uri="{BB962C8B-B14F-4D97-AF65-F5344CB8AC3E}">
        <p14:creationId xmlns:p14="http://schemas.microsoft.com/office/powerpoint/2010/main" xmlns="" val="2755068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SUMMARY OF 75 ICONIC  LOCATIONS: WORLD BICYCLE DAY, 3</a:t>
            </a:r>
            <a:r>
              <a:rPr lang="en-US" b="1" baseline="30000" dirty="0"/>
              <a:t>rd</a:t>
            </a:r>
            <a:r>
              <a:rPr lang="en-US" b="1" dirty="0"/>
              <a:t> JUNE 2022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076961636"/>
              </p:ext>
            </p:extLst>
          </p:nvPr>
        </p:nvGraphicFramePr>
        <p:xfrm>
          <a:off x="968992" y="1829594"/>
          <a:ext cx="10384807" cy="4652010"/>
        </p:xfrm>
        <a:graphic>
          <a:graphicData uri="http://schemas.openxmlformats.org/drawingml/2006/table">
            <a:tbl>
              <a:tblPr>
                <a:tableStyleId>{5C22544A-7EE6-4342-B048-85BDC9FD1C3A}</a:tableStyleId>
              </a:tblPr>
              <a:tblGrid>
                <a:gridCol w="1610435"/>
                <a:gridCol w="1214651"/>
                <a:gridCol w="2947916"/>
                <a:gridCol w="4611805"/>
              </a:tblGrid>
              <a:tr h="295275">
                <a:tc>
                  <a:txBody>
                    <a:bodyPr/>
                    <a:lstStyle/>
                    <a:p>
                      <a:pPr algn="ctr" fontAlgn="ctr"/>
                      <a:r>
                        <a:rPr lang="en-US" sz="2400" u="none" strike="noStrike" dirty="0">
                          <a:effectLst/>
                        </a:rPr>
                        <a:t>REGION</a:t>
                      </a:r>
                      <a:endParaRPr lang="en-US" sz="2400" b="1" i="0" u="none" strike="noStrike" dirty="0">
                        <a:effectLst/>
                        <a:latin typeface="Calibri" panose="020F0502020204030204" pitchFamily="34" charset="0"/>
                      </a:endParaRPr>
                    </a:p>
                  </a:txBody>
                  <a:tcPr marL="9525" marR="9525" marT="9525" marB="0" anchor="ctr"/>
                </a:tc>
                <a:tc>
                  <a:txBody>
                    <a:bodyPr/>
                    <a:lstStyle/>
                    <a:p>
                      <a:pPr algn="ctr" fontAlgn="ctr"/>
                      <a:r>
                        <a:rPr lang="en-US" sz="2400" u="none" strike="noStrike">
                          <a:effectLst/>
                        </a:rPr>
                        <a:t>S.No</a:t>
                      </a:r>
                      <a:endParaRPr lang="en-US" sz="2400" b="1" i="0" u="none" strike="noStrike">
                        <a:effectLst/>
                        <a:latin typeface="Calibri" panose="020F0502020204030204" pitchFamily="34" charset="0"/>
                      </a:endParaRPr>
                    </a:p>
                  </a:txBody>
                  <a:tcPr marL="9525" marR="9525" marT="9525" marB="0" anchor="ctr"/>
                </a:tc>
                <a:tc>
                  <a:txBody>
                    <a:bodyPr/>
                    <a:lstStyle/>
                    <a:p>
                      <a:pPr algn="ctr" fontAlgn="ctr"/>
                      <a:r>
                        <a:rPr lang="en-US" sz="2400" u="none" strike="noStrike">
                          <a:effectLst/>
                        </a:rPr>
                        <a:t>STATE</a:t>
                      </a:r>
                      <a:endParaRPr lang="en-US" sz="2400" b="1" i="0" u="none" strike="noStrike">
                        <a:effectLst/>
                        <a:latin typeface="Calibri" panose="020F0502020204030204" pitchFamily="34" charset="0"/>
                      </a:endParaRPr>
                    </a:p>
                  </a:txBody>
                  <a:tcPr marL="9525" marR="9525" marT="9525" marB="0" anchor="ctr"/>
                </a:tc>
                <a:tc>
                  <a:txBody>
                    <a:bodyPr/>
                    <a:lstStyle/>
                    <a:p>
                      <a:pPr algn="ctr" fontAlgn="ctr"/>
                      <a:r>
                        <a:rPr lang="en-US" sz="2400" u="none" strike="noStrike">
                          <a:effectLst/>
                        </a:rPr>
                        <a:t>LOCATION </a:t>
                      </a:r>
                      <a:endParaRPr lang="en-US" sz="2400" b="1" i="0" u="none" strike="noStrike">
                        <a:effectLst/>
                        <a:latin typeface="Calibri" panose="020F0502020204030204" pitchFamily="34" charset="0"/>
                      </a:endParaRPr>
                    </a:p>
                  </a:txBody>
                  <a:tcPr marL="9525" marR="9525" marT="9525" marB="0" anchor="ctr"/>
                </a:tc>
              </a:tr>
              <a:tr h="476250">
                <a:tc rowSpan="11">
                  <a:txBody>
                    <a:bodyPr/>
                    <a:lstStyle/>
                    <a:p>
                      <a:pPr algn="ctr" fontAlgn="ctr"/>
                      <a:r>
                        <a:rPr lang="en-US" sz="2400" u="none" strike="noStrike" dirty="0">
                          <a:effectLst/>
                        </a:rPr>
                        <a:t>CENTRAL ZONE</a:t>
                      </a:r>
                      <a:endParaRPr lang="en-US" sz="2400" b="1" i="0" u="none" strike="noStrike" dirty="0">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1</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Madhya Pradesh</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Virateshwar Temple of Lord Shiva ,Shahdol</a:t>
                      </a:r>
                      <a:endParaRPr lang="en-US" sz="1800" b="0" i="0" u="none" strike="noStrike">
                        <a:effectLst/>
                        <a:latin typeface="Calibri" panose="020F0502020204030204" pitchFamily="34" charset="0"/>
                      </a:endParaRPr>
                    </a:p>
                  </a:txBody>
                  <a:tcPr marL="9525" marR="9525" marT="9525" marB="0" anchor="ctr"/>
                </a:tc>
              </a:tr>
              <a:tr h="476250">
                <a:tc vMerge="1">
                  <a:txBody>
                    <a:bodyPr/>
                    <a:lstStyle/>
                    <a:p>
                      <a:endParaRPr lang="en-US"/>
                    </a:p>
                  </a:txBody>
                  <a:tcPr/>
                </a:tc>
                <a:tc>
                  <a:txBody>
                    <a:bodyPr/>
                    <a:lstStyle/>
                    <a:p>
                      <a:pPr algn="ctr" fontAlgn="ctr"/>
                      <a:r>
                        <a:rPr lang="en-US" sz="1800" u="none" strike="noStrike">
                          <a:effectLst/>
                        </a:rPr>
                        <a:t>2</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Madhya Pradesh</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Khajuraho,Chhatarpur</a:t>
                      </a:r>
                      <a:endParaRPr lang="en-US" sz="1800" b="0" i="0" u="none" strike="noStrike">
                        <a:effectLst/>
                        <a:latin typeface="Calibri" panose="020F0502020204030204" pitchFamily="34" charset="0"/>
                      </a:endParaRPr>
                    </a:p>
                  </a:txBody>
                  <a:tcPr marL="9525" marR="9525" marT="9525" marB="0" anchor="ctr"/>
                </a:tc>
              </a:tr>
              <a:tr h="476250">
                <a:tc vMerge="1">
                  <a:txBody>
                    <a:bodyPr/>
                    <a:lstStyle/>
                    <a:p>
                      <a:endParaRPr lang="en-US"/>
                    </a:p>
                  </a:txBody>
                  <a:tcPr/>
                </a:tc>
                <a:tc>
                  <a:txBody>
                    <a:bodyPr/>
                    <a:lstStyle/>
                    <a:p>
                      <a:pPr algn="ctr" fontAlgn="ctr"/>
                      <a:r>
                        <a:rPr lang="en-US" sz="1800" u="none" strike="noStrike">
                          <a:effectLst/>
                        </a:rPr>
                        <a:t>3</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Madhya Pradesh</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Gwaliar Fort , Gwaliar</a:t>
                      </a:r>
                      <a:endParaRPr lang="en-US" sz="1800" b="0" i="0" u="none" strike="noStrike">
                        <a:effectLst/>
                        <a:latin typeface="Calibri" panose="020F0502020204030204" pitchFamily="34" charset="0"/>
                      </a:endParaRPr>
                    </a:p>
                  </a:txBody>
                  <a:tcPr marL="9525" marR="9525" marT="9525" marB="0" anchor="ctr"/>
                </a:tc>
              </a:tr>
              <a:tr h="476250">
                <a:tc vMerge="1">
                  <a:txBody>
                    <a:bodyPr/>
                    <a:lstStyle/>
                    <a:p>
                      <a:endParaRPr lang="en-US"/>
                    </a:p>
                  </a:txBody>
                  <a:tcPr/>
                </a:tc>
                <a:tc>
                  <a:txBody>
                    <a:bodyPr/>
                    <a:lstStyle/>
                    <a:p>
                      <a:pPr algn="ctr" fontAlgn="ctr"/>
                      <a:r>
                        <a:rPr lang="en-US" sz="1800" u="none" strike="noStrike">
                          <a:effectLst/>
                        </a:rPr>
                        <a:t>4</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Madhya Pradesh</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Chanderi Fort ,Ashoknagar</a:t>
                      </a:r>
                      <a:endParaRPr lang="en-US" sz="1800" b="0" i="0" u="none" strike="noStrike">
                        <a:effectLst/>
                        <a:latin typeface="Calibri" panose="020F0502020204030204" pitchFamily="34" charset="0"/>
                      </a:endParaRPr>
                    </a:p>
                  </a:txBody>
                  <a:tcPr marL="9525" marR="9525" marT="9525" marB="0" anchor="ctr"/>
                </a:tc>
              </a:tr>
              <a:tr h="476250">
                <a:tc vMerge="1">
                  <a:txBody>
                    <a:bodyPr/>
                    <a:lstStyle/>
                    <a:p>
                      <a:endParaRPr lang="en-US"/>
                    </a:p>
                  </a:txBody>
                  <a:tcPr/>
                </a:tc>
                <a:tc>
                  <a:txBody>
                    <a:bodyPr/>
                    <a:lstStyle/>
                    <a:p>
                      <a:pPr algn="ctr" fontAlgn="ctr"/>
                      <a:r>
                        <a:rPr lang="en-US" sz="1800" u="none" strike="noStrike">
                          <a:effectLst/>
                        </a:rPr>
                        <a:t>5</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Madhya Pradesh</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Tatya Tope Memorial , Shivpuri</a:t>
                      </a:r>
                      <a:endParaRPr lang="en-US" sz="1800" b="0" i="0" u="none" strike="noStrike">
                        <a:effectLst/>
                        <a:latin typeface="Calibri" panose="020F0502020204030204" pitchFamily="34" charset="0"/>
                      </a:endParaRPr>
                    </a:p>
                  </a:txBody>
                  <a:tcPr marL="9525" marR="9525" marT="9525" marB="0" anchor="ctr"/>
                </a:tc>
              </a:tr>
              <a:tr h="476250">
                <a:tc vMerge="1">
                  <a:txBody>
                    <a:bodyPr/>
                    <a:lstStyle/>
                    <a:p>
                      <a:endParaRPr lang="en-US"/>
                    </a:p>
                  </a:txBody>
                  <a:tcPr/>
                </a:tc>
                <a:tc>
                  <a:txBody>
                    <a:bodyPr/>
                    <a:lstStyle/>
                    <a:p>
                      <a:pPr algn="ctr" fontAlgn="ctr"/>
                      <a:r>
                        <a:rPr lang="en-US" sz="1800" u="none" strike="noStrike">
                          <a:effectLst/>
                        </a:rPr>
                        <a:t>6</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Madhya Pradesh</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Rahatgarh Fort,Sagar</a:t>
                      </a:r>
                      <a:endParaRPr lang="en-US" sz="1800" b="0" i="0" u="none" strike="noStrike">
                        <a:effectLst/>
                        <a:latin typeface="Calibri" panose="020F0502020204030204" pitchFamily="34" charset="0"/>
                      </a:endParaRPr>
                    </a:p>
                  </a:txBody>
                  <a:tcPr marL="9525" marR="9525" marT="9525" marB="0" anchor="ctr"/>
                </a:tc>
              </a:tr>
              <a:tr h="238125">
                <a:tc vMerge="1">
                  <a:txBody>
                    <a:bodyPr/>
                    <a:lstStyle/>
                    <a:p>
                      <a:endParaRPr lang="en-US"/>
                    </a:p>
                  </a:txBody>
                  <a:tcPr/>
                </a:tc>
                <a:tc>
                  <a:txBody>
                    <a:bodyPr/>
                    <a:lstStyle/>
                    <a:p>
                      <a:pPr algn="ctr" fontAlgn="ctr"/>
                      <a:r>
                        <a:rPr lang="en-US" sz="1800" u="none" strike="noStrike">
                          <a:effectLst/>
                        </a:rPr>
                        <a:t>7</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Uttar Pradesh</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Varanasi</a:t>
                      </a:r>
                      <a:endParaRPr lang="en-US" sz="1800" b="0" i="0" u="none" strike="noStrike">
                        <a:effectLst/>
                        <a:latin typeface="Calibri" panose="020F0502020204030204" pitchFamily="34" charset="0"/>
                      </a:endParaRPr>
                    </a:p>
                  </a:txBody>
                  <a:tcPr marL="9525" marR="9525" marT="9525" marB="0" anchor="ctr"/>
                </a:tc>
              </a:tr>
              <a:tr h="238125">
                <a:tc vMerge="1">
                  <a:txBody>
                    <a:bodyPr/>
                    <a:lstStyle/>
                    <a:p>
                      <a:endParaRPr lang="en-US"/>
                    </a:p>
                  </a:txBody>
                  <a:tcPr/>
                </a:tc>
                <a:tc>
                  <a:txBody>
                    <a:bodyPr/>
                    <a:lstStyle/>
                    <a:p>
                      <a:pPr algn="ctr" fontAlgn="ctr"/>
                      <a:r>
                        <a:rPr lang="en-US" sz="1800" u="none" strike="noStrike">
                          <a:effectLst/>
                        </a:rPr>
                        <a:t>8</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Uttar Pradesh</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Ayodhya</a:t>
                      </a:r>
                      <a:endParaRPr lang="en-US" sz="1800" b="0" i="0" u="none" strike="noStrike">
                        <a:effectLst/>
                        <a:latin typeface="Calibri" panose="020F0502020204030204" pitchFamily="34" charset="0"/>
                      </a:endParaRPr>
                    </a:p>
                  </a:txBody>
                  <a:tcPr marL="9525" marR="9525" marT="9525" marB="0" anchor="ctr"/>
                </a:tc>
              </a:tr>
              <a:tr h="238125">
                <a:tc vMerge="1">
                  <a:txBody>
                    <a:bodyPr/>
                    <a:lstStyle/>
                    <a:p>
                      <a:endParaRPr lang="en-US"/>
                    </a:p>
                  </a:txBody>
                  <a:tcPr/>
                </a:tc>
                <a:tc>
                  <a:txBody>
                    <a:bodyPr/>
                    <a:lstStyle/>
                    <a:p>
                      <a:pPr algn="ctr" fontAlgn="ctr"/>
                      <a:r>
                        <a:rPr lang="en-US" sz="1800" u="none" strike="noStrike">
                          <a:effectLst/>
                        </a:rPr>
                        <a:t>9</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Uttar Pradesh</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Shaheed Smarak, Meerut</a:t>
                      </a:r>
                      <a:endParaRPr lang="en-US" sz="1800" b="0" i="0" u="none" strike="noStrike">
                        <a:effectLst/>
                        <a:latin typeface="Calibri" panose="020F0502020204030204" pitchFamily="34" charset="0"/>
                      </a:endParaRPr>
                    </a:p>
                  </a:txBody>
                  <a:tcPr marL="9525" marR="9525" marT="9525" marB="0" anchor="ctr"/>
                </a:tc>
              </a:tr>
              <a:tr h="238125">
                <a:tc vMerge="1">
                  <a:txBody>
                    <a:bodyPr/>
                    <a:lstStyle/>
                    <a:p>
                      <a:endParaRPr lang="en-US"/>
                    </a:p>
                  </a:txBody>
                  <a:tcPr/>
                </a:tc>
                <a:tc>
                  <a:txBody>
                    <a:bodyPr/>
                    <a:lstStyle/>
                    <a:p>
                      <a:pPr algn="ctr" fontAlgn="ctr"/>
                      <a:r>
                        <a:rPr lang="en-US" sz="1800" u="none" strike="noStrike">
                          <a:effectLst/>
                        </a:rPr>
                        <a:t>10</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Uttar Pradesh</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Jhansi Fort, Jhansi</a:t>
                      </a:r>
                      <a:endParaRPr lang="en-US" sz="1800" b="0" i="0" u="none" strike="noStrike">
                        <a:effectLst/>
                        <a:latin typeface="Calibri" panose="020F0502020204030204" pitchFamily="34" charset="0"/>
                      </a:endParaRPr>
                    </a:p>
                  </a:txBody>
                  <a:tcPr marL="9525" marR="9525" marT="9525" marB="0" anchor="ctr"/>
                </a:tc>
              </a:tr>
              <a:tr h="238125">
                <a:tc vMerge="1">
                  <a:txBody>
                    <a:bodyPr/>
                    <a:lstStyle/>
                    <a:p>
                      <a:endParaRPr lang="en-US"/>
                    </a:p>
                  </a:txBody>
                  <a:tcPr/>
                </a:tc>
                <a:tc>
                  <a:txBody>
                    <a:bodyPr/>
                    <a:lstStyle/>
                    <a:p>
                      <a:pPr algn="ctr" fontAlgn="ctr"/>
                      <a:r>
                        <a:rPr lang="en-US" sz="1800" u="none" strike="noStrike">
                          <a:effectLst/>
                        </a:rPr>
                        <a:t>11</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Uttar Pradesh</a:t>
                      </a:r>
                      <a:endParaRPr lang="en-US" sz="1800" b="0" i="0" u="none" strike="noStrike">
                        <a:effectLst/>
                        <a:latin typeface="Calibri" panose="020F0502020204030204" pitchFamily="34" charset="0"/>
                      </a:endParaRPr>
                    </a:p>
                  </a:txBody>
                  <a:tcPr marL="9525" marR="9525" marT="9525" marB="0" anchor="ctr"/>
                </a:tc>
                <a:tc>
                  <a:txBody>
                    <a:bodyPr/>
                    <a:lstStyle/>
                    <a:p>
                      <a:pPr algn="ctr" fontAlgn="ctr"/>
                      <a:r>
                        <a:rPr lang="en-US" sz="1800" u="none" strike="noStrike" dirty="0" err="1">
                          <a:effectLst/>
                        </a:rPr>
                        <a:t>Gorakhnath</a:t>
                      </a:r>
                      <a:r>
                        <a:rPr lang="en-US" sz="1800" u="none" strike="noStrike" dirty="0">
                          <a:effectLst/>
                        </a:rPr>
                        <a:t> Temple, Gorakhpur</a:t>
                      </a:r>
                      <a:endParaRPr lang="en-US" sz="1800" b="0" i="0" u="none" strike="noStrike" dirty="0">
                        <a:effectLst/>
                        <a:latin typeface="Calibri" panose="020F0502020204030204" pitchFamily="34" charset="0"/>
                      </a:endParaRPr>
                    </a:p>
                  </a:txBody>
                  <a:tcPr marL="9525" marR="9525" marT="9525" marB="0" anchor="ctr"/>
                </a:tc>
              </a:tr>
            </a:tbl>
          </a:graphicData>
        </a:graphic>
      </p:graphicFrame>
      <p:sp>
        <p:nvSpPr>
          <p:cNvPr id="4" name="Slide Number Placeholder 3"/>
          <p:cNvSpPr>
            <a:spLocks noGrp="1"/>
          </p:cNvSpPr>
          <p:nvPr>
            <p:ph type="sldNum" sz="quarter" idx="12"/>
          </p:nvPr>
        </p:nvSpPr>
        <p:spPr/>
        <p:txBody>
          <a:bodyPr/>
          <a:lstStyle/>
          <a:p>
            <a:fld id="{A9CE489F-A873-4FCB-B311-1E1851B61437}" type="slidenum">
              <a:rPr lang="en-IN" smtClean="0"/>
              <a:pPr/>
              <a:t>6</a:t>
            </a:fld>
            <a:endParaRPr lang="en-IN"/>
          </a:p>
        </p:txBody>
      </p:sp>
    </p:spTree>
    <p:extLst>
      <p:ext uri="{BB962C8B-B14F-4D97-AF65-F5344CB8AC3E}">
        <p14:creationId xmlns:p14="http://schemas.microsoft.com/office/powerpoint/2010/main" xmlns="" val="1343554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CE489F-A873-4FCB-B311-1E1851B61437}" type="slidenum">
              <a:rPr lang="en-IN" smtClean="0"/>
              <a:pPr/>
              <a:t>7</a:t>
            </a:fld>
            <a:endParaRPr lang="en-IN"/>
          </a:p>
        </p:txBody>
      </p:sp>
      <p:graphicFrame>
        <p:nvGraphicFramePr>
          <p:cNvPr id="4" name="Table 3"/>
          <p:cNvGraphicFramePr>
            <a:graphicFrameLocks noGrp="1"/>
          </p:cNvGraphicFramePr>
          <p:nvPr>
            <p:extLst>
              <p:ext uri="{D42A27DB-BD31-4B8C-83A1-F6EECF244321}">
                <p14:modId xmlns:p14="http://schemas.microsoft.com/office/powerpoint/2010/main" xmlns="" val="3548300130"/>
              </p:ext>
            </p:extLst>
          </p:nvPr>
        </p:nvGraphicFramePr>
        <p:xfrm>
          <a:off x="838796" y="502480"/>
          <a:ext cx="10515005" cy="5853870"/>
        </p:xfrm>
        <a:graphic>
          <a:graphicData uri="http://schemas.openxmlformats.org/drawingml/2006/table">
            <a:tbl>
              <a:tblPr>
                <a:tableStyleId>{5C22544A-7EE6-4342-B048-85BDC9FD1C3A}</a:tableStyleId>
              </a:tblPr>
              <a:tblGrid>
                <a:gridCol w="1172537"/>
                <a:gridCol w="1298616"/>
                <a:gridCol w="4021926"/>
                <a:gridCol w="4021926"/>
              </a:tblGrid>
              <a:tr h="497157">
                <a:tc rowSpan="8">
                  <a:txBody>
                    <a:bodyPr/>
                    <a:lstStyle/>
                    <a:p>
                      <a:pPr algn="ctr" fontAlgn="ctr"/>
                      <a:r>
                        <a:rPr lang="en-US" sz="1800" u="none" strike="noStrike">
                          <a:effectLst/>
                        </a:rPr>
                        <a:t>EAST ZONE</a:t>
                      </a:r>
                      <a:endParaRPr lang="en-US" sz="1800" b="1"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12</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Bihar</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Birth Place of Babu Vir Kunwar Singh , Bhojpur</a:t>
                      </a:r>
                      <a:endParaRPr lang="en-US" sz="1600" b="0" i="0" u="none" strike="noStrike">
                        <a:effectLst/>
                        <a:latin typeface="Calibri" panose="020F0502020204030204" pitchFamily="34" charset="0"/>
                      </a:endParaRPr>
                    </a:p>
                  </a:txBody>
                  <a:tcPr marL="8040" marR="8040" marT="8040" marB="0" anchor="ctr"/>
                </a:tc>
              </a:tr>
              <a:tr h="267337">
                <a:tc vMerge="1">
                  <a:txBody>
                    <a:bodyPr/>
                    <a:lstStyle/>
                    <a:p>
                      <a:endParaRPr lang="en-US"/>
                    </a:p>
                  </a:txBody>
                  <a:tcPr/>
                </a:tc>
                <a:tc>
                  <a:txBody>
                    <a:bodyPr/>
                    <a:lstStyle/>
                    <a:p>
                      <a:pPr algn="ctr" fontAlgn="ctr"/>
                      <a:r>
                        <a:rPr lang="en-US" sz="1600" u="none" strike="noStrike">
                          <a:effectLst/>
                        </a:rPr>
                        <a:t>13</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Bihar</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Nalanda</a:t>
                      </a:r>
                      <a:endParaRPr lang="en-US" sz="1600" b="0" i="0" u="none" strike="noStrike">
                        <a:effectLst/>
                        <a:latin typeface="Calibri" panose="020F0502020204030204" pitchFamily="34" charset="0"/>
                      </a:endParaRPr>
                    </a:p>
                  </a:txBody>
                  <a:tcPr marL="8040" marR="8040" marT="8040" marB="0" anchor="ctr"/>
                </a:tc>
              </a:tr>
              <a:tr h="267337">
                <a:tc vMerge="1">
                  <a:txBody>
                    <a:bodyPr/>
                    <a:lstStyle/>
                    <a:p>
                      <a:endParaRPr lang="en-US"/>
                    </a:p>
                  </a:txBody>
                  <a:tcPr/>
                </a:tc>
                <a:tc>
                  <a:txBody>
                    <a:bodyPr/>
                    <a:lstStyle/>
                    <a:p>
                      <a:pPr algn="ctr" fontAlgn="ctr"/>
                      <a:r>
                        <a:rPr lang="en-US" sz="1600" u="none" strike="noStrike">
                          <a:effectLst/>
                        </a:rPr>
                        <a:t>14</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Bihar</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Bodhgaya, Gaya</a:t>
                      </a:r>
                      <a:endParaRPr lang="en-US" sz="1600" b="0" i="0" u="none" strike="noStrike">
                        <a:effectLst/>
                        <a:latin typeface="Calibri" panose="020F0502020204030204" pitchFamily="34" charset="0"/>
                      </a:endParaRPr>
                    </a:p>
                  </a:txBody>
                  <a:tcPr marL="8040" marR="8040" marT="8040" marB="0" anchor="ctr"/>
                </a:tc>
              </a:tr>
              <a:tr h="267337">
                <a:tc vMerge="1">
                  <a:txBody>
                    <a:bodyPr/>
                    <a:lstStyle/>
                    <a:p>
                      <a:endParaRPr lang="en-US"/>
                    </a:p>
                  </a:txBody>
                  <a:tcPr/>
                </a:tc>
                <a:tc>
                  <a:txBody>
                    <a:bodyPr/>
                    <a:lstStyle/>
                    <a:p>
                      <a:pPr algn="ctr" fontAlgn="ctr"/>
                      <a:r>
                        <a:rPr lang="en-US" sz="1600" u="none" strike="noStrike">
                          <a:effectLst/>
                        </a:rPr>
                        <a:t>15</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Bihar</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Gandhi Ashram , East Chamaran</a:t>
                      </a:r>
                      <a:endParaRPr lang="en-US" sz="1600" b="0" i="0" u="none" strike="noStrike">
                        <a:effectLst/>
                        <a:latin typeface="Calibri" panose="020F0502020204030204" pitchFamily="34" charset="0"/>
                      </a:endParaRPr>
                    </a:p>
                  </a:txBody>
                  <a:tcPr marL="8040" marR="8040" marT="8040" marB="0" anchor="ctr"/>
                </a:tc>
              </a:tr>
              <a:tr h="497157">
                <a:tc vMerge="1">
                  <a:txBody>
                    <a:bodyPr/>
                    <a:lstStyle/>
                    <a:p>
                      <a:endParaRPr lang="en-US"/>
                    </a:p>
                  </a:txBody>
                  <a:tcPr/>
                </a:tc>
                <a:tc>
                  <a:txBody>
                    <a:bodyPr/>
                    <a:lstStyle/>
                    <a:p>
                      <a:pPr algn="ctr" fontAlgn="ctr"/>
                      <a:r>
                        <a:rPr lang="en-US" sz="1600" u="none" strike="noStrike">
                          <a:effectLst/>
                        </a:rPr>
                        <a:t>16</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Jharkhand</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Baidyanath Temple, MahakalkiNagri ,Deoghar</a:t>
                      </a:r>
                      <a:endParaRPr lang="en-US" sz="1600" b="0" i="0" u="none" strike="noStrike">
                        <a:effectLst/>
                        <a:latin typeface="Calibri" panose="020F0502020204030204" pitchFamily="34" charset="0"/>
                      </a:endParaRPr>
                    </a:p>
                  </a:txBody>
                  <a:tcPr marL="8040" marR="8040" marT="8040" marB="0" anchor="ctr"/>
                </a:tc>
              </a:tr>
              <a:tr h="267337">
                <a:tc vMerge="1">
                  <a:txBody>
                    <a:bodyPr/>
                    <a:lstStyle/>
                    <a:p>
                      <a:endParaRPr lang="en-US"/>
                    </a:p>
                  </a:txBody>
                  <a:tcPr/>
                </a:tc>
                <a:tc>
                  <a:txBody>
                    <a:bodyPr/>
                    <a:lstStyle/>
                    <a:p>
                      <a:pPr algn="ctr" fontAlgn="ctr"/>
                      <a:r>
                        <a:rPr lang="en-US" sz="1600" u="none" strike="noStrike">
                          <a:effectLst/>
                        </a:rPr>
                        <a:t>17</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Odisha</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 Jagnnath Temple, Puri</a:t>
                      </a:r>
                      <a:endParaRPr lang="en-US" sz="1600" b="0" i="0" u="none" strike="noStrike">
                        <a:effectLst/>
                        <a:latin typeface="Calibri" panose="020F0502020204030204" pitchFamily="34" charset="0"/>
                      </a:endParaRPr>
                    </a:p>
                  </a:txBody>
                  <a:tcPr marL="8040" marR="8040" marT="8040" marB="0" anchor="ctr"/>
                </a:tc>
              </a:tr>
              <a:tr h="267337">
                <a:tc vMerge="1">
                  <a:txBody>
                    <a:bodyPr/>
                    <a:lstStyle/>
                    <a:p>
                      <a:endParaRPr lang="en-US"/>
                    </a:p>
                  </a:txBody>
                  <a:tcPr/>
                </a:tc>
                <a:tc>
                  <a:txBody>
                    <a:bodyPr/>
                    <a:lstStyle/>
                    <a:p>
                      <a:pPr algn="ctr" fontAlgn="ctr"/>
                      <a:r>
                        <a:rPr lang="en-US" sz="1600" u="none" strike="noStrike">
                          <a:effectLst/>
                        </a:rPr>
                        <a:t>18</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West Bengal</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Cooch Behar</a:t>
                      </a:r>
                      <a:endParaRPr lang="en-US" sz="1600" b="0" i="0" u="none" strike="noStrike">
                        <a:effectLst/>
                        <a:latin typeface="Calibri" panose="020F0502020204030204" pitchFamily="34" charset="0"/>
                      </a:endParaRPr>
                    </a:p>
                  </a:txBody>
                  <a:tcPr marL="8040" marR="8040" marT="8040" marB="0" anchor="ctr"/>
                </a:tc>
              </a:tr>
              <a:tr h="253925">
                <a:tc vMerge="1">
                  <a:txBody>
                    <a:bodyPr/>
                    <a:lstStyle/>
                    <a:p>
                      <a:endParaRPr lang="en-US"/>
                    </a:p>
                  </a:txBody>
                  <a:tcPr/>
                </a:tc>
                <a:tc>
                  <a:txBody>
                    <a:bodyPr/>
                    <a:lstStyle/>
                    <a:p>
                      <a:pPr algn="ctr" fontAlgn="ctr"/>
                      <a:r>
                        <a:rPr lang="en-US" sz="1600" u="none" strike="noStrike">
                          <a:effectLst/>
                        </a:rPr>
                        <a:t>19</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West Bengal</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Kalighat Mandir Area, Kolkata</a:t>
                      </a:r>
                      <a:endParaRPr lang="en-US" sz="1600" b="0" i="0" u="none" strike="noStrike">
                        <a:effectLst/>
                        <a:latin typeface="Calibri" panose="020F0502020204030204" pitchFamily="34" charset="0"/>
                      </a:endParaRPr>
                    </a:p>
                  </a:txBody>
                  <a:tcPr marL="8040" marR="8040" marT="8040" marB="0" anchor="ctr"/>
                </a:tc>
              </a:tr>
              <a:tr h="253925">
                <a:tc rowSpan="10">
                  <a:txBody>
                    <a:bodyPr/>
                    <a:lstStyle/>
                    <a:p>
                      <a:pPr algn="ctr" fontAlgn="ctr"/>
                      <a:r>
                        <a:rPr lang="en-US" sz="1800" u="none" strike="noStrike">
                          <a:effectLst/>
                        </a:rPr>
                        <a:t>NORTH EASTERN ZONE</a:t>
                      </a:r>
                      <a:endParaRPr lang="en-US" sz="1800" b="1"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20</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Arunachal Pradesh</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Yupia Stadium, Papum-Pare </a:t>
                      </a:r>
                      <a:endParaRPr lang="en-US" sz="1600" b="0" i="0" u="none" strike="noStrike">
                        <a:effectLst/>
                        <a:latin typeface="Calibri" panose="020F0502020204030204" pitchFamily="34" charset="0"/>
                      </a:endParaRPr>
                    </a:p>
                  </a:txBody>
                  <a:tcPr marL="8040" marR="8040" marT="8040" marB="0" anchor="ctr"/>
                </a:tc>
              </a:tr>
              <a:tr h="253925">
                <a:tc vMerge="1">
                  <a:txBody>
                    <a:bodyPr/>
                    <a:lstStyle/>
                    <a:p>
                      <a:endParaRPr lang="en-US"/>
                    </a:p>
                  </a:txBody>
                  <a:tcPr/>
                </a:tc>
                <a:tc>
                  <a:txBody>
                    <a:bodyPr/>
                    <a:lstStyle/>
                    <a:p>
                      <a:pPr algn="ctr" fontAlgn="ctr"/>
                      <a:r>
                        <a:rPr lang="en-US" sz="1600" u="none" strike="noStrike">
                          <a:effectLst/>
                        </a:rPr>
                        <a:t>21</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Arunachal Pradesh</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Namghar Lekang, Lohit District</a:t>
                      </a:r>
                      <a:endParaRPr lang="en-US" sz="1600" b="0" i="0" u="none" strike="noStrike">
                        <a:effectLst/>
                        <a:latin typeface="Calibri" panose="020F0502020204030204" pitchFamily="34" charset="0"/>
                      </a:endParaRPr>
                    </a:p>
                  </a:txBody>
                  <a:tcPr marL="8040" marR="8040" marT="8040" marB="0" anchor="ctr"/>
                </a:tc>
              </a:tr>
              <a:tr h="497157">
                <a:tc vMerge="1">
                  <a:txBody>
                    <a:bodyPr/>
                    <a:lstStyle/>
                    <a:p>
                      <a:endParaRPr lang="en-US"/>
                    </a:p>
                  </a:txBody>
                  <a:tcPr/>
                </a:tc>
                <a:tc>
                  <a:txBody>
                    <a:bodyPr/>
                    <a:lstStyle/>
                    <a:p>
                      <a:pPr algn="ctr" fontAlgn="ctr"/>
                      <a:r>
                        <a:rPr lang="en-US" sz="1600" u="none" strike="noStrike">
                          <a:effectLst/>
                        </a:rPr>
                        <a:t>22</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Assam</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Kamakhya Temple Complex, Kamrup Urban</a:t>
                      </a:r>
                      <a:endParaRPr lang="en-US" sz="1600" b="0" i="0" u="none" strike="noStrike">
                        <a:effectLst/>
                        <a:latin typeface="Calibri" panose="020F0502020204030204" pitchFamily="34" charset="0"/>
                      </a:endParaRPr>
                    </a:p>
                  </a:txBody>
                  <a:tcPr marL="8040" marR="8040" marT="8040" marB="0" anchor="ctr"/>
                </a:tc>
              </a:tr>
              <a:tr h="497157">
                <a:tc vMerge="1">
                  <a:txBody>
                    <a:bodyPr/>
                    <a:lstStyle/>
                    <a:p>
                      <a:endParaRPr lang="en-US"/>
                    </a:p>
                  </a:txBody>
                  <a:tcPr/>
                </a:tc>
                <a:tc>
                  <a:txBody>
                    <a:bodyPr/>
                    <a:lstStyle/>
                    <a:p>
                      <a:pPr algn="ctr" fontAlgn="ctr"/>
                      <a:r>
                        <a:rPr lang="en-US" sz="1600" u="none" strike="noStrike">
                          <a:effectLst/>
                        </a:rPr>
                        <a:t>23</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Manipur</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Santhei Natural Park, Andro Village,Imphal East</a:t>
                      </a:r>
                      <a:endParaRPr lang="en-US" sz="1600" b="0" i="0" u="none" strike="noStrike">
                        <a:effectLst/>
                        <a:latin typeface="Calibri" panose="020F0502020204030204" pitchFamily="34" charset="0"/>
                      </a:endParaRPr>
                    </a:p>
                  </a:txBody>
                  <a:tcPr marL="8040" marR="8040" marT="8040" marB="0" anchor="ctr"/>
                </a:tc>
              </a:tr>
              <a:tr h="497157">
                <a:tc vMerge="1">
                  <a:txBody>
                    <a:bodyPr/>
                    <a:lstStyle/>
                    <a:p>
                      <a:endParaRPr lang="en-US"/>
                    </a:p>
                  </a:txBody>
                  <a:tcPr/>
                </a:tc>
                <a:tc>
                  <a:txBody>
                    <a:bodyPr/>
                    <a:lstStyle/>
                    <a:p>
                      <a:pPr algn="ctr" fontAlgn="ctr"/>
                      <a:r>
                        <a:rPr lang="en-US" sz="1600" u="none" strike="noStrike">
                          <a:effectLst/>
                        </a:rPr>
                        <a:t>24</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Meghalaya</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Captain Williamson Memorial Park, Baghmara</a:t>
                      </a:r>
                      <a:endParaRPr lang="en-US" sz="1600" b="0" i="0" u="none" strike="noStrike">
                        <a:effectLst/>
                        <a:latin typeface="Calibri" panose="020F0502020204030204" pitchFamily="34" charset="0"/>
                      </a:endParaRPr>
                    </a:p>
                  </a:txBody>
                  <a:tcPr marL="8040" marR="8040" marT="8040" marB="0" anchor="ctr"/>
                </a:tc>
              </a:tr>
              <a:tr h="253925">
                <a:tc vMerge="1">
                  <a:txBody>
                    <a:bodyPr/>
                    <a:lstStyle/>
                    <a:p>
                      <a:endParaRPr lang="en-US"/>
                    </a:p>
                  </a:txBody>
                  <a:tcPr/>
                </a:tc>
                <a:tc>
                  <a:txBody>
                    <a:bodyPr/>
                    <a:lstStyle/>
                    <a:p>
                      <a:pPr algn="ctr" fontAlgn="ctr"/>
                      <a:r>
                        <a:rPr lang="en-US" sz="1600" u="none" strike="noStrike">
                          <a:effectLst/>
                        </a:rPr>
                        <a:t>25</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Meghalaya</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William Point, Tura</a:t>
                      </a:r>
                      <a:endParaRPr lang="en-US" sz="1600" b="0" i="0" u="none" strike="noStrike">
                        <a:effectLst/>
                        <a:latin typeface="Calibri" panose="020F0502020204030204" pitchFamily="34" charset="0"/>
                      </a:endParaRPr>
                    </a:p>
                  </a:txBody>
                  <a:tcPr marL="8040" marR="8040" marT="8040" marB="0" anchor="ctr"/>
                </a:tc>
              </a:tr>
              <a:tr h="253925">
                <a:tc vMerge="1">
                  <a:txBody>
                    <a:bodyPr/>
                    <a:lstStyle/>
                    <a:p>
                      <a:endParaRPr lang="en-US"/>
                    </a:p>
                  </a:txBody>
                  <a:tcPr/>
                </a:tc>
                <a:tc>
                  <a:txBody>
                    <a:bodyPr/>
                    <a:lstStyle/>
                    <a:p>
                      <a:pPr algn="ctr" fontAlgn="ctr"/>
                      <a:r>
                        <a:rPr lang="en-US" sz="1600" u="none" strike="noStrike">
                          <a:effectLst/>
                        </a:rPr>
                        <a:t>26</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Mizoram</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Soloman Temple</a:t>
                      </a:r>
                      <a:endParaRPr lang="en-US" sz="1600" b="0" i="0" u="none" strike="noStrike">
                        <a:effectLst/>
                        <a:latin typeface="Calibri" panose="020F0502020204030204" pitchFamily="34" charset="0"/>
                      </a:endParaRPr>
                    </a:p>
                  </a:txBody>
                  <a:tcPr marL="8040" marR="8040" marT="8040" marB="0" anchor="ctr"/>
                </a:tc>
              </a:tr>
              <a:tr h="253925">
                <a:tc vMerge="1">
                  <a:txBody>
                    <a:bodyPr/>
                    <a:lstStyle/>
                    <a:p>
                      <a:endParaRPr lang="en-US"/>
                    </a:p>
                  </a:txBody>
                  <a:tcPr/>
                </a:tc>
                <a:tc>
                  <a:txBody>
                    <a:bodyPr/>
                    <a:lstStyle/>
                    <a:p>
                      <a:pPr algn="ctr" fontAlgn="ctr"/>
                      <a:r>
                        <a:rPr lang="en-US" sz="1600" u="none" strike="noStrike">
                          <a:effectLst/>
                        </a:rPr>
                        <a:t>27</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Mizoram</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Kawlri Tlang</a:t>
                      </a:r>
                      <a:endParaRPr lang="en-US" sz="1600" b="0" i="0" u="none" strike="noStrike">
                        <a:effectLst/>
                        <a:latin typeface="Calibri" panose="020F0502020204030204" pitchFamily="34" charset="0"/>
                      </a:endParaRPr>
                    </a:p>
                  </a:txBody>
                  <a:tcPr marL="8040" marR="8040" marT="8040" marB="0" anchor="ctr"/>
                </a:tc>
              </a:tr>
              <a:tr h="253925">
                <a:tc vMerge="1">
                  <a:txBody>
                    <a:bodyPr/>
                    <a:lstStyle/>
                    <a:p>
                      <a:endParaRPr lang="en-US"/>
                    </a:p>
                  </a:txBody>
                  <a:tcPr/>
                </a:tc>
                <a:tc>
                  <a:txBody>
                    <a:bodyPr/>
                    <a:lstStyle/>
                    <a:p>
                      <a:pPr algn="ctr" fontAlgn="ctr"/>
                      <a:r>
                        <a:rPr lang="en-US" sz="1600" u="none" strike="noStrike">
                          <a:effectLst/>
                        </a:rPr>
                        <a:t>28</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Sikkim</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Char Dham temple Namchi</a:t>
                      </a:r>
                      <a:endParaRPr lang="en-US" sz="1600" b="0" i="0" u="none" strike="noStrike">
                        <a:effectLst/>
                        <a:latin typeface="Calibri" panose="020F0502020204030204" pitchFamily="34" charset="0"/>
                      </a:endParaRPr>
                    </a:p>
                  </a:txBody>
                  <a:tcPr marL="8040" marR="8040" marT="8040" marB="0" anchor="ctr"/>
                </a:tc>
              </a:tr>
              <a:tr h="253925">
                <a:tc vMerge="1">
                  <a:txBody>
                    <a:bodyPr/>
                    <a:lstStyle/>
                    <a:p>
                      <a:endParaRPr lang="en-US"/>
                    </a:p>
                  </a:txBody>
                  <a:tcPr/>
                </a:tc>
                <a:tc>
                  <a:txBody>
                    <a:bodyPr/>
                    <a:lstStyle/>
                    <a:p>
                      <a:pPr algn="ctr" fontAlgn="ctr"/>
                      <a:r>
                        <a:rPr lang="en-US" sz="1600" u="none" strike="noStrike">
                          <a:effectLst/>
                        </a:rPr>
                        <a:t>29</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a:effectLst/>
                        </a:rPr>
                        <a:t>Tripura</a:t>
                      </a:r>
                      <a:endParaRPr lang="en-US" sz="1600" b="0" i="0" u="none" strike="noStrike">
                        <a:effectLst/>
                        <a:latin typeface="Calibri" panose="020F0502020204030204" pitchFamily="34" charset="0"/>
                      </a:endParaRPr>
                    </a:p>
                  </a:txBody>
                  <a:tcPr marL="8040" marR="8040" marT="8040" marB="0" anchor="ctr"/>
                </a:tc>
                <a:tc>
                  <a:txBody>
                    <a:bodyPr/>
                    <a:lstStyle/>
                    <a:p>
                      <a:pPr algn="ctr" fontAlgn="ctr"/>
                      <a:r>
                        <a:rPr lang="en-US" sz="1600" u="none" strike="noStrike" dirty="0" err="1">
                          <a:effectLst/>
                        </a:rPr>
                        <a:t>Tripureswari</a:t>
                      </a:r>
                      <a:r>
                        <a:rPr lang="en-US" sz="1600" u="none" strike="noStrike" dirty="0">
                          <a:effectLst/>
                        </a:rPr>
                        <a:t> Temple, Udaipur</a:t>
                      </a:r>
                      <a:endParaRPr lang="en-US" sz="1600" b="0" i="0" u="none" strike="noStrike" dirty="0">
                        <a:effectLst/>
                        <a:latin typeface="Calibri" panose="020F0502020204030204" pitchFamily="34" charset="0"/>
                      </a:endParaRPr>
                    </a:p>
                  </a:txBody>
                  <a:tcPr marL="8040" marR="8040" marT="8040" marB="0" anchor="ctr"/>
                </a:tc>
              </a:tr>
            </a:tbl>
          </a:graphicData>
        </a:graphic>
      </p:graphicFrame>
    </p:spTree>
    <p:extLst>
      <p:ext uri="{BB962C8B-B14F-4D97-AF65-F5344CB8AC3E}">
        <p14:creationId xmlns:p14="http://schemas.microsoft.com/office/powerpoint/2010/main" xmlns="" val="392126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CE489F-A873-4FCB-B311-1E1851B61437}" type="slidenum">
              <a:rPr lang="en-IN" smtClean="0"/>
              <a:pPr/>
              <a:t>8</a:t>
            </a:fld>
            <a:endParaRPr lang="en-IN"/>
          </a:p>
        </p:txBody>
      </p:sp>
      <p:graphicFrame>
        <p:nvGraphicFramePr>
          <p:cNvPr id="3" name="Table 2"/>
          <p:cNvGraphicFramePr>
            <a:graphicFrameLocks noGrp="1"/>
          </p:cNvGraphicFramePr>
          <p:nvPr>
            <p:extLst>
              <p:ext uri="{D42A27DB-BD31-4B8C-83A1-F6EECF244321}">
                <p14:modId xmlns:p14="http://schemas.microsoft.com/office/powerpoint/2010/main" xmlns="" val="3387464276"/>
              </p:ext>
            </p:extLst>
          </p:nvPr>
        </p:nvGraphicFramePr>
        <p:xfrm>
          <a:off x="600501" y="122830"/>
          <a:ext cx="10522425" cy="6608767"/>
        </p:xfrm>
        <a:graphic>
          <a:graphicData uri="http://schemas.openxmlformats.org/drawingml/2006/table">
            <a:tbl>
              <a:tblPr>
                <a:tableStyleId>{5C22544A-7EE6-4342-B048-85BDC9FD1C3A}</a:tableStyleId>
              </a:tblPr>
              <a:tblGrid>
                <a:gridCol w="655438"/>
                <a:gridCol w="725916"/>
                <a:gridCol w="2248223"/>
                <a:gridCol w="6892848"/>
              </a:tblGrid>
              <a:tr h="379157">
                <a:tc rowSpan="12">
                  <a:txBody>
                    <a:bodyPr/>
                    <a:lstStyle/>
                    <a:p>
                      <a:pPr algn="ctr" fontAlgn="ctr"/>
                      <a:r>
                        <a:rPr lang="en-US" sz="1600" u="none" strike="noStrike" dirty="0">
                          <a:effectLst/>
                        </a:rPr>
                        <a:t> </a:t>
                      </a:r>
                      <a:endParaRPr lang="en-US" sz="1600" b="1" i="0" u="none" strike="noStrike" dirty="0">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30</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Haryana</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Jajjhar</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31</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Haryana</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Sharwan Majra, Karnal</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32</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Haryana</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dirty="0" err="1">
                          <a:effectLst/>
                        </a:rPr>
                        <a:t>Bhram</a:t>
                      </a:r>
                      <a:r>
                        <a:rPr lang="en-US" sz="1200" u="none" strike="noStrike" dirty="0">
                          <a:effectLst/>
                        </a:rPr>
                        <a:t> </a:t>
                      </a:r>
                      <a:r>
                        <a:rPr lang="en-US" sz="1200" u="none" strike="noStrike" dirty="0" err="1">
                          <a:effectLst/>
                        </a:rPr>
                        <a:t>Sarovar,Kurukshetra</a:t>
                      </a:r>
                      <a:endParaRPr lang="en-US" sz="1200" b="0" i="0" u="none" strike="noStrike" dirty="0">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33</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Himachal Pradesh</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Brijeshwari Temple Kangra</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34</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Himachal Pradesh</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Shaheed Smarak, Una</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35</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Jammu and Kashmir</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Bagoona, Gura Slathia, Jammu</a:t>
                      </a:r>
                      <a:endParaRPr lang="en-US" sz="1200" b="0" i="0" u="none" strike="noStrike">
                        <a:effectLst/>
                        <a:latin typeface="Calibri" panose="020F0502020204030204" pitchFamily="34" charset="0"/>
                      </a:endParaRPr>
                    </a:p>
                  </a:txBody>
                  <a:tcPr marL="5209" marR="5209" marT="5209" marB="0" anchor="ctr"/>
                </a:tc>
              </a:tr>
              <a:tr h="322334">
                <a:tc vMerge="1">
                  <a:txBody>
                    <a:bodyPr/>
                    <a:lstStyle/>
                    <a:p>
                      <a:endParaRPr lang="en-US"/>
                    </a:p>
                  </a:txBody>
                  <a:tcPr/>
                </a:tc>
                <a:tc>
                  <a:txBody>
                    <a:bodyPr/>
                    <a:lstStyle/>
                    <a:p>
                      <a:pPr algn="ctr" fontAlgn="ctr"/>
                      <a:r>
                        <a:rPr lang="en-US" sz="1200" u="none" strike="noStrike">
                          <a:effectLst/>
                        </a:rPr>
                        <a:t>36</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Punjab</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Sri Fatehgarh Sahib Gurudwara , Fatehgarh Sahib </a:t>
                      </a:r>
                      <a:endParaRPr lang="en-US" sz="1200" b="0" i="0" u="none" strike="noStrike">
                        <a:effectLst/>
                        <a:latin typeface="Calibri" panose="020F0502020204030204" pitchFamily="34" charset="0"/>
                      </a:endParaRPr>
                    </a:p>
                  </a:txBody>
                  <a:tcPr marL="5209" marR="5209" marT="5209" marB="0" anchor="ctr"/>
                </a:tc>
              </a:tr>
              <a:tr h="479982">
                <a:tc vMerge="1">
                  <a:txBody>
                    <a:bodyPr/>
                    <a:lstStyle/>
                    <a:p>
                      <a:endParaRPr lang="en-US"/>
                    </a:p>
                  </a:txBody>
                  <a:tcPr/>
                </a:tc>
                <a:tc>
                  <a:txBody>
                    <a:bodyPr/>
                    <a:lstStyle/>
                    <a:p>
                      <a:pPr algn="ctr" fontAlgn="ctr"/>
                      <a:r>
                        <a:rPr lang="en-US" sz="1200" u="none" strike="noStrike">
                          <a:effectLst/>
                        </a:rPr>
                        <a:t>37</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Punjab</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ShaheedUdham Singh ancestral house and ShaheedUdham Singh Stambh in Sunam,Sangrur</a:t>
                      </a:r>
                      <a:endParaRPr lang="en-US" sz="1200" b="0" i="0" u="none" strike="noStrike">
                        <a:effectLst/>
                        <a:latin typeface="Calibri" panose="020F0502020204030204" pitchFamily="34" charset="0"/>
                      </a:endParaRPr>
                    </a:p>
                  </a:txBody>
                  <a:tcPr marL="5209" marR="5209" marT="5209" marB="0" anchor="ctr"/>
                </a:tc>
              </a:tr>
              <a:tr h="322334">
                <a:tc vMerge="1">
                  <a:txBody>
                    <a:bodyPr/>
                    <a:lstStyle/>
                    <a:p>
                      <a:endParaRPr lang="en-US"/>
                    </a:p>
                  </a:txBody>
                  <a:tcPr/>
                </a:tc>
                <a:tc>
                  <a:txBody>
                    <a:bodyPr/>
                    <a:lstStyle/>
                    <a:p>
                      <a:pPr algn="ctr" fontAlgn="ctr"/>
                      <a:r>
                        <a:rPr lang="en-US" sz="1200" u="none" strike="noStrike">
                          <a:effectLst/>
                        </a:rPr>
                        <a:t>38</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Punjab</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Punjab State War Memorial ,Jalandhar</a:t>
                      </a:r>
                      <a:endParaRPr lang="en-US" sz="1200" b="0" i="0" u="none" strike="noStrike">
                        <a:effectLst/>
                        <a:latin typeface="Calibri" panose="020F0502020204030204" pitchFamily="34" charset="0"/>
                      </a:endParaRPr>
                    </a:p>
                  </a:txBody>
                  <a:tcPr marL="5209" marR="5209" marT="5209" marB="0" anchor="ctr"/>
                </a:tc>
              </a:tr>
              <a:tr h="322334">
                <a:tc vMerge="1">
                  <a:txBody>
                    <a:bodyPr/>
                    <a:lstStyle/>
                    <a:p>
                      <a:endParaRPr lang="en-US"/>
                    </a:p>
                  </a:txBody>
                  <a:tcPr/>
                </a:tc>
                <a:tc>
                  <a:txBody>
                    <a:bodyPr/>
                    <a:lstStyle/>
                    <a:p>
                      <a:pPr algn="ctr" fontAlgn="ctr"/>
                      <a:r>
                        <a:rPr lang="en-US" sz="1200" u="none" strike="noStrike">
                          <a:effectLst/>
                        </a:rPr>
                        <a:t>39</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Punjab</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Shaheed-e-Azam S. Bhagat Singh Museum, KhatkarKalan, SBS Nagar</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40</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Punjab</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Jallianwala Bagh , Amritsar</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41</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Uttrakhand</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Har Ki Pauri, Haridwar, Uttrakhand</a:t>
                      </a:r>
                      <a:endParaRPr lang="en-US" sz="1200" b="0" i="0" u="none" strike="noStrike">
                        <a:effectLst/>
                        <a:latin typeface="Calibri" panose="020F0502020204030204" pitchFamily="34" charset="0"/>
                      </a:endParaRPr>
                    </a:p>
                  </a:txBody>
                  <a:tcPr marL="5209" marR="5209" marT="5209" marB="0" anchor="ctr"/>
                </a:tc>
              </a:tr>
              <a:tr h="171774">
                <a:tc rowSpan="17">
                  <a:txBody>
                    <a:bodyPr/>
                    <a:lstStyle/>
                    <a:p>
                      <a:pPr algn="ctr" fontAlgn="ctr"/>
                      <a:r>
                        <a:rPr lang="en-US" sz="1600" u="none" strike="noStrike">
                          <a:effectLst/>
                        </a:rPr>
                        <a:t>SOUTH ZONE</a:t>
                      </a:r>
                      <a:endParaRPr lang="en-US" sz="1600" b="1"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42</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Andhra Pradesh</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Siddavatam Fort, Kadappa District</a:t>
                      </a:r>
                      <a:endParaRPr lang="en-US" sz="1200" b="0" i="0" u="none" strike="noStrike">
                        <a:effectLst/>
                        <a:latin typeface="Calibri" panose="020F0502020204030204" pitchFamily="34" charset="0"/>
                      </a:endParaRPr>
                    </a:p>
                  </a:txBody>
                  <a:tcPr marL="5209" marR="5209" marT="5209" marB="0" anchor="ctr"/>
                </a:tc>
              </a:tr>
              <a:tr h="322334">
                <a:tc vMerge="1">
                  <a:txBody>
                    <a:bodyPr/>
                    <a:lstStyle/>
                    <a:p>
                      <a:endParaRPr lang="en-US"/>
                    </a:p>
                  </a:txBody>
                  <a:tcPr/>
                </a:tc>
                <a:tc>
                  <a:txBody>
                    <a:bodyPr/>
                    <a:lstStyle/>
                    <a:p>
                      <a:pPr algn="ctr" fontAlgn="ctr"/>
                      <a:r>
                        <a:rPr lang="en-US" sz="1200" u="none" strike="noStrike">
                          <a:effectLst/>
                        </a:rPr>
                        <a:t>43</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Andhra Pradesh</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pt-BR" sz="1200" u="none" strike="noStrike">
                          <a:effectLst/>
                        </a:rPr>
                        <a:t>Sri Buggaramalingeswara Swamy Temple, Ananthapuramu</a:t>
                      </a:r>
                      <a:endParaRPr lang="pt-BR"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44</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Karnataka</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Abbaka Rani Fort ,Mangalore</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45</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Karnataka</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Malpe Beach,Udupi</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46</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Karnataka</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Humpi , Bellari</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47</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Karnataka</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Hassan (Belur &amp; Halebidu)</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48</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Karnataka</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Gol Gumbaz , Bijapur </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49</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Karnataka</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Madikeri Fort , Kodagu</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50</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Karnataka</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Mysore Palace , Mysore</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51</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Kerala</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Sabari Ashram, Palakkad</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52</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Tamilnadu</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Vellore Fort, Vellore</a:t>
                      </a:r>
                      <a:endParaRPr lang="en-US" sz="1200" b="0" i="0" u="none" strike="noStrike">
                        <a:effectLst/>
                        <a:latin typeface="Calibri" panose="020F0502020204030204" pitchFamily="34" charset="0"/>
                      </a:endParaRPr>
                    </a:p>
                  </a:txBody>
                  <a:tcPr marL="5209" marR="5209" marT="5209" marB="0" anchor="ctr"/>
                </a:tc>
              </a:tr>
              <a:tr h="322334">
                <a:tc vMerge="1">
                  <a:txBody>
                    <a:bodyPr/>
                    <a:lstStyle/>
                    <a:p>
                      <a:endParaRPr lang="en-US"/>
                    </a:p>
                  </a:txBody>
                  <a:tcPr/>
                </a:tc>
                <a:tc>
                  <a:txBody>
                    <a:bodyPr/>
                    <a:lstStyle/>
                    <a:p>
                      <a:pPr algn="ctr" fontAlgn="ctr"/>
                      <a:r>
                        <a:rPr lang="en-US" sz="1200" u="none" strike="noStrike">
                          <a:effectLst/>
                        </a:rPr>
                        <a:t>53</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Tamilnadu</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 Vanchi Maniyachi Railway Station,Thoothukudi</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54</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Tamilnadu</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Marudhu Pandiyar Fort,Sivaganga</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55</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Tamilnadu</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Shore temple, Mahabalipuram</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56</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Tamilnadu</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Pragatheswarar Temple,Thanjavur</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57</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Telangana</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Gachi Bowli Stadium, Rangareddy</a:t>
                      </a:r>
                      <a:endParaRPr lang="en-US" sz="1200" b="0" i="0" u="none" strike="noStrike">
                        <a:effectLst/>
                        <a:latin typeface="Calibri" panose="020F0502020204030204" pitchFamily="34" charset="0"/>
                      </a:endParaRPr>
                    </a:p>
                  </a:txBody>
                  <a:tcPr marL="5209" marR="5209" marT="5209" marB="0" anchor="ctr"/>
                </a:tc>
              </a:tr>
              <a:tr h="171774">
                <a:tc vMerge="1">
                  <a:txBody>
                    <a:bodyPr/>
                    <a:lstStyle/>
                    <a:p>
                      <a:endParaRPr lang="en-US"/>
                    </a:p>
                  </a:txBody>
                  <a:tcPr/>
                </a:tc>
                <a:tc>
                  <a:txBody>
                    <a:bodyPr/>
                    <a:lstStyle/>
                    <a:p>
                      <a:pPr algn="ctr" fontAlgn="ctr"/>
                      <a:r>
                        <a:rPr lang="en-US" sz="1200" u="none" strike="noStrike">
                          <a:effectLst/>
                        </a:rPr>
                        <a:t>58</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a:effectLst/>
                        </a:rPr>
                        <a:t>Telangana</a:t>
                      </a:r>
                      <a:endParaRPr lang="en-US" sz="1200" b="0" i="0" u="none" strike="noStrike">
                        <a:effectLst/>
                        <a:latin typeface="Calibri" panose="020F0502020204030204" pitchFamily="34" charset="0"/>
                      </a:endParaRPr>
                    </a:p>
                  </a:txBody>
                  <a:tcPr marL="5209" marR="5209" marT="5209" marB="0" anchor="ctr"/>
                </a:tc>
                <a:tc>
                  <a:txBody>
                    <a:bodyPr/>
                    <a:lstStyle/>
                    <a:p>
                      <a:pPr algn="ctr" fontAlgn="ctr"/>
                      <a:r>
                        <a:rPr lang="en-US" sz="1200" u="none" strike="noStrike" dirty="0">
                          <a:effectLst/>
                        </a:rPr>
                        <a:t>Thousand Pillar </a:t>
                      </a:r>
                      <a:r>
                        <a:rPr lang="en-US" sz="1200" u="none" strike="noStrike" dirty="0" err="1">
                          <a:effectLst/>
                        </a:rPr>
                        <a:t>Temple,Warangal</a:t>
                      </a:r>
                      <a:endParaRPr lang="en-US" sz="1200" b="0" i="0" u="none" strike="noStrike" dirty="0">
                        <a:effectLst/>
                        <a:latin typeface="Calibri" panose="020F0502020204030204" pitchFamily="34" charset="0"/>
                      </a:endParaRPr>
                    </a:p>
                  </a:txBody>
                  <a:tcPr marL="5209" marR="5209" marT="5209" marB="0" anchor="ctr"/>
                </a:tc>
              </a:tr>
            </a:tbl>
          </a:graphicData>
        </a:graphic>
      </p:graphicFrame>
    </p:spTree>
    <p:extLst>
      <p:ext uri="{BB962C8B-B14F-4D97-AF65-F5344CB8AC3E}">
        <p14:creationId xmlns:p14="http://schemas.microsoft.com/office/powerpoint/2010/main" xmlns="" val="1411026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9CE489F-A873-4FCB-B311-1E1851B61437}" type="slidenum">
              <a:rPr lang="en-IN" smtClean="0"/>
              <a:pPr/>
              <a:t>9</a:t>
            </a:fld>
            <a:endParaRPr lang="en-IN"/>
          </a:p>
        </p:txBody>
      </p:sp>
      <p:graphicFrame>
        <p:nvGraphicFramePr>
          <p:cNvPr id="3" name="Table 2"/>
          <p:cNvGraphicFramePr>
            <a:graphicFrameLocks noGrp="1"/>
          </p:cNvGraphicFramePr>
          <p:nvPr>
            <p:extLst>
              <p:ext uri="{D42A27DB-BD31-4B8C-83A1-F6EECF244321}">
                <p14:modId xmlns:p14="http://schemas.microsoft.com/office/powerpoint/2010/main" xmlns="" val="696683086"/>
              </p:ext>
            </p:extLst>
          </p:nvPr>
        </p:nvGraphicFramePr>
        <p:xfrm>
          <a:off x="838200" y="650805"/>
          <a:ext cx="10515600" cy="5558926"/>
        </p:xfrm>
        <a:graphic>
          <a:graphicData uri="http://schemas.openxmlformats.org/drawingml/2006/table">
            <a:tbl>
              <a:tblPr>
                <a:tableStyleId>{5C22544A-7EE6-4342-B048-85BDC9FD1C3A}</a:tableStyleId>
              </a:tblPr>
              <a:tblGrid>
                <a:gridCol w="1172603"/>
                <a:gridCol w="1298689"/>
                <a:gridCol w="4022154"/>
                <a:gridCol w="4022154"/>
              </a:tblGrid>
              <a:tr h="313285">
                <a:tc rowSpan="17">
                  <a:txBody>
                    <a:bodyPr/>
                    <a:lstStyle/>
                    <a:p>
                      <a:pPr algn="ctr" fontAlgn="ctr"/>
                      <a:r>
                        <a:rPr lang="en-US" sz="2000" u="none" strike="noStrike">
                          <a:effectLst/>
                        </a:rPr>
                        <a:t>WEST ZONE</a:t>
                      </a:r>
                      <a:endParaRPr lang="en-US" sz="2000" b="1"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59</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Gujarat</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Girnar Bhavnath Temple, Junagarh</a:t>
                      </a:r>
                      <a:endParaRPr lang="en-US" sz="1600" b="0" i="0" u="none" strike="noStrike">
                        <a:effectLst/>
                        <a:latin typeface="Calibri" panose="020F0502020204030204" pitchFamily="34" charset="0"/>
                      </a:endParaRPr>
                    </a:p>
                  </a:txBody>
                  <a:tcPr marL="9525" marR="9525" marT="9525" marB="0" anchor="ctr"/>
                </a:tc>
              </a:tr>
              <a:tr h="573937">
                <a:tc vMerge="1">
                  <a:txBody>
                    <a:bodyPr/>
                    <a:lstStyle/>
                    <a:p>
                      <a:endParaRPr lang="en-US"/>
                    </a:p>
                  </a:txBody>
                  <a:tcPr/>
                </a:tc>
                <a:tc>
                  <a:txBody>
                    <a:bodyPr/>
                    <a:lstStyle/>
                    <a:p>
                      <a:pPr algn="ctr" fontAlgn="ctr"/>
                      <a:r>
                        <a:rPr lang="en-US" sz="1600" u="none" strike="noStrike">
                          <a:effectLst/>
                        </a:rPr>
                        <a:t>60</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Gujarat</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Birth Place/Residence of Sardar Vallabh Bhai Patel , Karamsad,Anand</a:t>
                      </a:r>
                      <a:endParaRPr lang="en-US" sz="1600" b="0" i="0" u="none" strike="noStrike">
                        <a:effectLst/>
                        <a:latin typeface="Calibri" panose="020F0502020204030204" pitchFamily="34" charset="0"/>
                      </a:endParaRPr>
                    </a:p>
                  </a:txBody>
                  <a:tcPr marL="9525" marR="9525" marT="9525" marB="0" anchor="ctr"/>
                </a:tc>
              </a:tr>
              <a:tr h="313285">
                <a:tc vMerge="1">
                  <a:txBody>
                    <a:bodyPr/>
                    <a:lstStyle/>
                    <a:p>
                      <a:endParaRPr lang="en-US"/>
                    </a:p>
                  </a:txBody>
                  <a:tcPr/>
                </a:tc>
                <a:tc>
                  <a:txBody>
                    <a:bodyPr/>
                    <a:lstStyle/>
                    <a:p>
                      <a:pPr algn="ctr" fontAlgn="ctr"/>
                      <a:r>
                        <a:rPr lang="en-US" sz="1600" u="none" strike="noStrike">
                          <a:effectLst/>
                        </a:rPr>
                        <a:t>61</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Gujarat</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Sabarmati River front , Ahmedabad</a:t>
                      </a:r>
                      <a:endParaRPr lang="en-US" sz="1600" b="0" i="0" u="none" strike="noStrike">
                        <a:effectLst/>
                        <a:latin typeface="Calibri" panose="020F0502020204030204" pitchFamily="34" charset="0"/>
                      </a:endParaRPr>
                    </a:p>
                  </a:txBody>
                  <a:tcPr marL="9525" marR="9525" marT="9525" marB="0" anchor="ctr"/>
                </a:tc>
              </a:tr>
              <a:tr h="313285">
                <a:tc vMerge="1">
                  <a:txBody>
                    <a:bodyPr/>
                    <a:lstStyle/>
                    <a:p>
                      <a:endParaRPr lang="en-US"/>
                    </a:p>
                  </a:txBody>
                  <a:tcPr/>
                </a:tc>
                <a:tc>
                  <a:txBody>
                    <a:bodyPr/>
                    <a:lstStyle/>
                    <a:p>
                      <a:pPr algn="ctr" fontAlgn="ctr"/>
                      <a:r>
                        <a:rPr lang="en-US" sz="1600" u="none" strike="noStrike">
                          <a:effectLst/>
                        </a:rPr>
                        <a:t>62</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Gujarat</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Bardoli, Surat</a:t>
                      </a:r>
                      <a:endParaRPr lang="en-US" sz="1600" b="0" i="0" u="none" strike="noStrike">
                        <a:effectLst/>
                        <a:latin typeface="Calibri" panose="020F0502020204030204" pitchFamily="34" charset="0"/>
                      </a:endParaRPr>
                    </a:p>
                  </a:txBody>
                  <a:tcPr marL="9525" marR="9525" marT="9525" marB="0" anchor="ctr"/>
                </a:tc>
              </a:tr>
              <a:tr h="313285">
                <a:tc vMerge="1">
                  <a:txBody>
                    <a:bodyPr/>
                    <a:lstStyle/>
                    <a:p>
                      <a:endParaRPr lang="en-US"/>
                    </a:p>
                  </a:txBody>
                  <a:tcPr/>
                </a:tc>
                <a:tc>
                  <a:txBody>
                    <a:bodyPr/>
                    <a:lstStyle/>
                    <a:p>
                      <a:pPr algn="ctr" fontAlgn="ctr"/>
                      <a:r>
                        <a:rPr lang="en-US" sz="1600" u="none" strike="noStrike">
                          <a:effectLst/>
                        </a:rPr>
                        <a:t>63</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Gujarat</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Golden Bridge, Bharuch</a:t>
                      </a:r>
                      <a:endParaRPr lang="en-US" sz="1600" b="0" i="0" u="none" strike="noStrike">
                        <a:effectLst/>
                        <a:latin typeface="Calibri" panose="020F0502020204030204" pitchFamily="34" charset="0"/>
                      </a:endParaRPr>
                    </a:p>
                  </a:txBody>
                  <a:tcPr marL="9525" marR="9525" marT="9525" marB="0" anchor="ctr"/>
                </a:tc>
              </a:tr>
              <a:tr h="313285">
                <a:tc vMerge="1">
                  <a:txBody>
                    <a:bodyPr/>
                    <a:lstStyle/>
                    <a:p>
                      <a:endParaRPr lang="en-US"/>
                    </a:p>
                  </a:txBody>
                  <a:tcPr/>
                </a:tc>
                <a:tc>
                  <a:txBody>
                    <a:bodyPr/>
                    <a:lstStyle/>
                    <a:p>
                      <a:pPr algn="ctr" fontAlgn="ctr"/>
                      <a:r>
                        <a:rPr lang="en-US" sz="1600" u="none" strike="noStrike">
                          <a:effectLst/>
                        </a:rPr>
                        <a:t>64</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Gujarat</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Kirti Mandir, Porbandar</a:t>
                      </a:r>
                      <a:endParaRPr lang="en-US" sz="1600" b="0" i="0" u="none" strike="noStrike">
                        <a:effectLst/>
                        <a:latin typeface="Calibri" panose="020F0502020204030204" pitchFamily="34" charset="0"/>
                      </a:endParaRPr>
                    </a:p>
                  </a:txBody>
                  <a:tcPr marL="9525" marR="9525" marT="9525" marB="0" anchor="ctr"/>
                </a:tc>
              </a:tr>
              <a:tr h="313285">
                <a:tc vMerge="1">
                  <a:txBody>
                    <a:bodyPr/>
                    <a:lstStyle/>
                    <a:p>
                      <a:endParaRPr lang="en-US"/>
                    </a:p>
                  </a:txBody>
                  <a:tcPr/>
                </a:tc>
                <a:tc>
                  <a:txBody>
                    <a:bodyPr/>
                    <a:lstStyle/>
                    <a:p>
                      <a:pPr algn="ctr" fontAlgn="ctr"/>
                      <a:r>
                        <a:rPr lang="en-US" sz="1600" u="none" strike="noStrike">
                          <a:effectLst/>
                        </a:rPr>
                        <a:t>65</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Maharashtra</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Lokmanya Tilak Birth Place,Ratnagiri</a:t>
                      </a:r>
                      <a:endParaRPr lang="en-US" sz="1600" b="0" i="0" u="none" strike="noStrike">
                        <a:effectLst/>
                        <a:latin typeface="Calibri" panose="020F0502020204030204" pitchFamily="34" charset="0"/>
                      </a:endParaRPr>
                    </a:p>
                  </a:txBody>
                  <a:tcPr marL="9525" marR="9525" marT="9525" marB="0" anchor="ctr"/>
                </a:tc>
              </a:tr>
              <a:tr h="313285">
                <a:tc vMerge="1">
                  <a:txBody>
                    <a:bodyPr/>
                    <a:lstStyle/>
                    <a:p>
                      <a:endParaRPr lang="en-US"/>
                    </a:p>
                  </a:txBody>
                  <a:tcPr/>
                </a:tc>
                <a:tc>
                  <a:txBody>
                    <a:bodyPr/>
                    <a:lstStyle/>
                    <a:p>
                      <a:pPr algn="ctr" fontAlgn="ctr"/>
                      <a:r>
                        <a:rPr lang="en-US" sz="1600" u="none" strike="noStrike">
                          <a:effectLst/>
                        </a:rPr>
                        <a:t>66</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Maharashtra</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Nagpur Railway Station Fort, Nagpur </a:t>
                      </a:r>
                      <a:endParaRPr lang="en-US" sz="1600" b="0" i="0" u="none" strike="noStrike">
                        <a:effectLst/>
                        <a:latin typeface="Calibri" panose="020F0502020204030204" pitchFamily="34" charset="0"/>
                      </a:endParaRPr>
                    </a:p>
                  </a:txBody>
                  <a:tcPr marL="9525" marR="9525" marT="9525" marB="0" anchor="ctr"/>
                </a:tc>
              </a:tr>
              <a:tr h="313285">
                <a:tc vMerge="1">
                  <a:txBody>
                    <a:bodyPr/>
                    <a:lstStyle/>
                    <a:p>
                      <a:endParaRPr lang="en-US"/>
                    </a:p>
                  </a:txBody>
                  <a:tcPr/>
                </a:tc>
                <a:tc>
                  <a:txBody>
                    <a:bodyPr/>
                    <a:lstStyle/>
                    <a:p>
                      <a:pPr algn="ctr" fontAlgn="ctr"/>
                      <a:r>
                        <a:rPr lang="en-US" sz="1600" u="none" strike="noStrike">
                          <a:effectLst/>
                        </a:rPr>
                        <a:t>67</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Maharashtra</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Agakhan Palace Building , Pune</a:t>
                      </a:r>
                      <a:endParaRPr lang="en-US" sz="1600" b="0" i="0" u="none" strike="noStrike">
                        <a:effectLst/>
                        <a:latin typeface="Calibri" panose="020F0502020204030204" pitchFamily="34" charset="0"/>
                      </a:endParaRPr>
                    </a:p>
                  </a:txBody>
                  <a:tcPr marL="9525" marR="9525" marT="9525" marB="0" anchor="ctr"/>
                </a:tc>
              </a:tr>
              <a:tr h="313285">
                <a:tc vMerge="1">
                  <a:txBody>
                    <a:bodyPr/>
                    <a:lstStyle/>
                    <a:p>
                      <a:endParaRPr lang="en-US"/>
                    </a:p>
                  </a:txBody>
                  <a:tcPr/>
                </a:tc>
                <a:tc>
                  <a:txBody>
                    <a:bodyPr/>
                    <a:lstStyle/>
                    <a:p>
                      <a:pPr algn="ctr" fontAlgn="ctr"/>
                      <a:r>
                        <a:rPr lang="en-US" sz="1600" u="none" strike="noStrike">
                          <a:effectLst/>
                        </a:rPr>
                        <a:t>68</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Maharashtra</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Gandhi Sevagram Ashram,Wardha</a:t>
                      </a:r>
                      <a:endParaRPr lang="en-US" sz="1600" b="0" i="0" u="none" strike="noStrike">
                        <a:effectLst/>
                        <a:latin typeface="Calibri" panose="020F0502020204030204" pitchFamily="34" charset="0"/>
                      </a:endParaRPr>
                    </a:p>
                  </a:txBody>
                  <a:tcPr marL="9525" marR="9525" marT="9525" marB="0" anchor="ctr"/>
                </a:tc>
              </a:tr>
              <a:tr h="313285">
                <a:tc vMerge="1">
                  <a:txBody>
                    <a:bodyPr/>
                    <a:lstStyle/>
                    <a:p>
                      <a:endParaRPr lang="en-US"/>
                    </a:p>
                  </a:txBody>
                  <a:tcPr/>
                </a:tc>
                <a:tc>
                  <a:txBody>
                    <a:bodyPr/>
                    <a:lstStyle/>
                    <a:p>
                      <a:pPr algn="ctr" fontAlgn="ctr"/>
                      <a:r>
                        <a:rPr lang="en-US" sz="1600" u="none" strike="noStrike">
                          <a:effectLst/>
                        </a:rPr>
                        <a:t>69</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Rajasthan</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Shaeed Smarak ,Udaipur</a:t>
                      </a:r>
                      <a:endParaRPr lang="en-US" sz="1600" b="0" i="0" u="none" strike="noStrike">
                        <a:effectLst/>
                        <a:latin typeface="Calibri" panose="020F0502020204030204" pitchFamily="34" charset="0"/>
                      </a:endParaRPr>
                    </a:p>
                  </a:txBody>
                  <a:tcPr marL="9525" marR="9525" marT="9525" marB="0" anchor="ctr"/>
                </a:tc>
              </a:tr>
              <a:tr h="313285">
                <a:tc vMerge="1">
                  <a:txBody>
                    <a:bodyPr/>
                    <a:lstStyle/>
                    <a:p>
                      <a:endParaRPr lang="en-US"/>
                    </a:p>
                  </a:txBody>
                  <a:tcPr/>
                </a:tc>
                <a:tc>
                  <a:txBody>
                    <a:bodyPr/>
                    <a:lstStyle/>
                    <a:p>
                      <a:pPr algn="ctr" fontAlgn="ctr"/>
                      <a:r>
                        <a:rPr lang="en-US" sz="1600" u="none" strike="noStrike">
                          <a:effectLst/>
                        </a:rPr>
                        <a:t>70</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Rajasthan</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Shaheed Smarak,Churu</a:t>
                      </a:r>
                      <a:endParaRPr lang="en-US" sz="1600" b="0" i="0" u="none" strike="noStrike">
                        <a:effectLst/>
                        <a:latin typeface="Calibri" panose="020F0502020204030204" pitchFamily="34" charset="0"/>
                      </a:endParaRPr>
                    </a:p>
                  </a:txBody>
                  <a:tcPr marL="9525" marR="9525" marT="9525" marB="0" anchor="ctr"/>
                </a:tc>
              </a:tr>
              <a:tr h="313285">
                <a:tc vMerge="1">
                  <a:txBody>
                    <a:bodyPr/>
                    <a:lstStyle/>
                    <a:p>
                      <a:endParaRPr lang="en-US"/>
                    </a:p>
                  </a:txBody>
                  <a:tcPr/>
                </a:tc>
                <a:tc>
                  <a:txBody>
                    <a:bodyPr/>
                    <a:lstStyle/>
                    <a:p>
                      <a:pPr algn="ctr" fontAlgn="ctr"/>
                      <a:r>
                        <a:rPr lang="en-US" sz="1600" u="none" strike="noStrike">
                          <a:effectLst/>
                        </a:rPr>
                        <a:t>71</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Rajasthan</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Mehrangarh Fort,Jodhpur</a:t>
                      </a:r>
                      <a:endParaRPr lang="en-US" sz="1600" b="0" i="0" u="none" strike="noStrike">
                        <a:effectLst/>
                        <a:latin typeface="Calibri" panose="020F0502020204030204" pitchFamily="34" charset="0"/>
                      </a:endParaRPr>
                    </a:p>
                  </a:txBody>
                  <a:tcPr marL="9525" marR="9525" marT="9525" marB="0" anchor="ctr"/>
                </a:tc>
              </a:tr>
              <a:tr h="313285">
                <a:tc vMerge="1">
                  <a:txBody>
                    <a:bodyPr/>
                    <a:lstStyle/>
                    <a:p>
                      <a:endParaRPr lang="en-US"/>
                    </a:p>
                  </a:txBody>
                  <a:tcPr/>
                </a:tc>
                <a:tc>
                  <a:txBody>
                    <a:bodyPr/>
                    <a:lstStyle/>
                    <a:p>
                      <a:pPr algn="ctr" fontAlgn="ctr"/>
                      <a:r>
                        <a:rPr lang="en-US" sz="1600" u="none" strike="noStrike">
                          <a:effectLst/>
                        </a:rPr>
                        <a:t>72</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Rajasthan</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Shaheed Samarak,Alwar</a:t>
                      </a:r>
                      <a:endParaRPr lang="en-US" sz="1600" b="0" i="0" u="none" strike="noStrike">
                        <a:effectLst/>
                        <a:latin typeface="Calibri" panose="020F0502020204030204" pitchFamily="34" charset="0"/>
                      </a:endParaRPr>
                    </a:p>
                  </a:txBody>
                  <a:tcPr marL="9525" marR="9525" marT="9525" marB="0" anchor="ctr"/>
                </a:tc>
              </a:tr>
              <a:tr h="325816">
                <a:tc vMerge="1">
                  <a:txBody>
                    <a:bodyPr/>
                    <a:lstStyle/>
                    <a:p>
                      <a:endParaRPr lang="en-US"/>
                    </a:p>
                  </a:txBody>
                  <a:tcPr/>
                </a:tc>
                <a:tc>
                  <a:txBody>
                    <a:bodyPr/>
                    <a:lstStyle/>
                    <a:p>
                      <a:pPr algn="ctr" fontAlgn="ctr"/>
                      <a:r>
                        <a:rPr lang="en-US" sz="1600" u="none" strike="noStrike">
                          <a:effectLst/>
                        </a:rPr>
                        <a:t>73</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Rajasthan</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Gadh Palace , Bundi</a:t>
                      </a:r>
                      <a:endParaRPr lang="en-US" sz="1600" b="0" i="0" u="none" strike="noStrike">
                        <a:effectLst/>
                        <a:latin typeface="Calibri" panose="020F0502020204030204" pitchFamily="34" charset="0"/>
                      </a:endParaRPr>
                    </a:p>
                  </a:txBody>
                  <a:tcPr marL="9525" marR="9525" marT="9525" marB="0" anchor="ctr"/>
                </a:tc>
              </a:tr>
              <a:tr h="293234">
                <a:tc vMerge="1">
                  <a:txBody>
                    <a:bodyPr/>
                    <a:lstStyle/>
                    <a:p>
                      <a:endParaRPr lang="en-US"/>
                    </a:p>
                  </a:txBody>
                  <a:tcPr/>
                </a:tc>
                <a:tc>
                  <a:txBody>
                    <a:bodyPr/>
                    <a:lstStyle/>
                    <a:p>
                      <a:pPr algn="ctr" fontAlgn="ctr"/>
                      <a:r>
                        <a:rPr lang="en-US" sz="1600" u="none" strike="noStrike">
                          <a:effectLst/>
                        </a:rPr>
                        <a:t>74</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Chhatisgarh</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Civic Centre, Bhilai </a:t>
                      </a:r>
                      <a:endParaRPr lang="en-US" sz="1600" b="0" i="0" u="none" strike="noStrike">
                        <a:effectLst/>
                        <a:latin typeface="Calibri" panose="020F0502020204030204" pitchFamily="34" charset="0"/>
                      </a:endParaRPr>
                    </a:p>
                  </a:txBody>
                  <a:tcPr marL="9525" marR="9525" marT="9525" marB="0" anchor="ctr"/>
                </a:tc>
              </a:tr>
              <a:tr h="293234">
                <a:tc vMerge="1">
                  <a:txBody>
                    <a:bodyPr/>
                    <a:lstStyle/>
                    <a:p>
                      <a:endParaRPr lang="en-US"/>
                    </a:p>
                  </a:txBody>
                  <a:tcPr/>
                </a:tc>
                <a:tc>
                  <a:txBody>
                    <a:bodyPr/>
                    <a:lstStyle/>
                    <a:p>
                      <a:pPr algn="ctr" fontAlgn="ctr"/>
                      <a:r>
                        <a:rPr lang="en-US" sz="1600" u="none" strike="noStrike">
                          <a:effectLst/>
                        </a:rPr>
                        <a:t>75</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Chhatisgarh</a:t>
                      </a:r>
                      <a:endParaRPr lang="en-US" sz="1600" b="0" i="0" u="none" strike="noStrike">
                        <a:effectLst/>
                        <a:latin typeface="Calibri" panose="020F0502020204030204" pitchFamily="34" charset="0"/>
                      </a:endParaRPr>
                    </a:p>
                  </a:txBody>
                  <a:tcPr marL="9525" marR="9525" marT="9525" marB="0" anchor="ctr"/>
                </a:tc>
                <a:tc>
                  <a:txBody>
                    <a:bodyPr/>
                    <a:lstStyle/>
                    <a:p>
                      <a:pPr algn="ctr" fontAlgn="ctr"/>
                      <a:r>
                        <a:rPr lang="en-US" sz="1600" u="none" strike="noStrike" dirty="0" err="1">
                          <a:effectLst/>
                        </a:rPr>
                        <a:t>Ratanpur</a:t>
                      </a:r>
                      <a:r>
                        <a:rPr lang="en-US" sz="1600" u="none" strike="noStrike" dirty="0">
                          <a:effectLst/>
                        </a:rPr>
                        <a:t> Fort, </a:t>
                      </a:r>
                      <a:r>
                        <a:rPr lang="en-US" sz="1600" u="none" strike="noStrike" dirty="0" err="1">
                          <a:effectLst/>
                        </a:rPr>
                        <a:t>Bilaspur</a:t>
                      </a:r>
                      <a:endParaRPr lang="en-US" sz="1600" b="0" i="0" u="none" strike="noStrike" dirty="0">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xmlns="" val="1622960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861</Words>
  <Application>Microsoft Office PowerPoint</Application>
  <PresentationFormat>Custom</PresentationFormat>
  <Paragraphs>276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Objective:</vt:lpstr>
      <vt:lpstr>Slide 3</vt:lpstr>
      <vt:lpstr>Slide 4</vt:lpstr>
      <vt:lpstr>Slide 5</vt:lpstr>
      <vt:lpstr>SUMMARY OF 75 ICONIC  LOCATIONS: WORLD BICYCLE DAY, 3rd JUNE 2022</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Cycle Day</dc:title>
  <dc:creator>HP</dc:creator>
  <cp:lastModifiedBy>Acer</cp:lastModifiedBy>
  <cp:revision>23</cp:revision>
  <cp:lastPrinted>2022-05-30T05:09:43Z</cp:lastPrinted>
  <dcterms:created xsi:type="dcterms:W3CDTF">2022-05-30T04:40:34Z</dcterms:created>
  <dcterms:modified xsi:type="dcterms:W3CDTF">2022-05-31T06:20:03Z</dcterms:modified>
</cp:coreProperties>
</file>