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2"/>
  </p:notesMasterIdLst>
  <p:sldIdLst>
    <p:sldId id="309" r:id="rId2"/>
    <p:sldId id="332" r:id="rId3"/>
    <p:sldId id="331" r:id="rId4"/>
    <p:sldId id="310" r:id="rId5"/>
    <p:sldId id="311" r:id="rId6"/>
    <p:sldId id="312" r:id="rId7"/>
    <p:sldId id="313" r:id="rId8"/>
    <p:sldId id="314" r:id="rId9"/>
    <p:sldId id="315" r:id="rId10"/>
    <p:sldId id="334" r:id="rId11"/>
    <p:sldId id="347" r:id="rId12"/>
    <p:sldId id="348" r:id="rId13"/>
    <p:sldId id="336" r:id="rId14"/>
    <p:sldId id="316" r:id="rId15"/>
    <p:sldId id="350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299" r:id="rId31"/>
    <p:sldId id="300" r:id="rId32"/>
    <p:sldId id="301" r:id="rId33"/>
    <p:sldId id="302" r:id="rId34"/>
    <p:sldId id="303" r:id="rId35"/>
    <p:sldId id="304" r:id="rId36"/>
    <p:sldId id="305" r:id="rId37"/>
    <p:sldId id="306" r:id="rId38"/>
    <p:sldId id="307" r:id="rId39"/>
    <p:sldId id="308" r:id="rId40"/>
    <p:sldId id="333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746" autoAdjust="0"/>
  </p:normalViewPr>
  <p:slideViewPr>
    <p:cSldViewPr>
      <p:cViewPr varScale="1">
        <p:scale>
          <a:sx n="70" d="100"/>
          <a:sy n="70" d="100"/>
        </p:scale>
        <p:origin x="130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2F454E-9660-43DC-875A-B894F33613AD}" type="datetimeFigureOut">
              <a:rPr lang="en-IN" smtClean="0"/>
              <a:pPr/>
              <a:t>20-11-2020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2BC79A-A0F8-4308-BC01-84C9E8924E3E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1595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73555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73555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527773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527773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182060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186486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862353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461570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66664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962575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030092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724559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098049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28453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125450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214157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565773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970661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7375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418853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99461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881983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7355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371510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17295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923787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8b81364c4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8b81364c4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7363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13B3C-B419-4481-A756-64842F9B12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8085B9-0AAE-4A40-8C94-3055F26941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BEAD81-174A-4678-BB6F-CB15D92C0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002D66-6247-46E4-BC7B-2DFF31506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94183-9C85-49CA-953F-04E794CAB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785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96D520-3775-455C-B940-6C79CB322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C36C65-E401-4DEF-A740-5AD52B2F85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BC5E4C-7421-4986-90A7-46F2D0288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5DAA19-F916-4D33-AA21-F3F72728F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E52C31-13F1-4FAE-868B-A1261E6F8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773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590DE4-A737-423A-A1E9-1993518387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55BD29-A9CE-4368-9946-712DE0F464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F7F19D-D2E0-4F57-93E0-AC0A7A966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AD186A-368B-4543-A173-8EA600AD9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C69EEB-631F-40B3-9FBE-EE8198BD5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192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 and body 2">
    <p:bg>
      <p:bgPr>
        <a:blipFill>
          <a:blip r:embed="rId2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>
            <a:spLocks noGrp="1"/>
          </p:cNvSpPr>
          <p:nvPr>
            <p:ph type="title"/>
          </p:nvPr>
        </p:nvSpPr>
        <p:spPr>
          <a:xfrm>
            <a:off x="726225" y="584157"/>
            <a:ext cx="7655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1"/>
          </p:nvPr>
        </p:nvSpPr>
        <p:spPr>
          <a:xfrm>
            <a:off x="762400" y="1391311"/>
            <a:ext cx="7619100" cy="490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Font typeface="Livvic"/>
              <a:buAutoNum type="arabicPeriod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Font typeface="Roboto Condensed Light"/>
              <a:buAutoNum type="romanLcPeriod"/>
              <a:defRPr sz="12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1530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1EFF7-FB67-4306-BACD-D1F347488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45890-88C3-490C-BCEA-2491962F3F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3F5077-0337-46F5-B20B-043FC0955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A8347C-53ED-47CC-99C3-4B39894C1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88C1E5-A775-4C40-81D1-53D75D25D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756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82B6C2-2617-4935-8C6D-C1B1F9EED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F8C821-D764-4752-8A42-AC9ACBF6BB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64EEDD-BDBB-4345-B721-3E36C6245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47727-CAFB-4A0B-A791-6CCA2A9C0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64C7F2-CB97-4C61-964A-BED87FDC4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731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04D2E-B65F-49BE-A06F-BC86D9B8C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FDACD1-3697-43D5-BFC4-48A90F10C1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56F49E-2751-4FBC-B900-017371F7B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42A3D8-2716-4F0A-9F7F-14F3C17C3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DDD639-B10D-4081-93A5-5F7107E05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E932AB-8CED-4334-820A-3E8813C49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098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5880C-35D5-41D1-AB60-F36C9028E8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158F5B-2AA3-4702-B955-4CE195C36F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67AD0B-219E-4610-901A-E11E4C2492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019168-5E43-4EFD-B8D5-D744BBF767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8FD49F-3415-4997-8F5A-49DD3FE3AE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F6AC7F6-EB33-4E64-8E2A-9A4BFABB5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768DC20-5700-4FE1-80AF-36DBB4D0E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1BAAE4-9531-40A4-BE5A-005276BEF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413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85502-35FC-4565-BFF9-EC7D488C1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5CBECC-E8D5-4C66-A56A-1DE938C91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010107-340D-4224-B020-9949DDC17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D687B6-53BD-402C-BFEA-3CBA5CA7F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636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69B1D9-3460-4B1E-8494-B533D1EBB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AD0BCE-CFD5-4A27-81B9-F6F268551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BE33E6-BC27-4F4F-9564-66D2E7F7B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975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CBD94-6DBA-4AE3-BDDE-A3345A197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2F5FAC-99B0-4EE1-8139-D132678F1C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B5102F-D8A3-4FC1-967F-380AC31A09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614D15-4DD4-41CD-80FA-E9FA29736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E003B1-3236-4D60-B821-E6039C84B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93ADFD-EB0C-4E33-B8C2-2CB88337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15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B05E2-171D-4993-A619-B44F64BEC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AA0E17-69DA-4589-A662-794888B130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0B876A-AE92-47D1-BA53-33443ACC31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722213-2E53-4C0A-83F5-694C67342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858CBD-4BA8-40F7-B5AF-C8BFE0050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22F24F-E828-46AC-A796-3C55B9ACA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839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D306CD-E524-4E41-80EC-E45C83274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43804D-0CC3-4F8A-8BC1-009714ECEC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32289C-B1BF-48BA-B1E0-ABDD6D367B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92EDEF-AAC7-4158-BBE0-8174A5789D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C85CE6-D894-4BC3-BA3E-2F65B3E28C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698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Paadana%20Tenugu%20Pata%20-%20SenSongsMp3.co.mp3" TargetMode="Externa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Nannayya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ritannica.com/topic/Chalukya-dynasty" TargetMode="External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britannica.com/topic/Mahabharata" TargetMode="External"/><Relationship Id="rId5" Type="http://schemas.openxmlformats.org/officeDocument/2006/relationships/hyperlink" Target="https://www.britannica.com/art/Telugu-literature" TargetMode="External"/><Relationship Id="rId4" Type="http://schemas.openxmlformats.org/officeDocument/2006/relationships/hyperlink" Target="https://www.britannica.com/topic/Kannada-language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diadict.com/web/learn/Hindi-Telugu/Numbers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diadict.com/web/learn/Hindi-Telugu/Days_and_Month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diadict.com/web/learn/Hindi-Telugu/Days_and_Month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diadict.com/web/learn/Hindi-Telugu/Common_Words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diadict.com/web/learn/Hindi-Telugu/Common_Words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diadict.com/web/learn/Hindi-Telugu/Common_Words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diadict.com/web/learn/Hindi-Telugu/Common_Words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diadict.com/web/learn/Hindi-Telugu/Relations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ekbharatshreshthabharat.gov.in/culturalunity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68418D79-D950-4690-9D34-7196447A2816}"/>
              </a:ext>
            </a:extLst>
          </p:cNvPr>
          <p:cNvSpPr txBox="1">
            <a:spLocks/>
          </p:cNvSpPr>
          <p:nvPr/>
        </p:nvSpPr>
        <p:spPr>
          <a:xfrm>
            <a:off x="1524000" y="1474787"/>
            <a:ext cx="7772400" cy="147002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lvl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D58A7134-8F7A-48AE-AC96-19BDB42FA346}"/>
              </a:ext>
            </a:extLst>
          </p:cNvPr>
          <p:cNvSpPr txBox="1">
            <a:spLocks/>
          </p:cNvSpPr>
          <p:nvPr/>
        </p:nvSpPr>
        <p:spPr>
          <a:xfrm>
            <a:off x="457200" y="838200"/>
            <a:ext cx="8153399" cy="51054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457200" lvl="0" indent="-3048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ivvic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lvl="1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lvl="2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lvl="3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lvl="4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N" sz="3600" dirty="0">
              <a:solidFill>
                <a:srgbClr val="00B0F0"/>
              </a:solidFill>
            </a:endParaRPr>
          </a:p>
          <a:p>
            <a:pPr marL="152400" indent="0" algn="ctr">
              <a:buNone/>
            </a:pPr>
            <a:r>
              <a:rPr lang="en-US" sz="3600" dirty="0" err="1">
                <a:solidFill>
                  <a:srgbClr val="7030A0"/>
                </a:solidFill>
              </a:rPr>
              <a:t>Ek</a:t>
            </a:r>
            <a:r>
              <a:rPr lang="en-US" sz="3600" dirty="0"/>
              <a:t> </a:t>
            </a:r>
            <a:r>
              <a:rPr lang="en-US" sz="3600" dirty="0">
                <a:solidFill>
                  <a:srgbClr val="002060"/>
                </a:solidFill>
              </a:rPr>
              <a:t>Bharat</a:t>
            </a:r>
            <a:r>
              <a:rPr lang="en-US" sz="3600" dirty="0"/>
              <a:t> </a:t>
            </a:r>
            <a:r>
              <a:rPr lang="en-US" sz="3600" dirty="0">
                <a:solidFill>
                  <a:srgbClr val="0070C0"/>
                </a:solidFill>
              </a:rPr>
              <a:t>Shrestha</a:t>
            </a:r>
            <a:r>
              <a:rPr lang="en-US" sz="3600" dirty="0"/>
              <a:t> </a:t>
            </a:r>
            <a:r>
              <a:rPr lang="en-US" sz="3600" dirty="0">
                <a:solidFill>
                  <a:srgbClr val="FF0000"/>
                </a:solidFill>
              </a:rPr>
              <a:t>Bharat</a:t>
            </a:r>
          </a:p>
          <a:p>
            <a:pPr marL="152400" indent="0" algn="ctr">
              <a:buNone/>
            </a:pPr>
            <a:endParaRPr lang="en-IN" sz="3600" dirty="0">
              <a:solidFill>
                <a:srgbClr val="00B0F0"/>
              </a:solidFill>
            </a:endParaRPr>
          </a:p>
          <a:p>
            <a:pPr marL="152400" indent="0" algn="ctr">
              <a:buNone/>
            </a:pPr>
            <a:r>
              <a:rPr lang="en-IN" sz="3600" dirty="0">
                <a:solidFill>
                  <a:srgbClr val="00B0F0"/>
                </a:solidFill>
              </a:rPr>
              <a:t>Language </a:t>
            </a:r>
            <a:r>
              <a:rPr lang="en-IN" sz="3600" dirty="0">
                <a:solidFill>
                  <a:srgbClr val="FF0000"/>
                </a:solidFill>
              </a:rPr>
              <a:t>Learning</a:t>
            </a:r>
            <a:r>
              <a:rPr lang="en-IN" sz="3600" dirty="0">
                <a:solidFill>
                  <a:srgbClr val="00B0F0"/>
                </a:solidFill>
              </a:rPr>
              <a:t> </a:t>
            </a:r>
            <a:r>
              <a:rPr lang="en-IN" sz="3600" dirty="0">
                <a:solidFill>
                  <a:srgbClr val="0070C0"/>
                </a:solidFill>
              </a:rPr>
              <a:t>of</a:t>
            </a:r>
            <a:r>
              <a:rPr lang="en-IN" sz="3600" dirty="0">
                <a:solidFill>
                  <a:srgbClr val="00B0F0"/>
                </a:solidFill>
              </a:rPr>
              <a:t> </a:t>
            </a:r>
            <a:r>
              <a:rPr lang="en-IN" sz="3600" dirty="0">
                <a:solidFill>
                  <a:srgbClr val="C00000"/>
                </a:solidFill>
              </a:rPr>
              <a:t>Telangana</a:t>
            </a:r>
            <a:r>
              <a:rPr lang="en-IN" sz="3600" dirty="0">
                <a:solidFill>
                  <a:srgbClr val="00B0F0"/>
                </a:solidFill>
              </a:rPr>
              <a:t> </a:t>
            </a:r>
            <a:r>
              <a:rPr lang="en-IN" sz="3600" dirty="0">
                <a:solidFill>
                  <a:srgbClr val="7030A0"/>
                </a:solidFill>
              </a:rPr>
              <a:t>state</a:t>
            </a:r>
          </a:p>
          <a:p>
            <a:pPr marL="152400" indent="0" algn="ctr">
              <a:buNone/>
            </a:pPr>
            <a:endParaRPr lang="en-IN" sz="3600" dirty="0">
              <a:solidFill>
                <a:srgbClr val="7030A0"/>
              </a:solidFill>
            </a:endParaRPr>
          </a:p>
          <a:p>
            <a:pPr marL="152400" indent="0" algn="ctr">
              <a:buNone/>
            </a:pPr>
            <a:r>
              <a:rPr lang="en-US" sz="3600" dirty="0">
                <a:solidFill>
                  <a:srgbClr val="C00000"/>
                </a:solidFill>
                <a:latin typeface="+mj-lt"/>
              </a:rPr>
              <a:t>Host State</a:t>
            </a:r>
            <a:r>
              <a:rPr lang="en-US" sz="3600" dirty="0">
                <a:latin typeface="+mj-lt"/>
              </a:rPr>
              <a:t>: </a:t>
            </a:r>
            <a:r>
              <a:rPr lang="en-US" sz="3600" b="1" dirty="0">
                <a:solidFill>
                  <a:srgbClr val="FF0000"/>
                </a:solidFill>
                <a:latin typeface="+mj-lt"/>
              </a:rPr>
              <a:t>Telangana</a:t>
            </a:r>
          </a:p>
          <a:p>
            <a:pPr marL="152400" indent="0" algn="ctr">
              <a:buNone/>
            </a:pPr>
            <a:r>
              <a:rPr lang="en-US" sz="3600" dirty="0">
                <a:solidFill>
                  <a:srgbClr val="00B0F0"/>
                </a:solidFill>
                <a:latin typeface="+mj-lt"/>
              </a:rPr>
              <a:t>Guest State:</a:t>
            </a:r>
            <a:r>
              <a:rPr lang="en-US" sz="3600" dirty="0">
                <a:latin typeface="+mj-lt"/>
              </a:rPr>
              <a:t> </a:t>
            </a:r>
            <a:r>
              <a:rPr lang="en-US" sz="3600" b="1" dirty="0">
                <a:solidFill>
                  <a:srgbClr val="002060"/>
                </a:solidFill>
                <a:latin typeface="+mj-lt"/>
              </a:rPr>
              <a:t>Haryana</a:t>
            </a:r>
          </a:p>
          <a:p>
            <a:pPr marL="152400" indent="0" algn="ctr">
              <a:buNone/>
            </a:pPr>
            <a:endParaRPr lang="en-US" sz="3600" b="1" dirty="0">
              <a:solidFill>
                <a:srgbClr val="002060"/>
              </a:solidFill>
              <a:latin typeface="+mj-lt"/>
            </a:endParaRPr>
          </a:p>
          <a:p>
            <a:pPr marL="152400" indent="0" algn="ctr">
              <a:buNone/>
            </a:pPr>
            <a:r>
              <a:rPr lang="en-US" sz="3600" b="1" dirty="0">
                <a:solidFill>
                  <a:srgbClr val="FF0000"/>
                </a:solidFill>
                <a:latin typeface="+mj-lt"/>
              </a:rPr>
              <a:t>Date</a:t>
            </a:r>
            <a:r>
              <a:rPr lang="en-US" sz="3600" b="1" dirty="0">
                <a:solidFill>
                  <a:srgbClr val="002060"/>
                </a:solidFill>
                <a:latin typeface="+mj-lt"/>
              </a:rPr>
              <a:t>: </a:t>
            </a:r>
            <a:r>
              <a:rPr lang="en-US" sz="3600" b="1" dirty="0">
                <a:solidFill>
                  <a:srgbClr val="7030A0"/>
                </a:solidFill>
                <a:latin typeface="+mj-lt"/>
              </a:rPr>
              <a:t>20/11/2020</a:t>
            </a:r>
          </a:p>
          <a:p>
            <a:pPr marL="152400" indent="0" algn="ctr">
              <a:buNone/>
            </a:pPr>
            <a:r>
              <a:rPr lang="en-IN" sz="3600" b="1" dirty="0" smtClean="0">
                <a:solidFill>
                  <a:srgbClr val="002060"/>
                </a:solidFill>
                <a:latin typeface="+mj-lt"/>
              </a:rPr>
              <a:t>Organized by </a:t>
            </a:r>
          </a:p>
          <a:p>
            <a:pPr marL="152400" indent="0" algn="ctr">
              <a:buNone/>
            </a:pPr>
            <a:r>
              <a:rPr lang="en-IN" sz="3600" b="1" dirty="0" smtClean="0">
                <a:solidFill>
                  <a:srgbClr val="002060"/>
                </a:solidFill>
                <a:latin typeface="+mj-lt"/>
              </a:rPr>
              <a:t>Nehru Yuva Kendra Sangathan</a:t>
            </a:r>
            <a:endParaRPr lang="en-US" sz="3600" b="1" dirty="0" smtClean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11" name="Picture 10" descr="nyks logo.jpg">
            <a:extLst>
              <a:ext uri="{FF2B5EF4-FFF2-40B4-BE49-F238E27FC236}">
                <a16:creationId xmlns:a16="http://schemas.microsoft.com/office/drawing/2014/main" id="{B9900A23-A162-44E8-977A-3B39B620B41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0"/>
            <a:ext cx="1752600" cy="1447800"/>
          </a:xfrm>
          <a:prstGeom prst="rect">
            <a:avLst/>
          </a:prstGeom>
        </p:spPr>
      </p:pic>
      <p:pic>
        <p:nvPicPr>
          <p:cNvPr id="12" name="Picture 11" descr="ebsb logo.png">
            <a:extLst>
              <a:ext uri="{FF2B5EF4-FFF2-40B4-BE49-F238E27FC236}">
                <a16:creationId xmlns:a16="http://schemas.microsoft.com/office/drawing/2014/main" id="{72DEA0DA-EDDA-4C05-A069-13055322BCE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09800" y="0"/>
            <a:ext cx="1676400" cy="1137557"/>
          </a:xfrm>
          <a:prstGeom prst="rect">
            <a:avLst/>
          </a:prstGeom>
        </p:spPr>
      </p:pic>
      <p:pic>
        <p:nvPicPr>
          <p:cNvPr id="13" name="Picture 12" descr="dept logo.png">
            <a:extLst>
              <a:ext uri="{FF2B5EF4-FFF2-40B4-BE49-F238E27FC236}">
                <a16:creationId xmlns:a16="http://schemas.microsoft.com/office/drawing/2014/main" id="{4BEE7244-E5EA-4D32-AF40-BCC65B716B3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38600" y="0"/>
            <a:ext cx="3048000" cy="1371600"/>
          </a:xfrm>
          <a:prstGeom prst="rect">
            <a:avLst/>
          </a:prstGeom>
        </p:spPr>
      </p:pic>
      <p:pic>
        <p:nvPicPr>
          <p:cNvPr id="14" name="Picture 13" descr="nss logo.jpg">
            <a:extLst>
              <a:ext uri="{FF2B5EF4-FFF2-40B4-BE49-F238E27FC236}">
                <a16:creationId xmlns:a16="http://schemas.microsoft.com/office/drawing/2014/main" id="{BEC7488A-C966-412A-8A34-D033AC99E7E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86600" y="0"/>
            <a:ext cx="1600200" cy="9932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Telangana cultures: Telangan thall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219200"/>
            <a:ext cx="7924800" cy="4487941"/>
          </a:xfrm>
          <a:prstGeom prst="rect">
            <a:avLst/>
          </a:prstGeom>
          <a:noFill/>
        </p:spPr>
      </p:pic>
      <p:pic>
        <p:nvPicPr>
          <p:cNvPr id="3" name="Paadana Tenugu Pata - SenSongsMp3.c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10600" y="6324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2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t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787" y="762000"/>
            <a:ext cx="8075613" cy="5486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124838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4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1066800"/>
            <a:ext cx="7772400" cy="4495800"/>
          </a:xfrm>
          <a:prstGeom prst="rect">
            <a:avLst/>
          </a:prstGeom>
        </p:spPr>
      </p:pic>
      <p:pic>
        <p:nvPicPr>
          <p:cNvPr id="6" name="Picture 5" descr="t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71576" y="76200"/>
            <a:ext cx="1962424" cy="99073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38200" y="5715000"/>
            <a:ext cx="7696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dirty="0" smtClean="0"/>
              <a:t>First Telugu inscription known as '</a:t>
            </a:r>
            <a:r>
              <a:rPr lang="en-IN" dirty="0" err="1" smtClean="0"/>
              <a:t>Kalamalla</a:t>
            </a:r>
            <a:r>
              <a:rPr lang="en-IN" dirty="0" smtClean="0"/>
              <a:t>' dating back to 575 AD, found at Sri </a:t>
            </a:r>
            <a:r>
              <a:rPr lang="en-IN" dirty="0" err="1" smtClean="0"/>
              <a:t>Chennakesava</a:t>
            </a:r>
            <a:r>
              <a:rPr lang="en-IN" dirty="0" smtClean="0"/>
              <a:t> </a:t>
            </a:r>
            <a:r>
              <a:rPr lang="en-IN" dirty="0" err="1" smtClean="0"/>
              <a:t>Swamy</a:t>
            </a:r>
            <a:r>
              <a:rPr lang="en-IN" dirty="0" smtClean="0"/>
              <a:t> temple premises in </a:t>
            </a:r>
            <a:r>
              <a:rPr lang="en-IN" dirty="0" err="1" smtClean="0"/>
              <a:t>Kalamalla</a:t>
            </a:r>
            <a:r>
              <a:rPr lang="en-IN" dirty="0" smtClean="0"/>
              <a:t> village in </a:t>
            </a:r>
            <a:r>
              <a:rPr lang="en-IN" dirty="0" err="1" smtClean="0"/>
              <a:t>Kadapa</a:t>
            </a:r>
            <a:r>
              <a:rPr lang="en-IN" dirty="0" smtClean="0"/>
              <a:t> district. </a:t>
            </a:r>
          </a:p>
          <a:p>
            <a:endParaRPr lang="en-IN" dirty="0" smtClean="0"/>
          </a:p>
        </p:txBody>
      </p:sp>
    </p:spTree>
    <p:extLst>
      <p:ext uri="{BB962C8B-B14F-4D97-AF65-F5344CB8AC3E}">
        <p14:creationId xmlns:p14="http://schemas.microsoft.com/office/powerpoint/2010/main" val="19124838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1"/>
            <a:ext cx="7886700" cy="609599"/>
          </a:xfrm>
        </p:spPr>
        <p:txBody>
          <a:bodyPr/>
          <a:lstStyle/>
          <a:p>
            <a:pPr algn="ctr"/>
            <a:r>
              <a:rPr lang="te-IN" b="1" i="1" u="sng" dirty="0"/>
              <a:t> </a:t>
            </a:r>
            <a:r>
              <a:rPr lang="en-IN" b="1" i="1" u="sng" dirty="0" smtClean="0"/>
              <a:t>famous poets in </a:t>
            </a:r>
            <a:r>
              <a:rPr lang="en-IN" b="1" i="1" u="sng" dirty="0" err="1" smtClean="0"/>
              <a:t>telugu</a:t>
            </a:r>
            <a:endParaRPr lang="en-US" dirty="0"/>
          </a:p>
        </p:txBody>
      </p:sp>
      <p:pic>
        <p:nvPicPr>
          <p:cNvPr id="1026" name="Picture 2" descr="C:\Users\gunashekar\Desktop\KAVUL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1" y="838200"/>
            <a:ext cx="6781799" cy="5197014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0" y="609600"/>
            <a:ext cx="254281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400" dirty="0" err="1" smtClean="0">
                <a:hlinkClick r:id="rId3" tooltip="Nannayya"/>
              </a:rPr>
              <a:t>Nannayya</a:t>
            </a:r>
            <a:endParaRPr lang="en-IN" sz="2400" dirty="0" smtClean="0"/>
          </a:p>
          <a:p>
            <a:r>
              <a:rPr lang="en-IN" sz="2400" dirty="0" err="1" smtClean="0"/>
              <a:t>Tikanna</a:t>
            </a:r>
            <a:endParaRPr lang="en-IN" sz="2400" dirty="0" smtClean="0"/>
          </a:p>
          <a:p>
            <a:r>
              <a:rPr lang="en-IN" sz="2400" dirty="0" err="1" smtClean="0"/>
              <a:t>Yeranna</a:t>
            </a:r>
            <a:endParaRPr lang="en-IN" sz="2400" dirty="0" smtClean="0"/>
          </a:p>
          <a:p>
            <a:r>
              <a:rPr lang="en-IN" sz="2400" dirty="0" smtClean="0"/>
              <a:t>Sri </a:t>
            </a:r>
            <a:r>
              <a:rPr lang="en-IN" sz="2400" dirty="0" err="1" smtClean="0"/>
              <a:t>Sri</a:t>
            </a:r>
            <a:endParaRPr lang="en-IN" sz="2400" dirty="0" smtClean="0"/>
          </a:p>
          <a:p>
            <a:r>
              <a:rPr lang="en-IN" sz="2400" dirty="0" err="1" smtClean="0"/>
              <a:t>Viswanth</a:t>
            </a:r>
            <a:r>
              <a:rPr lang="en-IN" sz="2400" dirty="0" smtClean="0"/>
              <a:t> </a:t>
            </a:r>
            <a:r>
              <a:rPr lang="en-IN" sz="2400" dirty="0" err="1" smtClean="0"/>
              <a:t>Satya</a:t>
            </a:r>
            <a:r>
              <a:rPr lang="en-IN" sz="2400" dirty="0" smtClean="0"/>
              <a:t> </a:t>
            </a:r>
            <a:r>
              <a:rPr lang="en-IN" sz="2400" dirty="0" err="1" smtClean="0"/>
              <a:t>Narayana</a:t>
            </a:r>
            <a:endParaRPr lang="en-IN" sz="2400" dirty="0" smtClean="0"/>
          </a:p>
          <a:p>
            <a:r>
              <a:rPr lang="en-IN" sz="2400" dirty="0" err="1" smtClean="0"/>
              <a:t>Narayana</a:t>
            </a:r>
            <a:r>
              <a:rPr lang="en-IN" sz="2400" dirty="0" smtClean="0"/>
              <a:t> </a:t>
            </a:r>
            <a:r>
              <a:rPr lang="en-IN" sz="2400" dirty="0" err="1" smtClean="0"/>
              <a:t>reddy</a:t>
            </a:r>
            <a:endParaRPr lang="en-IN" sz="2400" dirty="0" smtClean="0"/>
          </a:p>
          <a:p>
            <a:r>
              <a:rPr lang="en-IN" sz="2400" dirty="0" err="1" smtClean="0"/>
              <a:t>Ravuri</a:t>
            </a:r>
            <a:r>
              <a:rPr lang="en-IN" sz="2400" dirty="0" smtClean="0"/>
              <a:t> </a:t>
            </a:r>
            <a:r>
              <a:rPr lang="en-IN" sz="2400" dirty="0" err="1" smtClean="0"/>
              <a:t>bardwaja</a:t>
            </a:r>
            <a:endParaRPr lang="en-IN" sz="2400" dirty="0" smtClean="0"/>
          </a:p>
          <a:p>
            <a:r>
              <a:rPr lang="en-IN" sz="2400" dirty="0" err="1" smtClean="0"/>
              <a:t>Ramadasu</a:t>
            </a:r>
            <a:endParaRPr lang="en-IN" sz="2400" dirty="0" smtClean="0"/>
          </a:p>
          <a:p>
            <a:r>
              <a:rPr lang="en-IN" sz="2400" dirty="0" err="1" smtClean="0"/>
              <a:t>Molla</a:t>
            </a:r>
            <a:endParaRPr lang="en-IN" sz="2400" dirty="0" smtClean="0"/>
          </a:p>
          <a:p>
            <a:r>
              <a:rPr lang="en-IN" sz="2400" dirty="0" err="1" smtClean="0"/>
              <a:t>Vemana</a:t>
            </a:r>
            <a:endParaRPr lang="en-IN" sz="2400" dirty="0" smtClean="0"/>
          </a:p>
          <a:p>
            <a:r>
              <a:rPr lang="en-IN" sz="2400" dirty="0" err="1" smtClean="0"/>
              <a:t>Srikrishna</a:t>
            </a:r>
            <a:r>
              <a:rPr lang="en-IN" sz="2400" dirty="0" smtClean="0"/>
              <a:t> </a:t>
            </a:r>
            <a:r>
              <a:rPr lang="en-IN" sz="2400" dirty="0" err="1" smtClean="0"/>
              <a:t>devarayalu</a:t>
            </a:r>
            <a:endParaRPr lang="en-IN" sz="2400" dirty="0" smtClean="0"/>
          </a:p>
          <a:p>
            <a:r>
              <a:rPr lang="en-IN" sz="2400" dirty="0" err="1" smtClean="0"/>
              <a:t>Kaloji</a:t>
            </a:r>
            <a:r>
              <a:rPr lang="en-IN" sz="2400" dirty="0" smtClean="0"/>
              <a:t> </a:t>
            </a:r>
            <a:r>
              <a:rPr lang="en-IN" sz="2400" dirty="0" err="1" smtClean="0"/>
              <a:t>Narayana</a:t>
            </a:r>
            <a:r>
              <a:rPr lang="en-IN" sz="2400" dirty="0" smtClean="0"/>
              <a:t> </a:t>
            </a:r>
            <a:r>
              <a:rPr lang="en-IN" sz="2400" dirty="0" err="1" smtClean="0"/>
              <a:t>rao</a:t>
            </a:r>
            <a:r>
              <a:rPr lang="en-IN" sz="2400" dirty="0" smtClean="0"/>
              <a:t> etc..</a:t>
            </a:r>
          </a:p>
          <a:p>
            <a:endParaRPr lang="en-IN" sz="2400" dirty="0" smtClean="0"/>
          </a:p>
          <a:p>
            <a:endParaRPr lang="en-I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3"/>
          <p:cNvSpPr txBox="1">
            <a:spLocks noGrp="1"/>
          </p:cNvSpPr>
          <p:nvPr>
            <p:ph type="body" idx="1"/>
          </p:nvPr>
        </p:nvSpPr>
        <p:spPr>
          <a:xfrm>
            <a:off x="152400" y="533400"/>
            <a:ext cx="8382000" cy="47244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None/>
            </a:pPr>
            <a:r>
              <a:rPr lang="en-IN" sz="2400" dirty="0" smtClean="0"/>
              <a:t>	The first written materials in the language date from 575 </a:t>
            </a:r>
            <a:r>
              <a:rPr lang="en-IN" sz="2400" cap="all" dirty="0" smtClean="0"/>
              <a:t>CE</a:t>
            </a:r>
            <a:r>
              <a:rPr lang="en-IN" sz="2400" dirty="0" smtClean="0"/>
              <a:t>. </a:t>
            </a:r>
          </a:p>
          <a:p>
            <a:pPr>
              <a:buNone/>
            </a:pPr>
            <a:r>
              <a:rPr lang="en-IN" sz="2400" dirty="0" smtClean="0"/>
              <a:t>	</a:t>
            </a:r>
          </a:p>
          <a:p>
            <a:pPr>
              <a:buNone/>
            </a:pPr>
            <a:r>
              <a:rPr lang="en-IN" sz="2400" dirty="0" smtClean="0"/>
              <a:t>	The Telugu script is derived from that of the 6th-century </a:t>
            </a:r>
            <a:r>
              <a:rPr lang="en-IN" sz="2400" dirty="0" err="1" smtClean="0">
                <a:hlinkClick r:id="rId3"/>
              </a:rPr>
              <a:t>Calukya</a:t>
            </a:r>
            <a:r>
              <a:rPr lang="en-IN" sz="2400" dirty="0" smtClean="0">
                <a:hlinkClick r:id="rId3"/>
              </a:rPr>
              <a:t> dynasty</a:t>
            </a:r>
            <a:r>
              <a:rPr lang="en-IN" sz="2400" dirty="0" smtClean="0"/>
              <a:t> and is related to that of the </a:t>
            </a:r>
            <a:r>
              <a:rPr lang="en-IN" sz="2400" dirty="0" smtClean="0">
                <a:hlinkClick r:id="rId4"/>
              </a:rPr>
              <a:t>Kannada language</a:t>
            </a:r>
            <a:r>
              <a:rPr lang="en-IN" sz="2400" dirty="0" smtClean="0"/>
              <a:t>.</a:t>
            </a:r>
          </a:p>
          <a:p>
            <a:pPr>
              <a:buNone/>
            </a:pPr>
            <a:endParaRPr lang="en-IN" sz="2400" dirty="0" smtClean="0"/>
          </a:p>
          <a:p>
            <a:pPr>
              <a:buNone/>
            </a:pPr>
            <a:r>
              <a:rPr lang="en-IN" sz="2400" dirty="0" smtClean="0">
                <a:hlinkClick r:id="rId5"/>
              </a:rPr>
              <a:t>	</a:t>
            </a:r>
            <a:r>
              <a:rPr lang="en-IN" sz="2400" u="sng" dirty="0" smtClean="0">
                <a:hlinkClick r:id="rId5"/>
              </a:rPr>
              <a:t>Telugu literature</a:t>
            </a:r>
            <a:r>
              <a:rPr lang="en-IN" sz="2400" dirty="0" smtClean="0"/>
              <a:t> begins in the 11th century with a version of the Hindu epic </a:t>
            </a:r>
            <a:r>
              <a:rPr lang="en-IN" sz="2400" i="1" dirty="0" smtClean="0">
                <a:hlinkClick r:id="rId6"/>
              </a:rPr>
              <a:t>Mahabharata</a:t>
            </a:r>
            <a:r>
              <a:rPr lang="en-IN" sz="2400" dirty="0" smtClean="0"/>
              <a:t> by the writer </a:t>
            </a:r>
            <a:r>
              <a:rPr lang="en-IN" sz="2400" dirty="0" err="1" smtClean="0"/>
              <a:t>Nannaya</a:t>
            </a:r>
            <a:r>
              <a:rPr lang="en-IN" sz="2400" dirty="0" smtClean="0"/>
              <a:t> </a:t>
            </a:r>
            <a:r>
              <a:rPr lang="en-IN" sz="2400" dirty="0" err="1" smtClean="0"/>
              <a:t>Bhatta</a:t>
            </a:r>
            <a:r>
              <a:rPr lang="en-IN" sz="2400" dirty="0" smtClean="0"/>
              <a:t>.</a:t>
            </a:r>
            <a:endParaRPr lang="en-IN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t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90800" y="3505200"/>
            <a:ext cx="4038600" cy="2667000"/>
          </a:xfrm>
          <a:prstGeom prst="rect">
            <a:avLst/>
          </a:prstGeom>
        </p:spPr>
      </p:pic>
      <p:sp>
        <p:nvSpPr>
          <p:cNvPr id="5" name="Google Shape;136;p33"/>
          <p:cNvSpPr txBox="1">
            <a:spLocks noGrp="1"/>
          </p:cNvSpPr>
          <p:nvPr>
            <p:ph type="title"/>
          </p:nvPr>
        </p:nvSpPr>
        <p:spPr>
          <a:xfrm>
            <a:off x="685800" y="0"/>
            <a:ext cx="76554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-IN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Origin of the </a:t>
            </a:r>
            <a:r>
              <a:rPr lang="en-IN" sz="36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Telugu script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9591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3"/>
          <p:cNvSpPr txBox="1">
            <a:spLocks noGrp="1"/>
          </p:cNvSpPr>
          <p:nvPr>
            <p:ph type="body" idx="1"/>
          </p:nvPr>
        </p:nvSpPr>
        <p:spPr>
          <a:xfrm>
            <a:off x="762400" y="1900733"/>
            <a:ext cx="7619100" cy="3681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endParaRPr lang="en-IN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6.PNG">
            <a:extLst>
              <a:ext uri="{FF2B5EF4-FFF2-40B4-BE49-F238E27FC236}">
                <a16:creationId xmlns:a16="http://schemas.microsoft.com/office/drawing/2014/main" id="{7067F63E-8609-4590-9120-3125BE020AB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900" y="685800"/>
            <a:ext cx="8458200" cy="53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91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3"/>
          <p:cNvSpPr txBox="1">
            <a:spLocks noGrp="1"/>
          </p:cNvSpPr>
          <p:nvPr>
            <p:ph type="body" idx="1"/>
          </p:nvPr>
        </p:nvSpPr>
        <p:spPr>
          <a:xfrm>
            <a:off x="762400" y="1900733"/>
            <a:ext cx="7619100" cy="3681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endParaRPr lang="en-IN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7.PNG">
            <a:extLst>
              <a:ext uri="{FF2B5EF4-FFF2-40B4-BE49-F238E27FC236}">
                <a16:creationId xmlns:a16="http://schemas.microsoft.com/office/drawing/2014/main" id="{E5D0FF62-638E-4077-AD38-7E38C0EA5E6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685800"/>
            <a:ext cx="7772400" cy="519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7999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3"/>
          <p:cNvSpPr txBox="1">
            <a:spLocks noGrp="1"/>
          </p:cNvSpPr>
          <p:nvPr>
            <p:ph type="body" idx="1"/>
          </p:nvPr>
        </p:nvSpPr>
        <p:spPr>
          <a:xfrm>
            <a:off x="762400" y="1900733"/>
            <a:ext cx="7619100" cy="3681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endParaRPr lang="en-IN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8.PNG">
            <a:extLst>
              <a:ext uri="{FF2B5EF4-FFF2-40B4-BE49-F238E27FC236}">
                <a16:creationId xmlns:a16="http://schemas.microsoft.com/office/drawing/2014/main" id="{EC4680B3-FE56-489F-8F9E-761FCD729A1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762000"/>
            <a:ext cx="77724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82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0.PNG">
            <a:extLst>
              <a:ext uri="{FF2B5EF4-FFF2-40B4-BE49-F238E27FC236}">
                <a16:creationId xmlns:a16="http://schemas.microsoft.com/office/drawing/2014/main" id="{B7306D91-1F67-40CD-97F5-2D97411FF43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1219200"/>
            <a:ext cx="8229600" cy="3886200"/>
          </a:xfrm>
          <a:prstGeom prst="rect">
            <a:avLst/>
          </a:prstGeom>
        </p:spPr>
      </p:pic>
      <p:pic>
        <p:nvPicPr>
          <p:cNvPr id="6" name="Picture 5" descr="9.PNG">
            <a:extLst>
              <a:ext uri="{FF2B5EF4-FFF2-40B4-BE49-F238E27FC236}">
                <a16:creationId xmlns:a16="http://schemas.microsoft.com/office/drawing/2014/main" id="{24CBEC5F-35FE-4C36-882E-6128FAAB9EC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09800" y="228600"/>
            <a:ext cx="4467849" cy="562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9077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FAA0F55-5A7D-4F96-8EFF-A6D9627F4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3171" y="42746"/>
            <a:ext cx="8229600" cy="1143000"/>
          </a:xfrm>
        </p:spPr>
        <p:txBody>
          <a:bodyPr>
            <a:noAutofit/>
          </a:bodyPr>
          <a:lstStyle/>
          <a:p>
            <a:r>
              <a:rPr lang="hi-IN" sz="2400" dirty="0">
                <a:hlinkClick r:id="rId3"/>
              </a:rPr>
              <a:t>संख्याएँ</a:t>
            </a:r>
            <a:r>
              <a:rPr lang="te-IN" sz="2400" dirty="0">
                <a:hlinkClick r:id="rId3"/>
              </a:rPr>
              <a:t>సంఖ్యలు</a:t>
            </a:r>
            <a:br>
              <a:rPr lang="te-IN" sz="2400" dirty="0">
                <a:hlinkClick r:id="rId3"/>
              </a:rPr>
            </a:br>
            <a:r>
              <a:rPr lang="te-IN" sz="2400" dirty="0">
                <a:hlinkClick r:id="rId3"/>
              </a:rPr>
              <a:t>(</a:t>
            </a:r>
            <a:r>
              <a:rPr lang="en-IN" sz="2400" dirty="0" err="1">
                <a:hlinkClick r:id="rId3"/>
              </a:rPr>
              <a:t>sankyalu</a:t>
            </a:r>
            <a:r>
              <a:rPr lang="en-IN" sz="2400" dirty="0">
                <a:hlinkClick r:id="rId3"/>
              </a:rPr>
              <a:t>)</a:t>
            </a:r>
            <a:r>
              <a:rPr lang="en-IN" sz="2400" dirty="0"/>
              <a:t/>
            </a:r>
            <a:br>
              <a:rPr lang="en-IN" sz="2400" dirty="0"/>
            </a:br>
            <a:endParaRPr lang="en-IN" sz="24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E69668D-B68F-4D80-AB66-5AE5767A00D0}"/>
              </a:ext>
            </a:extLst>
          </p:cNvPr>
          <p:cNvSpPr txBox="1">
            <a:spLocks/>
          </p:cNvSpPr>
          <p:nvPr/>
        </p:nvSpPr>
        <p:spPr>
          <a:xfrm>
            <a:off x="6781800" y="680914"/>
            <a:ext cx="2743200" cy="65532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457200" lvl="0" indent="-3048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ivvic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lvl="1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lvl="2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lvl="3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lvl="4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hi-IN" sz="2000" dirty="0"/>
              <a:t>२१ - इकीस</a:t>
            </a:r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hi-IN" sz="2000" dirty="0"/>
              <a:t> </a:t>
            </a:r>
            <a:r>
              <a:rPr lang="te-IN" sz="2000" dirty="0"/>
              <a:t>ఇరవై ఒక్కటి</a:t>
            </a:r>
            <a:r>
              <a:rPr lang="en-US" sz="2000" dirty="0"/>
              <a:t> 21</a:t>
            </a:r>
            <a:r>
              <a:rPr lang="te-IN" sz="2000" dirty="0"/>
              <a:t/>
            </a:r>
            <a:br>
              <a:rPr lang="te-IN" sz="2000" dirty="0"/>
            </a:br>
            <a:r>
              <a:rPr lang="en-IN" sz="2000" dirty="0" err="1"/>
              <a:t>iravai</a:t>
            </a:r>
            <a:r>
              <a:rPr lang="en-IN" sz="2000" dirty="0"/>
              <a:t> </a:t>
            </a:r>
            <a:r>
              <a:rPr lang="en-IN" sz="2000" dirty="0" err="1"/>
              <a:t>okkati</a:t>
            </a:r>
            <a:endParaRPr lang="en-IN" sz="2000" dirty="0"/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en-IN" sz="2000" dirty="0"/>
              <a:t> </a:t>
            </a:r>
            <a:r>
              <a:rPr lang="hi-IN" sz="2000" dirty="0"/>
              <a:t>२२ - बाईस</a:t>
            </a:r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hi-IN" sz="2000" dirty="0"/>
              <a:t> </a:t>
            </a:r>
            <a:r>
              <a:rPr lang="te-IN" sz="2000" dirty="0"/>
              <a:t>ఇరవై రెండు</a:t>
            </a:r>
            <a:r>
              <a:rPr lang="en-US" sz="2000" dirty="0"/>
              <a:t> 22</a:t>
            </a:r>
            <a:r>
              <a:rPr lang="te-IN" sz="2000" dirty="0"/>
              <a:t/>
            </a:r>
            <a:br>
              <a:rPr lang="te-IN" sz="2000" dirty="0"/>
            </a:br>
            <a:r>
              <a:rPr lang="en-IN" sz="2000" dirty="0" err="1"/>
              <a:t>iravai</a:t>
            </a:r>
            <a:r>
              <a:rPr lang="en-IN" sz="2000" dirty="0"/>
              <a:t> </a:t>
            </a:r>
            <a:r>
              <a:rPr lang="en-IN" sz="2000" dirty="0" err="1"/>
              <a:t>rendu</a:t>
            </a:r>
            <a:endParaRPr lang="en-IN" sz="2000" dirty="0"/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en-IN" sz="2000" dirty="0"/>
              <a:t> </a:t>
            </a:r>
            <a:r>
              <a:rPr lang="hi-IN" sz="2000" dirty="0"/>
              <a:t>२३ - तेइस</a:t>
            </a:r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hi-IN" sz="2000" dirty="0"/>
              <a:t> </a:t>
            </a:r>
            <a:r>
              <a:rPr lang="te-IN" sz="2000" dirty="0"/>
              <a:t>ఇరవై మూడు</a:t>
            </a:r>
            <a:r>
              <a:rPr lang="en-US" sz="2000" dirty="0"/>
              <a:t> 23</a:t>
            </a:r>
            <a:r>
              <a:rPr lang="te-IN" sz="2000" dirty="0"/>
              <a:t/>
            </a:r>
            <a:br>
              <a:rPr lang="te-IN" sz="2000" dirty="0"/>
            </a:br>
            <a:r>
              <a:rPr lang="en-IN" sz="2000" dirty="0" err="1"/>
              <a:t>iravai</a:t>
            </a:r>
            <a:r>
              <a:rPr lang="en-IN" sz="2000" dirty="0"/>
              <a:t> </a:t>
            </a:r>
            <a:r>
              <a:rPr lang="en-IN" sz="2000" dirty="0" err="1"/>
              <a:t>moodu</a:t>
            </a:r>
            <a:endParaRPr lang="en-IN" sz="2000" dirty="0"/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en-IN" sz="2000" dirty="0"/>
              <a:t> </a:t>
            </a:r>
            <a:r>
              <a:rPr lang="hi-IN" sz="2000" dirty="0"/>
              <a:t>२४ - चौबीस</a:t>
            </a:r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hi-IN" sz="2000" dirty="0"/>
              <a:t> </a:t>
            </a:r>
            <a:r>
              <a:rPr lang="te-IN" sz="2000" dirty="0"/>
              <a:t>ఇరవై నాలుగు</a:t>
            </a:r>
            <a:r>
              <a:rPr lang="en-US" sz="2000" dirty="0"/>
              <a:t> 24</a:t>
            </a:r>
            <a:r>
              <a:rPr lang="te-IN" sz="2000" dirty="0"/>
              <a:t/>
            </a:r>
            <a:br>
              <a:rPr lang="te-IN" sz="2000" dirty="0"/>
            </a:br>
            <a:r>
              <a:rPr lang="en-IN" sz="2000" dirty="0" err="1"/>
              <a:t>iravai</a:t>
            </a:r>
            <a:r>
              <a:rPr lang="en-IN" sz="2000" dirty="0"/>
              <a:t> </a:t>
            </a:r>
            <a:r>
              <a:rPr lang="en-IN" sz="2000" dirty="0" err="1"/>
              <a:t>naalugu</a:t>
            </a:r>
            <a:endParaRPr lang="en-IN" sz="2000" dirty="0"/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en-IN" sz="2000" dirty="0"/>
              <a:t> </a:t>
            </a:r>
            <a:r>
              <a:rPr lang="hi-IN" sz="2000" dirty="0"/>
              <a:t>२५ - पच्चीस</a:t>
            </a:r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hi-IN" sz="2000" dirty="0"/>
              <a:t> </a:t>
            </a:r>
            <a:r>
              <a:rPr lang="te-IN" sz="2000" dirty="0"/>
              <a:t>ఇరవై ఐదు</a:t>
            </a:r>
            <a:r>
              <a:rPr lang="en-US" sz="2000" dirty="0"/>
              <a:t> 25</a:t>
            </a:r>
            <a:r>
              <a:rPr lang="te-IN" sz="2000" dirty="0"/>
              <a:t/>
            </a:r>
            <a:br>
              <a:rPr lang="te-IN" sz="2000" dirty="0"/>
            </a:br>
            <a:r>
              <a:rPr lang="en-IN" sz="2000" dirty="0" err="1"/>
              <a:t>iravai</a:t>
            </a:r>
            <a:r>
              <a:rPr lang="en-IN" sz="2000" dirty="0"/>
              <a:t> </a:t>
            </a:r>
            <a:r>
              <a:rPr lang="en-IN" sz="2000" dirty="0" err="1"/>
              <a:t>aidhu</a:t>
            </a:r>
            <a:endParaRPr lang="en-IN" sz="20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D7F7BAB-D36A-4D6B-B23A-F84415706D68}"/>
              </a:ext>
            </a:extLst>
          </p:cNvPr>
          <p:cNvSpPr txBox="1">
            <a:spLocks/>
          </p:cNvSpPr>
          <p:nvPr/>
        </p:nvSpPr>
        <p:spPr>
          <a:xfrm flipH="1">
            <a:off x="1523071" y="1170013"/>
            <a:ext cx="1600200" cy="559605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i-IN" dirty="0"/>
              <a:t>६ - छह</a:t>
            </a:r>
          </a:p>
          <a:p>
            <a:r>
              <a:rPr lang="hi-IN" dirty="0"/>
              <a:t> </a:t>
            </a:r>
            <a:r>
              <a:rPr lang="te-IN" dirty="0"/>
              <a:t>ఆరు</a:t>
            </a:r>
            <a:r>
              <a:rPr lang="en-US" dirty="0"/>
              <a:t> 6</a:t>
            </a:r>
            <a:r>
              <a:rPr lang="te-IN" dirty="0"/>
              <a:t/>
            </a:r>
            <a:br>
              <a:rPr lang="te-IN" dirty="0"/>
            </a:br>
            <a:r>
              <a:rPr lang="en-IN" dirty="0" err="1"/>
              <a:t>aaru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७ - सात</a:t>
            </a:r>
          </a:p>
          <a:p>
            <a:r>
              <a:rPr lang="hi-IN" dirty="0"/>
              <a:t> </a:t>
            </a:r>
            <a:r>
              <a:rPr lang="te-IN" dirty="0"/>
              <a:t>ఏడు</a:t>
            </a:r>
            <a:r>
              <a:rPr lang="en-US" dirty="0"/>
              <a:t> 7</a:t>
            </a:r>
            <a:r>
              <a:rPr lang="te-IN" dirty="0"/>
              <a:t/>
            </a:r>
            <a:br>
              <a:rPr lang="te-IN" dirty="0"/>
            </a:br>
            <a:r>
              <a:rPr lang="en-IN" dirty="0" err="1"/>
              <a:t>yedu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८ - आठ</a:t>
            </a:r>
          </a:p>
          <a:p>
            <a:r>
              <a:rPr lang="hi-IN" dirty="0"/>
              <a:t> </a:t>
            </a:r>
            <a:r>
              <a:rPr lang="te-IN" dirty="0"/>
              <a:t>ఎనిమిది</a:t>
            </a:r>
            <a:r>
              <a:rPr lang="en-US" dirty="0"/>
              <a:t> 8</a:t>
            </a:r>
            <a:r>
              <a:rPr lang="te-IN" dirty="0"/>
              <a:t/>
            </a:r>
            <a:br>
              <a:rPr lang="te-IN" dirty="0"/>
            </a:br>
            <a:r>
              <a:rPr lang="en-IN" dirty="0" err="1"/>
              <a:t>enimidhi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९ - नौ</a:t>
            </a:r>
          </a:p>
          <a:p>
            <a:r>
              <a:rPr lang="hi-IN" dirty="0"/>
              <a:t> </a:t>
            </a:r>
            <a:r>
              <a:rPr lang="te-IN" dirty="0"/>
              <a:t>తొమ్మిది</a:t>
            </a:r>
            <a:r>
              <a:rPr lang="en-US" dirty="0"/>
              <a:t> 9</a:t>
            </a:r>
            <a:r>
              <a:rPr lang="te-IN" dirty="0"/>
              <a:t/>
            </a:r>
            <a:br>
              <a:rPr lang="te-IN" dirty="0"/>
            </a:br>
            <a:r>
              <a:rPr lang="en-IN" dirty="0" err="1"/>
              <a:t>thommidhi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१० - दस</a:t>
            </a:r>
          </a:p>
          <a:p>
            <a:r>
              <a:rPr lang="hi-IN" dirty="0"/>
              <a:t> </a:t>
            </a:r>
            <a:r>
              <a:rPr lang="te-IN" dirty="0"/>
              <a:t>పది</a:t>
            </a:r>
            <a:r>
              <a:rPr lang="en-US" dirty="0"/>
              <a:t> 10</a:t>
            </a:r>
            <a:endParaRPr lang="te-IN" dirty="0"/>
          </a:p>
          <a:p>
            <a:endParaRPr lang="en-IN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C55FD97-E6F2-4D72-8C16-F1A6B670150F}"/>
              </a:ext>
            </a:extLst>
          </p:cNvPr>
          <p:cNvSpPr txBox="1">
            <a:spLocks/>
          </p:cNvSpPr>
          <p:nvPr/>
        </p:nvSpPr>
        <p:spPr>
          <a:xfrm>
            <a:off x="0" y="1185746"/>
            <a:ext cx="1600200" cy="5672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i-IN" dirty="0"/>
              <a:t>१ – एक</a:t>
            </a:r>
            <a:r>
              <a:rPr lang="en-IN" dirty="0"/>
              <a:t>                </a:t>
            </a:r>
            <a:endParaRPr lang="hi-IN" dirty="0"/>
          </a:p>
          <a:p>
            <a:r>
              <a:rPr lang="hi-IN" dirty="0"/>
              <a:t> </a:t>
            </a:r>
            <a:r>
              <a:rPr lang="te-IN" dirty="0"/>
              <a:t>ఒక్కటి</a:t>
            </a:r>
            <a:r>
              <a:rPr lang="en-US" dirty="0"/>
              <a:t> 1</a:t>
            </a:r>
            <a:r>
              <a:rPr lang="te-IN" dirty="0"/>
              <a:t/>
            </a:r>
            <a:br>
              <a:rPr lang="te-IN" dirty="0"/>
            </a:br>
            <a:r>
              <a:rPr lang="en-IN" dirty="0" err="1"/>
              <a:t>okkati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२ - दो</a:t>
            </a:r>
          </a:p>
          <a:p>
            <a:r>
              <a:rPr lang="hi-IN" dirty="0"/>
              <a:t> </a:t>
            </a:r>
            <a:r>
              <a:rPr lang="te-IN" dirty="0"/>
              <a:t>రెండు</a:t>
            </a:r>
            <a:r>
              <a:rPr lang="en-US" dirty="0"/>
              <a:t> 2</a:t>
            </a:r>
            <a:r>
              <a:rPr lang="te-IN" dirty="0"/>
              <a:t/>
            </a:r>
            <a:br>
              <a:rPr lang="te-IN" dirty="0"/>
            </a:br>
            <a:r>
              <a:rPr lang="en-IN" dirty="0" err="1"/>
              <a:t>rendu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३ - तीन</a:t>
            </a:r>
          </a:p>
          <a:p>
            <a:r>
              <a:rPr lang="hi-IN" dirty="0"/>
              <a:t> </a:t>
            </a:r>
            <a:r>
              <a:rPr lang="te-IN" dirty="0"/>
              <a:t>మూడు</a:t>
            </a:r>
            <a:r>
              <a:rPr lang="en-US" dirty="0"/>
              <a:t> 3</a:t>
            </a:r>
            <a:r>
              <a:rPr lang="te-IN" dirty="0"/>
              <a:t/>
            </a:r>
            <a:br>
              <a:rPr lang="te-IN" dirty="0"/>
            </a:br>
            <a:r>
              <a:rPr lang="en-IN" dirty="0" err="1"/>
              <a:t>moodu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४ - चार</a:t>
            </a:r>
          </a:p>
          <a:p>
            <a:r>
              <a:rPr lang="hi-IN" dirty="0"/>
              <a:t> </a:t>
            </a:r>
            <a:r>
              <a:rPr lang="te-IN" dirty="0"/>
              <a:t>నాలుగు</a:t>
            </a:r>
            <a:r>
              <a:rPr lang="en-US" dirty="0"/>
              <a:t> 4</a:t>
            </a:r>
            <a:r>
              <a:rPr lang="te-IN" dirty="0"/>
              <a:t/>
            </a:r>
            <a:br>
              <a:rPr lang="te-IN" dirty="0"/>
            </a:br>
            <a:r>
              <a:rPr lang="en-IN" dirty="0" err="1"/>
              <a:t>naalugu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५ - पांच</a:t>
            </a:r>
          </a:p>
          <a:p>
            <a:r>
              <a:rPr lang="hi-IN" dirty="0"/>
              <a:t> </a:t>
            </a:r>
            <a:r>
              <a:rPr lang="te-IN" dirty="0"/>
              <a:t>ఐదు</a:t>
            </a:r>
            <a:r>
              <a:rPr lang="en-US" dirty="0"/>
              <a:t> 5</a:t>
            </a:r>
            <a:r>
              <a:rPr lang="te-IN" dirty="0"/>
              <a:t/>
            </a:r>
            <a:br>
              <a:rPr lang="te-IN" dirty="0"/>
            </a:br>
            <a:r>
              <a:rPr lang="en-IN" dirty="0" err="1"/>
              <a:t>aidhu</a:t>
            </a:r>
            <a:endParaRPr lang="en-IN" dirty="0"/>
          </a:p>
          <a:p>
            <a:endParaRPr lang="en-IN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779C4A-6AAC-45D7-A4E7-FD6B24AF6D60}"/>
              </a:ext>
            </a:extLst>
          </p:cNvPr>
          <p:cNvSpPr txBox="1">
            <a:spLocks/>
          </p:cNvSpPr>
          <p:nvPr/>
        </p:nvSpPr>
        <p:spPr>
          <a:xfrm>
            <a:off x="5048018" y="680699"/>
            <a:ext cx="2038582" cy="559605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i-IN" dirty="0"/>
              <a:t>१६ - सोलह</a:t>
            </a:r>
          </a:p>
          <a:p>
            <a:r>
              <a:rPr lang="hi-IN" dirty="0"/>
              <a:t> </a:t>
            </a:r>
            <a:r>
              <a:rPr lang="te-IN" dirty="0"/>
              <a:t>పదహారు</a:t>
            </a:r>
            <a:r>
              <a:rPr lang="en-US" dirty="0"/>
              <a:t> 16</a:t>
            </a:r>
            <a:r>
              <a:rPr lang="te-IN" dirty="0"/>
              <a:t/>
            </a:r>
            <a:br>
              <a:rPr lang="te-IN" dirty="0"/>
            </a:br>
            <a:r>
              <a:rPr lang="en-IN" dirty="0" err="1"/>
              <a:t>padhahaaru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१७ - सत्रह</a:t>
            </a:r>
          </a:p>
          <a:p>
            <a:r>
              <a:rPr lang="hi-IN" dirty="0"/>
              <a:t> </a:t>
            </a:r>
            <a:r>
              <a:rPr lang="te-IN" dirty="0"/>
              <a:t>పదిహేడు</a:t>
            </a:r>
            <a:r>
              <a:rPr lang="en-US" dirty="0"/>
              <a:t> 17</a:t>
            </a:r>
            <a:r>
              <a:rPr lang="te-IN" dirty="0"/>
              <a:t/>
            </a:r>
            <a:br>
              <a:rPr lang="te-IN" dirty="0"/>
            </a:br>
            <a:r>
              <a:rPr lang="en-IN" dirty="0" err="1"/>
              <a:t>padhihedu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१८ - अठारह</a:t>
            </a:r>
          </a:p>
          <a:p>
            <a:r>
              <a:rPr lang="hi-IN" dirty="0"/>
              <a:t> </a:t>
            </a:r>
            <a:r>
              <a:rPr lang="te-IN" dirty="0"/>
              <a:t>పద్దెనిమిది</a:t>
            </a:r>
            <a:r>
              <a:rPr lang="en-US" dirty="0"/>
              <a:t> 18</a:t>
            </a:r>
            <a:r>
              <a:rPr lang="te-IN" dirty="0"/>
              <a:t/>
            </a:r>
            <a:br>
              <a:rPr lang="te-IN" dirty="0"/>
            </a:br>
            <a:r>
              <a:rPr lang="en-IN" dirty="0" err="1"/>
              <a:t>padhenimidhi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१९ - उन्नीस</a:t>
            </a:r>
          </a:p>
          <a:p>
            <a:r>
              <a:rPr lang="hi-IN" dirty="0"/>
              <a:t> </a:t>
            </a:r>
            <a:r>
              <a:rPr lang="te-IN" dirty="0"/>
              <a:t>పందొమ్మిది</a:t>
            </a:r>
            <a:r>
              <a:rPr lang="en-US" dirty="0"/>
              <a:t> 19</a:t>
            </a:r>
            <a:r>
              <a:rPr lang="te-IN" dirty="0"/>
              <a:t/>
            </a:r>
            <a:br>
              <a:rPr lang="te-IN" dirty="0"/>
            </a:br>
            <a:r>
              <a:rPr lang="en-IN" dirty="0" err="1"/>
              <a:t>pandhommidhi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२० - बीस</a:t>
            </a:r>
          </a:p>
          <a:p>
            <a:r>
              <a:rPr lang="hi-IN" dirty="0"/>
              <a:t> </a:t>
            </a:r>
            <a:r>
              <a:rPr lang="te-IN" dirty="0"/>
              <a:t>ఇరవై</a:t>
            </a:r>
            <a:r>
              <a:rPr lang="en-US" dirty="0"/>
              <a:t> 20</a:t>
            </a:r>
            <a:r>
              <a:rPr lang="te-IN" dirty="0"/>
              <a:t/>
            </a:r>
            <a:br>
              <a:rPr lang="te-IN" dirty="0"/>
            </a:br>
            <a:r>
              <a:rPr lang="en-IN" dirty="0" err="1"/>
              <a:t>iravai</a:t>
            </a:r>
            <a:endParaRPr lang="en-IN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3C20FFB-D4E3-4FA5-A80A-847252A8162F}"/>
              </a:ext>
            </a:extLst>
          </p:cNvPr>
          <p:cNvSpPr txBox="1">
            <a:spLocks/>
          </p:cNvSpPr>
          <p:nvPr/>
        </p:nvSpPr>
        <p:spPr>
          <a:xfrm>
            <a:off x="3085635" y="946460"/>
            <a:ext cx="1981200" cy="559605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i-IN" dirty="0"/>
              <a:t>११ - ग्यारह</a:t>
            </a:r>
          </a:p>
          <a:p>
            <a:r>
              <a:rPr lang="hi-IN" dirty="0"/>
              <a:t> </a:t>
            </a:r>
            <a:r>
              <a:rPr lang="te-IN" dirty="0"/>
              <a:t>పదకొండు</a:t>
            </a:r>
            <a:r>
              <a:rPr lang="en-US" dirty="0"/>
              <a:t> 11</a:t>
            </a:r>
            <a:r>
              <a:rPr lang="te-IN" dirty="0"/>
              <a:t/>
            </a:r>
            <a:br>
              <a:rPr lang="te-IN" dirty="0"/>
            </a:br>
            <a:r>
              <a:rPr lang="en-IN" dirty="0" err="1"/>
              <a:t>padhakondu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१२ - बारह</a:t>
            </a:r>
          </a:p>
          <a:p>
            <a:r>
              <a:rPr lang="hi-IN" dirty="0"/>
              <a:t> </a:t>
            </a:r>
            <a:r>
              <a:rPr lang="te-IN" dirty="0"/>
              <a:t>పన్నెండు</a:t>
            </a:r>
            <a:r>
              <a:rPr lang="en-US" dirty="0"/>
              <a:t> 12</a:t>
            </a:r>
            <a:r>
              <a:rPr lang="te-IN" dirty="0"/>
              <a:t/>
            </a:r>
            <a:br>
              <a:rPr lang="te-IN" dirty="0"/>
            </a:br>
            <a:r>
              <a:rPr lang="en-IN" dirty="0" err="1"/>
              <a:t>pannendu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१३ - तेरह</a:t>
            </a:r>
          </a:p>
          <a:p>
            <a:r>
              <a:rPr lang="hi-IN" dirty="0"/>
              <a:t> </a:t>
            </a:r>
            <a:r>
              <a:rPr lang="te-IN" dirty="0"/>
              <a:t>పదమూడు</a:t>
            </a:r>
            <a:r>
              <a:rPr lang="en-US" dirty="0"/>
              <a:t> 13</a:t>
            </a:r>
            <a:r>
              <a:rPr lang="te-IN" dirty="0"/>
              <a:t/>
            </a:r>
            <a:br>
              <a:rPr lang="te-IN" dirty="0"/>
            </a:br>
            <a:r>
              <a:rPr lang="en-IN" dirty="0" err="1"/>
              <a:t>padhamoodu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१४ - चौदह</a:t>
            </a:r>
          </a:p>
          <a:p>
            <a:r>
              <a:rPr lang="hi-IN" dirty="0"/>
              <a:t> </a:t>
            </a:r>
            <a:r>
              <a:rPr lang="te-IN" dirty="0"/>
              <a:t>పధ్నాలుగు</a:t>
            </a:r>
            <a:r>
              <a:rPr lang="en-US" dirty="0"/>
              <a:t> 14</a:t>
            </a:r>
            <a:r>
              <a:rPr lang="te-IN" dirty="0"/>
              <a:t/>
            </a:r>
            <a:br>
              <a:rPr lang="te-IN" dirty="0"/>
            </a:br>
            <a:r>
              <a:rPr lang="en-IN" dirty="0" err="1"/>
              <a:t>padhnaalugu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१५ - पंद्रह</a:t>
            </a:r>
          </a:p>
          <a:p>
            <a:r>
              <a:rPr lang="hi-IN" dirty="0"/>
              <a:t> </a:t>
            </a:r>
            <a:r>
              <a:rPr lang="te-IN" dirty="0"/>
              <a:t>పదిహేను</a:t>
            </a:r>
            <a:r>
              <a:rPr lang="en-US" dirty="0"/>
              <a:t> 15</a:t>
            </a:r>
            <a:r>
              <a:rPr lang="te-IN" dirty="0"/>
              <a:t/>
            </a:r>
            <a:br>
              <a:rPr lang="te-IN" dirty="0"/>
            </a:br>
            <a:r>
              <a:rPr lang="en-IN" dirty="0" err="1"/>
              <a:t>padhihenu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29459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3">
            <a:extLst>
              <a:ext uri="{FF2B5EF4-FFF2-40B4-BE49-F238E27FC236}">
                <a16:creationId xmlns:a16="http://schemas.microsoft.com/office/drawing/2014/main" id="{272776E3-620E-460A-8162-4C3734F3BB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728700"/>
            <a:ext cx="6858048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6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60B2D10-821A-4793-B431-6E615E586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143000"/>
          </a:xfrm>
        </p:spPr>
        <p:txBody>
          <a:bodyPr>
            <a:normAutofit/>
          </a:bodyPr>
          <a:lstStyle/>
          <a:p>
            <a:r>
              <a:rPr lang="en-IN" dirty="0"/>
              <a:t/>
            </a:r>
            <a:br>
              <a:rPr lang="en-IN" dirty="0"/>
            </a:br>
            <a:endParaRPr lang="en-IN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9D46B5A-4C62-4832-8B2C-8F1F7FBE81FE}"/>
              </a:ext>
            </a:extLst>
          </p:cNvPr>
          <p:cNvSpPr txBox="1">
            <a:spLocks/>
          </p:cNvSpPr>
          <p:nvPr/>
        </p:nvSpPr>
        <p:spPr>
          <a:xfrm flipH="1">
            <a:off x="388088" y="1226288"/>
            <a:ext cx="3048000" cy="54864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457200" lvl="0" indent="-3048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ivvic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lvl="1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lvl="2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lvl="3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lvl="4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hi-IN" sz="2400" dirty="0"/>
              <a:t>सोमवार</a:t>
            </a:r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hi-IN" sz="2400" dirty="0"/>
              <a:t> </a:t>
            </a:r>
            <a:r>
              <a:rPr lang="te-IN" sz="2400" dirty="0"/>
              <a:t>సోమవారము</a:t>
            </a:r>
            <a:br>
              <a:rPr lang="te-IN" sz="2400" dirty="0"/>
            </a:br>
            <a:r>
              <a:rPr lang="en-IN" sz="2400" dirty="0" err="1"/>
              <a:t>somavaaramu</a:t>
            </a:r>
            <a:endParaRPr lang="en-IN" sz="2400" dirty="0"/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en-IN" sz="2400" dirty="0"/>
              <a:t> </a:t>
            </a:r>
            <a:r>
              <a:rPr lang="hi-IN" sz="2400" dirty="0"/>
              <a:t>मंगलवार</a:t>
            </a:r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hi-IN" sz="2400" dirty="0"/>
              <a:t> </a:t>
            </a:r>
            <a:r>
              <a:rPr lang="te-IN" sz="2400" dirty="0"/>
              <a:t>మంగళవారము</a:t>
            </a:r>
            <a:br>
              <a:rPr lang="te-IN" sz="2400" dirty="0"/>
            </a:br>
            <a:r>
              <a:rPr lang="en-IN" sz="2400" dirty="0" err="1"/>
              <a:t>mangalavaaramu</a:t>
            </a:r>
            <a:endParaRPr lang="en-IN" sz="2400" dirty="0"/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en-IN" sz="2400" dirty="0"/>
              <a:t> </a:t>
            </a:r>
            <a:r>
              <a:rPr lang="hi-IN" sz="2400" dirty="0"/>
              <a:t>बुधवार</a:t>
            </a:r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hi-IN" sz="2400" dirty="0"/>
              <a:t> </a:t>
            </a:r>
            <a:r>
              <a:rPr lang="te-IN" sz="2400" dirty="0"/>
              <a:t>బుధవారము</a:t>
            </a:r>
            <a:br>
              <a:rPr lang="te-IN" sz="2400" dirty="0"/>
            </a:br>
            <a:r>
              <a:rPr lang="en-IN" sz="2400" dirty="0" err="1"/>
              <a:t>budhavaaramu</a:t>
            </a:r>
            <a:endParaRPr lang="en-IN" sz="24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555AABA-0803-4945-BC1A-17D7898A05CE}"/>
              </a:ext>
            </a:extLst>
          </p:cNvPr>
          <p:cNvSpPr txBox="1">
            <a:spLocks/>
          </p:cNvSpPr>
          <p:nvPr/>
        </p:nvSpPr>
        <p:spPr>
          <a:xfrm>
            <a:off x="3886200" y="1219200"/>
            <a:ext cx="4419600" cy="5257800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dirty="0"/>
              <a:t> </a:t>
            </a:r>
            <a:r>
              <a:rPr lang="hi-IN" dirty="0"/>
              <a:t>बृहस्पतिवार, गुरुवार</a:t>
            </a:r>
          </a:p>
          <a:p>
            <a:r>
              <a:rPr lang="hi-IN" dirty="0"/>
              <a:t> </a:t>
            </a:r>
            <a:r>
              <a:rPr lang="te-IN" dirty="0"/>
              <a:t>గురువారము</a:t>
            </a:r>
            <a:br>
              <a:rPr lang="te-IN" dirty="0"/>
            </a:br>
            <a:r>
              <a:rPr lang="en-IN" dirty="0" err="1"/>
              <a:t>guruvaaramu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शुक्रवार</a:t>
            </a:r>
          </a:p>
          <a:p>
            <a:r>
              <a:rPr lang="hi-IN" dirty="0"/>
              <a:t> </a:t>
            </a:r>
            <a:r>
              <a:rPr lang="te-IN" dirty="0"/>
              <a:t>శుక్రవారము</a:t>
            </a:r>
            <a:br>
              <a:rPr lang="te-IN" dirty="0"/>
            </a:br>
            <a:r>
              <a:rPr lang="en-IN" dirty="0" err="1"/>
              <a:t>shukravaaramu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शनिवार</a:t>
            </a:r>
          </a:p>
          <a:p>
            <a:r>
              <a:rPr lang="hi-IN" dirty="0"/>
              <a:t> </a:t>
            </a:r>
            <a:r>
              <a:rPr lang="te-IN" dirty="0"/>
              <a:t>శనివారము</a:t>
            </a:r>
            <a:br>
              <a:rPr lang="te-IN" dirty="0"/>
            </a:br>
            <a:r>
              <a:rPr lang="en-IN" dirty="0" err="1"/>
              <a:t>shanivaaramu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रविवार</a:t>
            </a:r>
          </a:p>
          <a:p>
            <a:r>
              <a:rPr lang="hi-IN" dirty="0"/>
              <a:t> </a:t>
            </a:r>
            <a:r>
              <a:rPr lang="te-IN" dirty="0"/>
              <a:t>ఆదివారము</a:t>
            </a:r>
            <a:br>
              <a:rPr lang="te-IN" dirty="0"/>
            </a:br>
            <a:r>
              <a:rPr lang="en-IN" dirty="0" err="1"/>
              <a:t>aadhivaaramu</a:t>
            </a:r>
            <a:endParaRPr lang="en-IN" dirty="0"/>
          </a:p>
          <a:p>
            <a:endParaRPr lang="en-IN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BF20402-277F-4D1C-B8A6-B86C7DD49260}"/>
              </a:ext>
            </a:extLst>
          </p:cNvPr>
          <p:cNvSpPr/>
          <p:nvPr/>
        </p:nvSpPr>
        <p:spPr>
          <a:xfrm>
            <a:off x="2286000" y="304800"/>
            <a:ext cx="5257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i-IN" sz="2400" dirty="0">
                <a:hlinkClick r:id="rId3"/>
              </a:rPr>
              <a:t>दिन </a:t>
            </a:r>
            <a:r>
              <a:rPr lang="te-IN" sz="2400" dirty="0">
                <a:hlinkClick r:id="rId3"/>
              </a:rPr>
              <a:t>రోజులు</a:t>
            </a:r>
            <a:r>
              <a:rPr lang="en-IN" sz="2400" dirty="0">
                <a:hlinkClick r:id="rId3"/>
              </a:rPr>
              <a:t> </a:t>
            </a:r>
            <a:r>
              <a:rPr lang="te-IN" sz="2400" dirty="0">
                <a:hlinkClick r:id="rId3"/>
              </a:rPr>
              <a:t>(</a:t>
            </a:r>
            <a:r>
              <a:rPr lang="en-IN" sz="2400" dirty="0" err="1">
                <a:hlinkClick r:id="rId3"/>
              </a:rPr>
              <a:t>rojulu</a:t>
            </a:r>
            <a:r>
              <a:rPr lang="en-IN" sz="2400" dirty="0">
                <a:hlinkClick r:id="rId3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746349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0F95271-EF26-44EE-B4F3-7476A10867FA}"/>
              </a:ext>
            </a:extLst>
          </p:cNvPr>
          <p:cNvSpPr txBox="1">
            <a:spLocks/>
          </p:cNvSpPr>
          <p:nvPr/>
        </p:nvSpPr>
        <p:spPr>
          <a:xfrm>
            <a:off x="533400" y="609600"/>
            <a:ext cx="8229600" cy="11430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lvl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IN"/>
              <a:t/>
            </a:r>
            <a:br>
              <a:rPr lang="en-IN"/>
            </a:br>
            <a:endParaRPr lang="en-IN" dirty="0"/>
          </a:p>
        </p:txBody>
      </p:sp>
      <p:sp>
        <p:nvSpPr>
          <p:cNvPr id="11" name="Content Placeholder 12">
            <a:extLst>
              <a:ext uri="{FF2B5EF4-FFF2-40B4-BE49-F238E27FC236}">
                <a16:creationId xmlns:a16="http://schemas.microsoft.com/office/drawing/2014/main" id="{19787DFA-8003-4304-9BB0-4A3E2AC6EAAD}"/>
              </a:ext>
            </a:extLst>
          </p:cNvPr>
          <p:cNvSpPr txBox="1">
            <a:spLocks/>
          </p:cNvSpPr>
          <p:nvPr/>
        </p:nvSpPr>
        <p:spPr>
          <a:xfrm>
            <a:off x="762000" y="609600"/>
            <a:ext cx="4267200" cy="62484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457200" lvl="0" indent="-3048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ivvic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lvl="1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lvl="2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lvl="3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lvl="4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hi-IN" sz="2000" dirty="0"/>
              <a:t>जनवरी</a:t>
            </a:r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hi-IN" sz="2000" dirty="0"/>
              <a:t> </a:t>
            </a:r>
            <a:r>
              <a:rPr lang="te-IN" sz="2000" dirty="0"/>
              <a:t>జనవరి</a:t>
            </a:r>
            <a:br>
              <a:rPr lang="te-IN" sz="2000" dirty="0"/>
            </a:br>
            <a:r>
              <a:rPr lang="en-IN" sz="2000" dirty="0" err="1"/>
              <a:t>janavari</a:t>
            </a:r>
            <a:endParaRPr lang="en-IN" sz="2000" dirty="0"/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en-IN" sz="2000" dirty="0"/>
              <a:t> </a:t>
            </a:r>
            <a:r>
              <a:rPr lang="hi-IN" sz="2000" dirty="0"/>
              <a:t>फरवरी</a:t>
            </a:r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hi-IN" sz="2000" dirty="0"/>
              <a:t> </a:t>
            </a:r>
            <a:r>
              <a:rPr lang="te-IN" sz="2000" dirty="0"/>
              <a:t>ఫిబ్రవరి</a:t>
            </a:r>
            <a:br>
              <a:rPr lang="te-IN" sz="2000" dirty="0"/>
            </a:br>
            <a:r>
              <a:rPr lang="en-IN" sz="2000" dirty="0" err="1"/>
              <a:t>fibravari</a:t>
            </a:r>
            <a:endParaRPr lang="en-IN" sz="2000" dirty="0"/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en-IN" sz="2000" dirty="0"/>
              <a:t> </a:t>
            </a:r>
            <a:r>
              <a:rPr lang="hi-IN" sz="2000" dirty="0"/>
              <a:t>मार्च</a:t>
            </a:r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hi-IN" sz="2000" dirty="0"/>
              <a:t> </a:t>
            </a:r>
            <a:r>
              <a:rPr lang="te-IN" sz="2000" dirty="0"/>
              <a:t>మార్చ్</a:t>
            </a:r>
            <a:br>
              <a:rPr lang="te-IN" sz="2000" dirty="0"/>
            </a:br>
            <a:r>
              <a:rPr lang="en-IN" sz="2000" dirty="0"/>
              <a:t>march</a:t>
            </a:r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en-IN" sz="2000" dirty="0"/>
              <a:t> </a:t>
            </a:r>
            <a:r>
              <a:rPr lang="hi-IN" sz="2000" dirty="0"/>
              <a:t>अप्रैल</a:t>
            </a:r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hi-IN" sz="2000" dirty="0"/>
              <a:t> </a:t>
            </a:r>
            <a:r>
              <a:rPr lang="te-IN" sz="2000" dirty="0"/>
              <a:t>ఏప్రిల్</a:t>
            </a:r>
            <a:br>
              <a:rPr lang="te-IN" sz="2000" dirty="0"/>
            </a:br>
            <a:r>
              <a:rPr lang="en-IN" sz="2000" dirty="0" err="1"/>
              <a:t>april</a:t>
            </a:r>
            <a:endParaRPr lang="en-IN" sz="2000" dirty="0"/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en-IN" sz="2000" dirty="0"/>
              <a:t> </a:t>
            </a:r>
            <a:r>
              <a:rPr lang="hi-IN" sz="2000" dirty="0"/>
              <a:t>मी, वसन्त</a:t>
            </a:r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hi-IN" sz="2000" dirty="0"/>
              <a:t> </a:t>
            </a:r>
            <a:r>
              <a:rPr lang="te-IN" sz="2000" dirty="0"/>
              <a:t>మే</a:t>
            </a:r>
            <a:br>
              <a:rPr lang="te-IN" sz="2000" dirty="0"/>
            </a:br>
            <a:r>
              <a:rPr lang="en-IN" sz="2000" dirty="0"/>
              <a:t>may</a:t>
            </a:r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en-IN" sz="2000" dirty="0"/>
              <a:t> </a:t>
            </a:r>
            <a:r>
              <a:rPr lang="hi-IN" sz="2000" dirty="0"/>
              <a:t>जून</a:t>
            </a:r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r>
              <a:rPr lang="hi-IN" sz="2000" dirty="0"/>
              <a:t> </a:t>
            </a:r>
            <a:r>
              <a:rPr lang="te-IN" sz="2000" dirty="0"/>
              <a:t>జూన్</a:t>
            </a:r>
            <a:br>
              <a:rPr lang="te-IN" sz="2000" dirty="0"/>
            </a:br>
            <a:r>
              <a:rPr lang="en-IN" sz="2000" dirty="0" err="1"/>
              <a:t>june</a:t>
            </a:r>
            <a:endParaRPr lang="en-IN" sz="2000" dirty="0"/>
          </a:p>
          <a:p>
            <a:pPr marL="495300" indent="-342900">
              <a:buSzPct val="100000"/>
              <a:buFont typeface="Arial" panose="020B0604020202020204" pitchFamily="34" charset="0"/>
              <a:buChar char="•"/>
            </a:pPr>
            <a:endParaRPr lang="en-IN" sz="2000" dirty="0"/>
          </a:p>
        </p:txBody>
      </p:sp>
      <p:sp>
        <p:nvSpPr>
          <p:cNvPr id="12" name="Content Placeholder 12">
            <a:extLst>
              <a:ext uri="{FF2B5EF4-FFF2-40B4-BE49-F238E27FC236}">
                <a16:creationId xmlns:a16="http://schemas.microsoft.com/office/drawing/2014/main" id="{45585D49-2873-4F40-9847-B33B026951CB}"/>
              </a:ext>
            </a:extLst>
          </p:cNvPr>
          <p:cNvSpPr txBox="1">
            <a:spLocks/>
          </p:cNvSpPr>
          <p:nvPr/>
        </p:nvSpPr>
        <p:spPr>
          <a:xfrm>
            <a:off x="4953000" y="533400"/>
            <a:ext cx="3657600" cy="61722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dirty="0"/>
              <a:t> </a:t>
            </a:r>
            <a:r>
              <a:rPr lang="hi-IN" dirty="0"/>
              <a:t>जुलाई</a:t>
            </a:r>
          </a:p>
          <a:p>
            <a:r>
              <a:rPr lang="hi-IN" dirty="0"/>
              <a:t> </a:t>
            </a:r>
            <a:r>
              <a:rPr lang="te-IN" dirty="0"/>
              <a:t>జూలై</a:t>
            </a:r>
            <a:br>
              <a:rPr lang="te-IN" dirty="0"/>
            </a:br>
            <a:r>
              <a:rPr lang="en-IN" dirty="0" err="1"/>
              <a:t>july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अगस्त</a:t>
            </a:r>
          </a:p>
          <a:p>
            <a:r>
              <a:rPr lang="hi-IN" dirty="0"/>
              <a:t> </a:t>
            </a:r>
            <a:r>
              <a:rPr lang="te-IN" dirty="0"/>
              <a:t>ఆగష్టు</a:t>
            </a:r>
            <a:br>
              <a:rPr lang="te-IN" dirty="0"/>
            </a:br>
            <a:r>
              <a:rPr lang="en-IN" dirty="0"/>
              <a:t>august</a:t>
            </a:r>
          </a:p>
          <a:p>
            <a:endParaRPr lang="en-IN" dirty="0"/>
          </a:p>
          <a:p>
            <a:r>
              <a:rPr lang="hi-IN" dirty="0"/>
              <a:t>सितम्बर</a:t>
            </a:r>
          </a:p>
          <a:p>
            <a:r>
              <a:rPr lang="hi-IN" dirty="0"/>
              <a:t> </a:t>
            </a:r>
            <a:r>
              <a:rPr lang="te-IN" dirty="0"/>
              <a:t>సెప్టెంబర్</a:t>
            </a:r>
            <a:br>
              <a:rPr lang="te-IN" dirty="0"/>
            </a:br>
            <a:r>
              <a:rPr lang="en-IN" dirty="0" err="1"/>
              <a:t>september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अक्तूबर</a:t>
            </a:r>
          </a:p>
          <a:p>
            <a:r>
              <a:rPr lang="hi-IN" dirty="0"/>
              <a:t> </a:t>
            </a:r>
            <a:r>
              <a:rPr lang="te-IN" dirty="0"/>
              <a:t>అక్టోబర్</a:t>
            </a:r>
            <a:br>
              <a:rPr lang="te-IN" dirty="0"/>
            </a:br>
            <a:r>
              <a:rPr lang="en-IN" dirty="0" err="1"/>
              <a:t>october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नवम्बर</a:t>
            </a:r>
          </a:p>
          <a:p>
            <a:r>
              <a:rPr lang="hi-IN" dirty="0"/>
              <a:t> </a:t>
            </a:r>
            <a:r>
              <a:rPr lang="te-IN" dirty="0"/>
              <a:t>నవంబర్</a:t>
            </a:r>
            <a:br>
              <a:rPr lang="te-IN" dirty="0"/>
            </a:br>
            <a:r>
              <a:rPr lang="en-IN" dirty="0" err="1"/>
              <a:t>november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दिसम्बर</a:t>
            </a:r>
          </a:p>
          <a:p>
            <a:r>
              <a:rPr lang="hi-IN" dirty="0"/>
              <a:t> </a:t>
            </a:r>
            <a:r>
              <a:rPr lang="te-IN" dirty="0"/>
              <a:t>డిసెంబర్</a:t>
            </a:r>
            <a:br>
              <a:rPr lang="te-IN" dirty="0"/>
            </a:br>
            <a:r>
              <a:rPr lang="en-IN" dirty="0" err="1"/>
              <a:t>december</a:t>
            </a:r>
            <a:endParaRPr lang="en-IN" dirty="0"/>
          </a:p>
          <a:p>
            <a:endParaRPr lang="en-IN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82E6B95-8547-4884-8B6E-0EED9312EBA1}"/>
              </a:ext>
            </a:extLst>
          </p:cNvPr>
          <p:cNvSpPr/>
          <p:nvPr/>
        </p:nvSpPr>
        <p:spPr>
          <a:xfrm>
            <a:off x="2286000" y="304800"/>
            <a:ext cx="5257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i-IN" sz="2400" dirty="0">
                <a:hlinkClick r:id="rId3"/>
              </a:rPr>
              <a:t>महीने</a:t>
            </a:r>
            <a:r>
              <a:rPr lang="en-IN" sz="2400" dirty="0">
                <a:hlinkClick r:id="rId3"/>
              </a:rPr>
              <a:t>  </a:t>
            </a:r>
            <a:r>
              <a:rPr lang="te-IN" sz="2400" dirty="0">
                <a:hlinkClick r:id="rId3"/>
              </a:rPr>
              <a:t>నెల</a:t>
            </a:r>
            <a:r>
              <a:rPr lang="en-IN" sz="2400" dirty="0">
                <a:hlinkClick r:id="rId3"/>
              </a:rPr>
              <a:t> </a:t>
            </a:r>
            <a:r>
              <a:rPr lang="te-IN" sz="2400" dirty="0">
                <a:hlinkClick r:id="rId3"/>
              </a:rPr>
              <a:t>(</a:t>
            </a:r>
            <a:r>
              <a:rPr lang="en-IN" sz="2400" dirty="0" err="1">
                <a:hlinkClick r:id="rId3"/>
              </a:rPr>
              <a:t>Nelalu</a:t>
            </a:r>
            <a:r>
              <a:rPr lang="en-IN" sz="2400" dirty="0">
                <a:hlinkClick r:id="rId3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588594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2C7CA00-72DD-474F-91D6-AAA4901EE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143000"/>
          </a:xfrm>
        </p:spPr>
        <p:txBody>
          <a:bodyPr>
            <a:normAutofit/>
          </a:bodyPr>
          <a:lstStyle/>
          <a:p>
            <a:r>
              <a:rPr lang="en-IN" dirty="0"/>
              <a:t/>
            </a:r>
            <a:br>
              <a:rPr lang="en-IN" dirty="0"/>
            </a:br>
            <a:endParaRPr lang="en-IN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02E9AFE-3C76-464C-A87C-1B0C6B3CD83A}"/>
              </a:ext>
            </a:extLst>
          </p:cNvPr>
          <p:cNvSpPr txBox="1">
            <a:spLocks/>
          </p:cNvSpPr>
          <p:nvPr/>
        </p:nvSpPr>
        <p:spPr>
          <a:xfrm flipH="1">
            <a:off x="304800" y="762000"/>
            <a:ext cx="3352800" cy="57150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457200" lvl="0" indent="-3048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ivvic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lvl="1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lvl="2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lvl="3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lvl="4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800" dirty="0"/>
              <a:t> मध्यरात्री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800" dirty="0"/>
              <a:t> </a:t>
            </a:r>
            <a:r>
              <a:rPr lang="te-IN" sz="1800" dirty="0"/>
              <a:t>అర్ధ రాత్రి</a:t>
            </a:r>
            <a:br>
              <a:rPr lang="te-IN" sz="1800" dirty="0"/>
            </a:br>
            <a:r>
              <a:rPr lang="en-IN" sz="1800" dirty="0" err="1"/>
              <a:t>ardha</a:t>
            </a:r>
            <a:r>
              <a:rPr lang="en-IN" sz="1800" dirty="0"/>
              <a:t> </a:t>
            </a:r>
            <a:r>
              <a:rPr lang="en-IN" sz="1800" dirty="0" err="1"/>
              <a:t>raathri</a:t>
            </a:r>
            <a:endParaRPr lang="en-IN" sz="18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800" dirty="0"/>
              <a:t> </a:t>
            </a:r>
            <a:r>
              <a:rPr lang="hi-IN" sz="1800" dirty="0"/>
              <a:t>सप्ताह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800" dirty="0"/>
              <a:t> </a:t>
            </a:r>
            <a:r>
              <a:rPr lang="te-IN" sz="1800" dirty="0"/>
              <a:t>వారము</a:t>
            </a:r>
            <a:br>
              <a:rPr lang="te-IN" sz="1800" dirty="0"/>
            </a:br>
            <a:r>
              <a:rPr lang="en-IN" sz="1800" dirty="0" err="1"/>
              <a:t>vaaramu</a:t>
            </a:r>
            <a:endParaRPr lang="en-IN" sz="18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800" dirty="0"/>
              <a:t> </a:t>
            </a:r>
            <a:r>
              <a:rPr lang="hi-IN" sz="1800" dirty="0"/>
              <a:t>मध्याह्न, दोपहर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800" dirty="0"/>
              <a:t> </a:t>
            </a:r>
            <a:r>
              <a:rPr lang="te-IN" sz="1800" dirty="0"/>
              <a:t>మధ్యాహ్నం</a:t>
            </a:r>
            <a:br>
              <a:rPr lang="te-IN" sz="1800" dirty="0"/>
            </a:br>
            <a:r>
              <a:rPr lang="en-IN" sz="1800" dirty="0" err="1"/>
              <a:t>madhyahanam</a:t>
            </a:r>
            <a:endParaRPr lang="en-IN" sz="18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800" dirty="0"/>
              <a:t> </a:t>
            </a:r>
            <a:r>
              <a:rPr lang="hi-IN" sz="1800" dirty="0"/>
              <a:t>तीसरा पहर, अपराह्न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800" dirty="0"/>
              <a:t> </a:t>
            </a:r>
            <a:r>
              <a:rPr lang="te-IN" sz="1800" dirty="0"/>
              <a:t>మధ్యానం</a:t>
            </a:r>
            <a:br>
              <a:rPr lang="te-IN" sz="1800" dirty="0"/>
            </a:br>
            <a:r>
              <a:rPr lang="en-IN" sz="1800" dirty="0" err="1"/>
              <a:t>madhyaanam</a:t>
            </a:r>
            <a:endParaRPr lang="en-IN" sz="18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800" dirty="0"/>
              <a:t> </a:t>
            </a:r>
            <a:r>
              <a:rPr lang="hi-IN" sz="1800" dirty="0"/>
              <a:t>साल, पूर्वाह्न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800" dirty="0"/>
              <a:t> </a:t>
            </a:r>
            <a:r>
              <a:rPr lang="te-IN" sz="1800" dirty="0"/>
              <a:t>మధ్యాహ్నానికి ముందు భాగము</a:t>
            </a:r>
            <a:br>
              <a:rPr lang="te-IN" sz="1800" dirty="0"/>
            </a:br>
            <a:r>
              <a:rPr lang="en-IN" sz="1800" dirty="0" err="1"/>
              <a:t>madhyahnaniki</a:t>
            </a:r>
            <a:r>
              <a:rPr lang="en-IN" sz="1800" dirty="0"/>
              <a:t> </a:t>
            </a:r>
            <a:r>
              <a:rPr lang="en-IN" sz="1800" dirty="0" err="1"/>
              <a:t>mundhu</a:t>
            </a:r>
            <a:r>
              <a:rPr lang="en-IN" sz="1800" dirty="0"/>
              <a:t> </a:t>
            </a:r>
            <a:r>
              <a:rPr lang="en-IN" sz="1800" dirty="0" err="1"/>
              <a:t>bhagamu</a:t>
            </a:r>
            <a:endParaRPr lang="en-IN" sz="18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800" dirty="0"/>
              <a:t> </a:t>
            </a:r>
            <a:r>
              <a:rPr lang="hi-IN" sz="1800" dirty="0"/>
              <a:t>वर्ष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800" dirty="0"/>
              <a:t> </a:t>
            </a:r>
            <a:r>
              <a:rPr lang="te-IN" sz="1800" dirty="0"/>
              <a:t>సంవత్సరము</a:t>
            </a:r>
            <a:br>
              <a:rPr lang="te-IN" sz="1800" dirty="0"/>
            </a:br>
            <a:r>
              <a:rPr lang="en-IN" sz="1800" dirty="0" err="1"/>
              <a:t>samvacharamu</a:t>
            </a:r>
            <a:endParaRPr lang="en-IN" sz="18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800" dirty="0"/>
              <a:t> </a:t>
            </a:r>
            <a:r>
              <a:rPr lang="hi-IN" sz="1800" dirty="0"/>
              <a:t>ग्रीष्म ऋतु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800" dirty="0"/>
              <a:t> </a:t>
            </a:r>
            <a:r>
              <a:rPr lang="te-IN" sz="1800" dirty="0"/>
              <a:t>ఎండాకాలము</a:t>
            </a:r>
            <a:br>
              <a:rPr lang="te-IN" sz="1800" dirty="0"/>
            </a:br>
            <a:r>
              <a:rPr lang="en-IN" sz="1800" dirty="0" err="1"/>
              <a:t>endaakaalamu</a:t>
            </a:r>
            <a:endParaRPr lang="en-IN" sz="1800" dirty="0"/>
          </a:p>
        </p:txBody>
      </p:sp>
      <p:sp>
        <p:nvSpPr>
          <p:cNvPr id="8" name="Content Placeholder 12">
            <a:extLst>
              <a:ext uri="{FF2B5EF4-FFF2-40B4-BE49-F238E27FC236}">
                <a16:creationId xmlns:a16="http://schemas.microsoft.com/office/drawing/2014/main" id="{5924B2E6-5D3B-4B4E-BE48-11036C8C7132}"/>
              </a:ext>
            </a:extLst>
          </p:cNvPr>
          <p:cNvSpPr txBox="1">
            <a:spLocks/>
          </p:cNvSpPr>
          <p:nvPr/>
        </p:nvSpPr>
        <p:spPr>
          <a:xfrm>
            <a:off x="3429000" y="762000"/>
            <a:ext cx="2590800" cy="56388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i-IN" dirty="0"/>
              <a:t>समय, दिन, दिवस, काल, दिनअ</a:t>
            </a:r>
          </a:p>
          <a:p>
            <a:r>
              <a:rPr lang="hi-IN" dirty="0"/>
              <a:t> </a:t>
            </a:r>
            <a:r>
              <a:rPr lang="te-IN" dirty="0"/>
              <a:t>రోజు</a:t>
            </a:r>
            <a:br>
              <a:rPr lang="te-IN" dirty="0"/>
            </a:br>
            <a:r>
              <a:rPr lang="en-IN" dirty="0" err="1"/>
              <a:t>roju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दोपहर, दोपहर का</a:t>
            </a:r>
          </a:p>
          <a:p>
            <a:r>
              <a:rPr lang="hi-IN" dirty="0"/>
              <a:t> </a:t>
            </a:r>
            <a:r>
              <a:rPr lang="te-IN" dirty="0"/>
              <a:t>మధ్యహ్నం</a:t>
            </a:r>
            <a:br>
              <a:rPr lang="te-IN" dirty="0"/>
            </a:br>
            <a:r>
              <a:rPr lang="en-IN" dirty="0" err="1"/>
              <a:t>madhyhnam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दो सफ्ताह, पखवारा</a:t>
            </a:r>
          </a:p>
          <a:p>
            <a:r>
              <a:rPr lang="hi-IN" dirty="0"/>
              <a:t> </a:t>
            </a:r>
            <a:r>
              <a:rPr lang="te-IN" dirty="0"/>
              <a:t>రెండు వారములు</a:t>
            </a:r>
            <a:br>
              <a:rPr lang="te-IN" dirty="0"/>
            </a:br>
            <a:r>
              <a:rPr lang="en-IN" dirty="0" err="1"/>
              <a:t>rendu</a:t>
            </a:r>
            <a:r>
              <a:rPr lang="en-IN" dirty="0"/>
              <a:t> </a:t>
            </a:r>
            <a:r>
              <a:rPr lang="en-IN" dirty="0" err="1"/>
              <a:t>varamulu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घंटा</a:t>
            </a:r>
          </a:p>
          <a:p>
            <a:r>
              <a:rPr lang="hi-IN" dirty="0"/>
              <a:t> </a:t>
            </a:r>
            <a:r>
              <a:rPr lang="te-IN" dirty="0"/>
              <a:t>గంట</a:t>
            </a:r>
            <a:br>
              <a:rPr lang="te-IN" dirty="0"/>
            </a:br>
            <a:r>
              <a:rPr lang="en-IN" dirty="0" err="1"/>
              <a:t>ganta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मास, महीना</a:t>
            </a:r>
          </a:p>
          <a:p>
            <a:r>
              <a:rPr lang="hi-IN" dirty="0"/>
              <a:t> </a:t>
            </a:r>
            <a:r>
              <a:rPr lang="te-IN" dirty="0"/>
              <a:t>నెల</a:t>
            </a:r>
            <a:br>
              <a:rPr lang="te-IN" dirty="0"/>
            </a:br>
            <a:r>
              <a:rPr lang="en-IN" dirty="0" err="1"/>
              <a:t>nela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सुबह, प्रभात</a:t>
            </a:r>
          </a:p>
          <a:p>
            <a:r>
              <a:rPr lang="hi-IN" dirty="0"/>
              <a:t> </a:t>
            </a:r>
            <a:r>
              <a:rPr lang="te-IN" dirty="0"/>
              <a:t>ఉదయం</a:t>
            </a:r>
            <a:br>
              <a:rPr lang="te-IN" dirty="0"/>
            </a:br>
            <a:r>
              <a:rPr lang="en-IN" dirty="0" err="1"/>
              <a:t>udhayam</a:t>
            </a:r>
            <a:endParaRPr lang="en-IN" dirty="0"/>
          </a:p>
        </p:txBody>
      </p:sp>
      <p:sp>
        <p:nvSpPr>
          <p:cNvPr id="9" name="Content Placeholder 12">
            <a:extLst>
              <a:ext uri="{FF2B5EF4-FFF2-40B4-BE49-F238E27FC236}">
                <a16:creationId xmlns:a16="http://schemas.microsoft.com/office/drawing/2014/main" id="{1C1C03CC-F261-4363-AB54-45924521E59F}"/>
              </a:ext>
            </a:extLst>
          </p:cNvPr>
          <p:cNvSpPr txBox="1">
            <a:spLocks/>
          </p:cNvSpPr>
          <p:nvPr/>
        </p:nvSpPr>
        <p:spPr>
          <a:xfrm>
            <a:off x="6248400" y="685800"/>
            <a:ext cx="2895600" cy="59436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/>
              <a:t> </a:t>
            </a:r>
            <a:r>
              <a:rPr lang="hi-IN"/>
              <a:t>रात</a:t>
            </a:r>
          </a:p>
          <a:p>
            <a:r>
              <a:rPr lang="hi-IN"/>
              <a:t> </a:t>
            </a:r>
            <a:r>
              <a:rPr lang="te-IN"/>
              <a:t>రాత్రి</a:t>
            </a:r>
            <a:br>
              <a:rPr lang="te-IN"/>
            </a:br>
            <a:r>
              <a:rPr lang="en-IN"/>
              <a:t>raathri</a:t>
            </a:r>
          </a:p>
          <a:p>
            <a:r>
              <a:rPr lang="en-IN"/>
              <a:t> </a:t>
            </a:r>
            <a:r>
              <a:rPr lang="hi-IN"/>
              <a:t>मिनट</a:t>
            </a:r>
          </a:p>
          <a:p>
            <a:r>
              <a:rPr lang="hi-IN"/>
              <a:t> </a:t>
            </a:r>
            <a:r>
              <a:rPr lang="te-IN"/>
              <a:t>నిమిషం</a:t>
            </a:r>
            <a:br>
              <a:rPr lang="te-IN"/>
            </a:br>
            <a:r>
              <a:rPr lang="en-IN"/>
              <a:t>nimisham</a:t>
            </a:r>
          </a:p>
          <a:p>
            <a:r>
              <a:rPr lang="hi-IN"/>
              <a:t> सन्ध्या, शाम</a:t>
            </a:r>
          </a:p>
          <a:p>
            <a:r>
              <a:rPr lang="hi-IN"/>
              <a:t> </a:t>
            </a:r>
            <a:r>
              <a:rPr lang="te-IN"/>
              <a:t>సాయంకాలము</a:t>
            </a:r>
            <a:br>
              <a:rPr lang="te-IN"/>
            </a:br>
            <a:r>
              <a:rPr lang="en-IN"/>
              <a:t>saayankaalamu</a:t>
            </a:r>
          </a:p>
          <a:p>
            <a:r>
              <a:rPr lang="en-IN"/>
              <a:t> </a:t>
            </a:r>
            <a:r>
              <a:rPr lang="hi-IN"/>
              <a:t>शीत ऋतु</a:t>
            </a:r>
          </a:p>
          <a:p>
            <a:r>
              <a:rPr lang="hi-IN"/>
              <a:t> </a:t>
            </a:r>
            <a:r>
              <a:rPr lang="te-IN"/>
              <a:t>శీతాకాలం</a:t>
            </a:r>
            <a:br>
              <a:rPr lang="te-IN"/>
            </a:br>
            <a:r>
              <a:rPr lang="en-IN"/>
              <a:t>shithaakaalam</a:t>
            </a:r>
          </a:p>
          <a:p>
            <a:r>
              <a:rPr lang="en-IN"/>
              <a:t> </a:t>
            </a:r>
            <a:r>
              <a:rPr lang="hi-IN"/>
              <a:t>शरद ऋतु</a:t>
            </a:r>
          </a:p>
          <a:p>
            <a:r>
              <a:rPr lang="hi-IN"/>
              <a:t> </a:t>
            </a:r>
            <a:r>
              <a:rPr lang="te-IN"/>
              <a:t>శరత్కాలం</a:t>
            </a:r>
            <a:br>
              <a:rPr lang="te-IN"/>
            </a:br>
            <a:r>
              <a:rPr lang="en-IN"/>
              <a:t>sharathkaalam</a:t>
            </a:r>
          </a:p>
          <a:p>
            <a:r>
              <a:rPr lang="en-IN"/>
              <a:t> </a:t>
            </a:r>
            <a:r>
              <a:rPr lang="hi-IN"/>
              <a:t>वसन्त ऋतु</a:t>
            </a:r>
          </a:p>
          <a:p>
            <a:r>
              <a:rPr lang="hi-IN"/>
              <a:t> </a:t>
            </a:r>
            <a:r>
              <a:rPr lang="te-IN"/>
              <a:t>వసంత కాలం</a:t>
            </a:r>
            <a:br>
              <a:rPr lang="te-IN"/>
            </a:br>
            <a:r>
              <a:rPr lang="en-IN"/>
              <a:t>vasantha kaalam</a:t>
            </a:r>
            <a:endParaRPr lang="en-IN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1CFFA3E-E429-4C4C-9679-8A86773ADC5D}"/>
              </a:ext>
            </a:extLst>
          </p:cNvPr>
          <p:cNvSpPr/>
          <p:nvPr/>
        </p:nvSpPr>
        <p:spPr>
          <a:xfrm>
            <a:off x="2133600" y="83403"/>
            <a:ext cx="5257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i-IN" sz="2400" dirty="0">
                <a:hlinkClick r:id="rId3"/>
              </a:rPr>
              <a:t>सामान्य शब्दों</a:t>
            </a:r>
            <a:r>
              <a:rPr lang="te-IN" sz="2400" dirty="0">
                <a:hlinkClick r:id="rId3"/>
              </a:rPr>
              <a:t>సాధారణ పదాలు</a:t>
            </a:r>
            <a:br>
              <a:rPr lang="te-IN" sz="2400" dirty="0">
                <a:hlinkClick r:id="rId3"/>
              </a:rPr>
            </a:br>
            <a:r>
              <a:rPr lang="te-IN" sz="2400" dirty="0">
                <a:hlinkClick r:id="rId3"/>
              </a:rPr>
              <a:t>(</a:t>
            </a:r>
            <a:r>
              <a:rPr lang="en-IN" sz="2400" dirty="0" err="1">
                <a:hlinkClick r:id="rId3"/>
              </a:rPr>
              <a:t>saadharna</a:t>
            </a:r>
            <a:r>
              <a:rPr lang="en-IN" sz="2400" dirty="0">
                <a:hlinkClick r:id="rId3"/>
              </a:rPr>
              <a:t> </a:t>
            </a:r>
            <a:r>
              <a:rPr lang="en-IN" sz="2400" dirty="0" err="1">
                <a:hlinkClick r:id="rId3"/>
              </a:rPr>
              <a:t>padhaalu</a:t>
            </a:r>
            <a:r>
              <a:rPr lang="en-IN" sz="2400" dirty="0">
                <a:hlinkClick r:id="rId3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215396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4595774C-F9CE-4E17-8724-C0D70B92B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143000"/>
          </a:xfrm>
        </p:spPr>
        <p:txBody>
          <a:bodyPr>
            <a:normAutofit/>
          </a:bodyPr>
          <a:lstStyle/>
          <a:p>
            <a:r>
              <a:rPr lang="en-IN" dirty="0"/>
              <a:t/>
            </a:r>
            <a:br>
              <a:rPr lang="en-IN" dirty="0"/>
            </a:br>
            <a:endParaRPr lang="en-IN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7EBC5D4-A298-4239-A8D8-E7BF0321EC35}"/>
              </a:ext>
            </a:extLst>
          </p:cNvPr>
          <p:cNvSpPr txBox="1">
            <a:spLocks/>
          </p:cNvSpPr>
          <p:nvPr/>
        </p:nvSpPr>
        <p:spPr>
          <a:xfrm flipH="1">
            <a:off x="0" y="762000"/>
            <a:ext cx="3200400" cy="59436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457200" lvl="0" indent="-3048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ivvic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lvl="1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lvl="2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lvl="3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lvl="4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600" dirty="0"/>
              <a:t> रोक / रोकिये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600" dirty="0"/>
              <a:t> </a:t>
            </a:r>
            <a:r>
              <a:rPr lang="te-IN" sz="1600" dirty="0"/>
              <a:t>ఆపు / ఆపండి</a:t>
            </a:r>
            <a:br>
              <a:rPr lang="te-IN" sz="1600" dirty="0"/>
            </a:br>
            <a:r>
              <a:rPr lang="en-IN" sz="1600" dirty="0" err="1"/>
              <a:t>aapu</a:t>
            </a:r>
            <a:r>
              <a:rPr lang="en-IN" sz="1600" dirty="0"/>
              <a:t> / </a:t>
            </a:r>
            <a:r>
              <a:rPr lang="en-IN" sz="1600" dirty="0" err="1"/>
              <a:t>aappandi</a:t>
            </a:r>
            <a:endParaRPr lang="en-IN" sz="16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600" dirty="0"/>
              <a:t> </a:t>
            </a:r>
            <a:r>
              <a:rPr lang="hi-IN" sz="1600" dirty="0"/>
              <a:t>मत आओ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600" dirty="0"/>
              <a:t> </a:t>
            </a:r>
            <a:r>
              <a:rPr lang="te-IN" sz="1600" dirty="0"/>
              <a:t>రాఒధ్ధు / రాక్కండి</a:t>
            </a:r>
            <a:br>
              <a:rPr lang="te-IN" sz="1600" dirty="0"/>
            </a:br>
            <a:r>
              <a:rPr lang="en-IN" sz="1600" dirty="0" err="1"/>
              <a:t>raaodhdhu</a:t>
            </a:r>
            <a:r>
              <a:rPr lang="en-IN" sz="1600" dirty="0"/>
              <a:t> / </a:t>
            </a:r>
            <a:r>
              <a:rPr lang="en-IN" sz="1600" dirty="0" err="1"/>
              <a:t>raakkandi</a:t>
            </a:r>
            <a:endParaRPr lang="en-IN" sz="16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600" dirty="0"/>
              <a:t> </a:t>
            </a:r>
            <a:r>
              <a:rPr lang="hi-IN" sz="1600" dirty="0"/>
              <a:t>मत जाओ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600" dirty="0"/>
              <a:t> </a:t>
            </a:r>
            <a:r>
              <a:rPr lang="te-IN" sz="1600" dirty="0"/>
              <a:t>పోవోద్దు / వేల్లోద్దు</a:t>
            </a:r>
            <a:br>
              <a:rPr lang="te-IN" sz="1600" dirty="0"/>
            </a:br>
            <a:r>
              <a:rPr lang="en-IN" sz="1600" dirty="0" err="1"/>
              <a:t>povodhdhu</a:t>
            </a:r>
            <a:r>
              <a:rPr lang="en-IN" sz="1600" dirty="0"/>
              <a:t> / </a:t>
            </a:r>
            <a:r>
              <a:rPr lang="en-IN" sz="1600" dirty="0" err="1"/>
              <a:t>vellodhdhu</a:t>
            </a:r>
            <a:endParaRPr lang="en-IN" sz="16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600" dirty="0"/>
              <a:t> </a:t>
            </a:r>
            <a:r>
              <a:rPr lang="hi-IN" sz="1600" dirty="0"/>
              <a:t>प्यार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600" dirty="0"/>
              <a:t> </a:t>
            </a:r>
            <a:r>
              <a:rPr lang="te-IN" sz="1600" dirty="0"/>
              <a:t>ప్రేమా</a:t>
            </a:r>
            <a:br>
              <a:rPr lang="te-IN" sz="1600" dirty="0"/>
            </a:br>
            <a:r>
              <a:rPr lang="en-IN" sz="1600" dirty="0" err="1"/>
              <a:t>premaa</a:t>
            </a:r>
            <a:endParaRPr lang="en-IN" sz="16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600" dirty="0"/>
              <a:t> </a:t>
            </a:r>
            <a:r>
              <a:rPr lang="hi-IN" sz="1600" dirty="0"/>
              <a:t>इधर / यहाँ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600" dirty="0"/>
              <a:t> </a:t>
            </a:r>
            <a:r>
              <a:rPr lang="te-IN" sz="1600" dirty="0"/>
              <a:t>ఇక్కడే / ఇక్కడ</a:t>
            </a:r>
            <a:br>
              <a:rPr lang="te-IN" sz="1600" dirty="0"/>
            </a:br>
            <a:r>
              <a:rPr lang="en-IN" sz="1600" dirty="0" err="1"/>
              <a:t>ikkade</a:t>
            </a:r>
            <a:r>
              <a:rPr lang="en-IN" sz="1600" dirty="0"/>
              <a:t> / </a:t>
            </a:r>
            <a:r>
              <a:rPr lang="en-IN" sz="1600" dirty="0" err="1"/>
              <a:t>ikkada</a:t>
            </a:r>
            <a:endParaRPr lang="en-IN" sz="16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600" dirty="0"/>
              <a:t> </a:t>
            </a:r>
            <a:r>
              <a:rPr lang="hi-IN" sz="1600" dirty="0"/>
              <a:t>श्रीमती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600" dirty="0"/>
              <a:t> </a:t>
            </a:r>
            <a:r>
              <a:rPr lang="te-IN" sz="1600" dirty="0"/>
              <a:t>శ్రీమతి</a:t>
            </a:r>
            <a:br>
              <a:rPr lang="te-IN" sz="1600" dirty="0"/>
            </a:br>
            <a:r>
              <a:rPr lang="en-IN" sz="1600" dirty="0" err="1"/>
              <a:t>shrimathi</a:t>
            </a:r>
            <a:endParaRPr lang="en-IN" sz="16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600" dirty="0"/>
              <a:t> </a:t>
            </a:r>
            <a:r>
              <a:rPr lang="hi-IN" sz="1600" dirty="0"/>
              <a:t>लड़की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600" dirty="0"/>
              <a:t> </a:t>
            </a:r>
            <a:r>
              <a:rPr lang="te-IN" sz="1600" dirty="0"/>
              <a:t>పిల్లా</a:t>
            </a:r>
            <a:br>
              <a:rPr lang="te-IN" sz="1600" dirty="0"/>
            </a:br>
            <a:r>
              <a:rPr lang="en-IN" sz="1600" dirty="0" err="1"/>
              <a:t>pillaa</a:t>
            </a:r>
            <a:endParaRPr lang="en-IN" sz="1600" dirty="0"/>
          </a:p>
        </p:txBody>
      </p:sp>
      <p:sp>
        <p:nvSpPr>
          <p:cNvPr id="12" name="Content Placeholder 12">
            <a:extLst>
              <a:ext uri="{FF2B5EF4-FFF2-40B4-BE49-F238E27FC236}">
                <a16:creationId xmlns:a16="http://schemas.microsoft.com/office/drawing/2014/main" id="{472D2569-351B-4D87-B492-2A01F80224FE}"/>
              </a:ext>
            </a:extLst>
          </p:cNvPr>
          <p:cNvSpPr txBox="1">
            <a:spLocks/>
          </p:cNvSpPr>
          <p:nvPr/>
        </p:nvSpPr>
        <p:spPr>
          <a:xfrm>
            <a:off x="3124200" y="884237"/>
            <a:ext cx="3810000" cy="5973763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i-IN" dirty="0"/>
              <a:t> कितना</a:t>
            </a:r>
          </a:p>
          <a:p>
            <a:r>
              <a:rPr lang="hi-IN" dirty="0"/>
              <a:t> </a:t>
            </a:r>
            <a:r>
              <a:rPr lang="te-IN" dirty="0"/>
              <a:t>ఎంతా</a:t>
            </a:r>
            <a:br>
              <a:rPr lang="te-IN" dirty="0"/>
            </a:br>
            <a:r>
              <a:rPr lang="en-IN" dirty="0" err="1"/>
              <a:t>enthaa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कौनसा</a:t>
            </a:r>
          </a:p>
          <a:p>
            <a:r>
              <a:rPr lang="hi-IN" dirty="0"/>
              <a:t> </a:t>
            </a:r>
            <a:r>
              <a:rPr lang="te-IN" dirty="0"/>
              <a:t>ఏది</a:t>
            </a:r>
            <a:br>
              <a:rPr lang="te-IN" dirty="0"/>
            </a:br>
            <a:r>
              <a:rPr lang="en-IN" dirty="0" err="1"/>
              <a:t>yedhi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कर सकते</a:t>
            </a:r>
          </a:p>
          <a:p>
            <a:r>
              <a:rPr lang="hi-IN" dirty="0"/>
              <a:t> </a:t>
            </a:r>
            <a:r>
              <a:rPr lang="te-IN" dirty="0"/>
              <a:t>అవుతుంది</a:t>
            </a:r>
            <a:br>
              <a:rPr lang="te-IN" dirty="0"/>
            </a:br>
            <a:r>
              <a:rPr lang="en-IN" dirty="0" err="1"/>
              <a:t>avuthundhi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थोडा</a:t>
            </a:r>
          </a:p>
          <a:p>
            <a:r>
              <a:rPr lang="hi-IN" dirty="0"/>
              <a:t> </a:t>
            </a:r>
            <a:r>
              <a:rPr lang="te-IN" dirty="0"/>
              <a:t>కొంచం</a:t>
            </a:r>
            <a:br>
              <a:rPr lang="te-IN" dirty="0"/>
            </a:br>
            <a:r>
              <a:rPr lang="en-IN" dirty="0" err="1"/>
              <a:t>koncham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बहुत / अधिक</a:t>
            </a:r>
          </a:p>
          <a:p>
            <a:r>
              <a:rPr lang="hi-IN" dirty="0"/>
              <a:t> </a:t>
            </a:r>
            <a:r>
              <a:rPr lang="te-IN" dirty="0"/>
              <a:t>చాల / ఎక్కువా</a:t>
            </a:r>
            <a:br>
              <a:rPr lang="te-IN" dirty="0"/>
            </a:br>
            <a:r>
              <a:rPr lang="en-IN" dirty="0" err="1"/>
              <a:t>chaala</a:t>
            </a:r>
            <a:r>
              <a:rPr lang="en-IN" dirty="0"/>
              <a:t> / </a:t>
            </a:r>
            <a:r>
              <a:rPr lang="en-IN" dirty="0" err="1"/>
              <a:t>ekkuvaa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तेरा / तुम्हारा</a:t>
            </a:r>
          </a:p>
          <a:p>
            <a:r>
              <a:rPr lang="hi-IN" dirty="0"/>
              <a:t> </a:t>
            </a:r>
            <a:r>
              <a:rPr lang="te-IN" dirty="0"/>
              <a:t>ని / మీ</a:t>
            </a:r>
            <a:br>
              <a:rPr lang="te-IN" dirty="0"/>
            </a:br>
            <a:r>
              <a:rPr lang="en-IN" dirty="0" err="1"/>
              <a:t>ni</a:t>
            </a:r>
            <a:r>
              <a:rPr lang="en-IN" dirty="0"/>
              <a:t> / mi</a:t>
            </a:r>
          </a:p>
          <a:p>
            <a:r>
              <a:rPr lang="en-IN" dirty="0"/>
              <a:t> </a:t>
            </a:r>
            <a:r>
              <a:rPr lang="hi-IN" dirty="0"/>
              <a:t>मेरा</a:t>
            </a:r>
          </a:p>
          <a:p>
            <a:r>
              <a:rPr lang="hi-IN" dirty="0"/>
              <a:t> </a:t>
            </a:r>
            <a:r>
              <a:rPr lang="te-IN" dirty="0"/>
              <a:t>నా, నాది</a:t>
            </a:r>
            <a:br>
              <a:rPr lang="te-IN" dirty="0"/>
            </a:br>
            <a:r>
              <a:rPr lang="en-IN" dirty="0" err="1"/>
              <a:t>naa</a:t>
            </a:r>
            <a:r>
              <a:rPr lang="en-IN" dirty="0"/>
              <a:t>, </a:t>
            </a:r>
            <a:r>
              <a:rPr lang="en-IN" dirty="0" err="1"/>
              <a:t>naadhi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अंधार</a:t>
            </a:r>
          </a:p>
          <a:p>
            <a:r>
              <a:rPr lang="hi-IN" dirty="0"/>
              <a:t> </a:t>
            </a:r>
            <a:r>
              <a:rPr lang="te-IN" dirty="0"/>
              <a:t>లోప్పల / లోప్పల్కి</a:t>
            </a:r>
            <a:br>
              <a:rPr lang="te-IN" dirty="0"/>
            </a:br>
            <a:r>
              <a:rPr lang="en-IN" dirty="0" err="1"/>
              <a:t>lo'ppala</a:t>
            </a:r>
            <a:r>
              <a:rPr lang="en-IN" dirty="0"/>
              <a:t> / </a:t>
            </a:r>
            <a:r>
              <a:rPr lang="en-IN" dirty="0" err="1"/>
              <a:t>lo'ppalki</a:t>
            </a:r>
            <a:endParaRPr lang="en-IN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7B5704F-EC75-4724-8213-14F5CD0FEDDD}"/>
              </a:ext>
            </a:extLst>
          </p:cNvPr>
          <p:cNvSpPr txBox="1">
            <a:spLocks/>
          </p:cNvSpPr>
          <p:nvPr/>
        </p:nvSpPr>
        <p:spPr>
          <a:xfrm>
            <a:off x="6019800" y="685800"/>
            <a:ext cx="3124200" cy="5943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i-IN"/>
              <a:t> बहार</a:t>
            </a:r>
          </a:p>
          <a:p>
            <a:r>
              <a:rPr lang="hi-IN"/>
              <a:t> </a:t>
            </a:r>
            <a:r>
              <a:rPr lang="te-IN"/>
              <a:t>బయటా</a:t>
            </a:r>
            <a:br>
              <a:rPr lang="te-IN"/>
            </a:br>
            <a:r>
              <a:rPr lang="en-IN"/>
              <a:t>bytaa</a:t>
            </a:r>
          </a:p>
          <a:p>
            <a:r>
              <a:rPr lang="en-IN"/>
              <a:t> </a:t>
            </a:r>
            <a:r>
              <a:rPr lang="hi-IN"/>
              <a:t>खुला / खोलिए</a:t>
            </a:r>
          </a:p>
          <a:p>
            <a:r>
              <a:rPr lang="hi-IN"/>
              <a:t> </a:t>
            </a:r>
            <a:r>
              <a:rPr lang="te-IN"/>
              <a:t>తరువు / తరవండి</a:t>
            </a:r>
            <a:br>
              <a:rPr lang="te-IN"/>
            </a:br>
            <a:r>
              <a:rPr lang="en-IN"/>
              <a:t>tharuvu / tharavandi</a:t>
            </a:r>
          </a:p>
          <a:p>
            <a:r>
              <a:rPr lang="en-IN"/>
              <a:t> </a:t>
            </a:r>
            <a:r>
              <a:rPr lang="hi-IN"/>
              <a:t>मत बोलो</a:t>
            </a:r>
          </a:p>
          <a:p>
            <a:r>
              <a:rPr lang="hi-IN"/>
              <a:t> </a:t>
            </a:r>
            <a:r>
              <a:rPr lang="te-IN"/>
              <a:t>మాట్లాడకు / మాట్లాడకండి</a:t>
            </a:r>
            <a:br>
              <a:rPr lang="te-IN"/>
            </a:br>
            <a:r>
              <a:rPr lang="en-IN"/>
              <a:t>maatlaadaku / maatlaadakandi</a:t>
            </a:r>
          </a:p>
          <a:p>
            <a:r>
              <a:rPr lang="en-IN"/>
              <a:t> </a:t>
            </a:r>
            <a:r>
              <a:rPr lang="hi-IN"/>
              <a:t>बोलो / बोलना</a:t>
            </a:r>
          </a:p>
          <a:p>
            <a:r>
              <a:rPr lang="hi-IN"/>
              <a:t> </a:t>
            </a:r>
            <a:r>
              <a:rPr lang="te-IN"/>
              <a:t>మాట్లాడు / మాట్లాడండి</a:t>
            </a:r>
            <a:br>
              <a:rPr lang="te-IN"/>
            </a:br>
            <a:r>
              <a:rPr lang="en-IN"/>
              <a:t>maatlaadu / maatlaadandi</a:t>
            </a:r>
          </a:p>
          <a:p>
            <a:r>
              <a:rPr lang="en-IN"/>
              <a:t> </a:t>
            </a:r>
            <a:r>
              <a:rPr lang="hi-IN"/>
              <a:t>भगवान</a:t>
            </a:r>
          </a:p>
          <a:p>
            <a:r>
              <a:rPr lang="hi-IN"/>
              <a:t> </a:t>
            </a:r>
            <a:r>
              <a:rPr lang="te-IN"/>
              <a:t>దేవుళ్ళు / దేవుడు</a:t>
            </a:r>
            <a:br>
              <a:rPr lang="te-IN"/>
            </a:br>
            <a:r>
              <a:rPr lang="en-IN"/>
              <a:t>dhevullu / dhevudu</a:t>
            </a:r>
          </a:p>
          <a:p>
            <a:r>
              <a:rPr lang="en-IN"/>
              <a:t> </a:t>
            </a:r>
            <a:r>
              <a:rPr lang="hi-IN"/>
              <a:t>अच्छा</a:t>
            </a:r>
          </a:p>
          <a:p>
            <a:r>
              <a:rPr lang="hi-IN"/>
              <a:t> </a:t>
            </a:r>
            <a:r>
              <a:rPr lang="te-IN"/>
              <a:t>అవును</a:t>
            </a:r>
            <a:br>
              <a:rPr lang="te-IN"/>
            </a:br>
            <a:r>
              <a:rPr lang="en-IN"/>
              <a:t>avunu</a:t>
            </a:r>
          </a:p>
          <a:p>
            <a:r>
              <a:rPr lang="en-IN"/>
              <a:t> </a:t>
            </a:r>
            <a:r>
              <a:rPr lang="hi-IN"/>
              <a:t>मेह</a:t>
            </a:r>
          </a:p>
          <a:p>
            <a:r>
              <a:rPr lang="hi-IN"/>
              <a:t> </a:t>
            </a:r>
            <a:r>
              <a:rPr lang="te-IN"/>
              <a:t>నేను</a:t>
            </a:r>
            <a:br>
              <a:rPr lang="te-IN"/>
            </a:br>
            <a:r>
              <a:rPr lang="en-IN"/>
              <a:t>nenu</a:t>
            </a:r>
            <a:endParaRPr lang="en-IN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99A304-3CCB-4E6C-BDD0-8BE8CFE278B2}"/>
              </a:ext>
            </a:extLst>
          </p:cNvPr>
          <p:cNvSpPr/>
          <p:nvPr/>
        </p:nvSpPr>
        <p:spPr>
          <a:xfrm>
            <a:off x="2286000" y="83403"/>
            <a:ext cx="5257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i-IN" sz="2400" dirty="0">
                <a:hlinkClick r:id="rId3"/>
              </a:rPr>
              <a:t>सामान्य शब्दों</a:t>
            </a:r>
            <a:r>
              <a:rPr lang="te-IN" sz="2400" dirty="0">
                <a:hlinkClick r:id="rId3"/>
              </a:rPr>
              <a:t>సాధారణ పదాలు</a:t>
            </a:r>
            <a:br>
              <a:rPr lang="te-IN" sz="2400" dirty="0">
                <a:hlinkClick r:id="rId3"/>
              </a:rPr>
            </a:br>
            <a:r>
              <a:rPr lang="te-IN" sz="2400" dirty="0">
                <a:hlinkClick r:id="rId3"/>
              </a:rPr>
              <a:t>(</a:t>
            </a:r>
            <a:r>
              <a:rPr lang="en-IN" sz="2400" dirty="0" err="1">
                <a:hlinkClick r:id="rId3"/>
              </a:rPr>
              <a:t>saadharna</a:t>
            </a:r>
            <a:r>
              <a:rPr lang="en-IN" sz="2400" dirty="0">
                <a:hlinkClick r:id="rId3"/>
              </a:rPr>
              <a:t> </a:t>
            </a:r>
            <a:r>
              <a:rPr lang="en-IN" sz="2400" dirty="0" err="1">
                <a:hlinkClick r:id="rId3"/>
              </a:rPr>
              <a:t>padhaalu</a:t>
            </a:r>
            <a:r>
              <a:rPr lang="en-IN" sz="2400" dirty="0">
                <a:hlinkClick r:id="rId3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220280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20C45EA-C1F8-43FF-AC75-64796DCB1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143000"/>
          </a:xfrm>
        </p:spPr>
        <p:txBody>
          <a:bodyPr>
            <a:normAutofit/>
          </a:bodyPr>
          <a:lstStyle/>
          <a:p>
            <a:r>
              <a:rPr lang="en-IN" dirty="0"/>
              <a:t/>
            </a:r>
            <a:br>
              <a:rPr lang="en-IN" dirty="0"/>
            </a:br>
            <a:endParaRPr lang="en-IN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47380A8-C760-4614-8736-6B68B679F9E0}"/>
              </a:ext>
            </a:extLst>
          </p:cNvPr>
          <p:cNvSpPr txBox="1">
            <a:spLocks/>
          </p:cNvSpPr>
          <p:nvPr/>
        </p:nvSpPr>
        <p:spPr>
          <a:xfrm flipH="1">
            <a:off x="0" y="762000"/>
            <a:ext cx="3200400" cy="60960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457200" lvl="0" indent="-3048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ivvic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lvl="1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lvl="2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lvl="3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lvl="4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600" dirty="0"/>
              <a:t> मेरे लिए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600" dirty="0"/>
              <a:t> </a:t>
            </a:r>
            <a:r>
              <a:rPr lang="te-IN" sz="1600" dirty="0"/>
              <a:t>నాకోసం</a:t>
            </a:r>
            <a:br>
              <a:rPr lang="te-IN" sz="1600" dirty="0"/>
            </a:br>
            <a:r>
              <a:rPr lang="en-IN" sz="1600" dirty="0" err="1"/>
              <a:t>naakosam</a:t>
            </a:r>
            <a:endParaRPr lang="en-IN" sz="16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600" dirty="0"/>
              <a:t> </a:t>
            </a:r>
            <a:r>
              <a:rPr lang="hi-IN" sz="1600" dirty="0"/>
              <a:t>तुम्हारे लिए / आपके लिए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600" dirty="0"/>
              <a:t> </a:t>
            </a:r>
            <a:r>
              <a:rPr lang="te-IN" sz="1600" dirty="0"/>
              <a:t>నీకోసం / మీకోసం</a:t>
            </a:r>
            <a:br>
              <a:rPr lang="te-IN" sz="1600" dirty="0"/>
            </a:br>
            <a:r>
              <a:rPr lang="en-IN" sz="1600" dirty="0" err="1"/>
              <a:t>neekosam</a:t>
            </a:r>
            <a:r>
              <a:rPr lang="en-IN" sz="1600" dirty="0"/>
              <a:t> / </a:t>
            </a:r>
            <a:r>
              <a:rPr lang="en-IN" sz="1600" dirty="0" err="1"/>
              <a:t>meekosam</a:t>
            </a:r>
            <a:endParaRPr lang="en-IN" sz="16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600" dirty="0"/>
              <a:t> </a:t>
            </a:r>
            <a:r>
              <a:rPr lang="hi-IN" sz="1600" dirty="0"/>
              <a:t>मेरा / मेरा है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600" dirty="0"/>
              <a:t> </a:t>
            </a:r>
            <a:r>
              <a:rPr lang="te-IN" sz="1600" dirty="0"/>
              <a:t>నాది</a:t>
            </a:r>
            <a:br>
              <a:rPr lang="te-IN" sz="1600" dirty="0"/>
            </a:br>
            <a:r>
              <a:rPr lang="en-IN" sz="1600" dirty="0" err="1"/>
              <a:t>naadhi</a:t>
            </a:r>
            <a:endParaRPr lang="en-IN" sz="16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600" dirty="0"/>
              <a:t> </a:t>
            </a:r>
            <a:r>
              <a:rPr lang="hi-IN" sz="1600" dirty="0"/>
              <a:t>तुम्हारे / आपका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600" dirty="0"/>
              <a:t> </a:t>
            </a:r>
            <a:r>
              <a:rPr lang="te-IN" sz="1600" dirty="0"/>
              <a:t>నీది / మీది</a:t>
            </a:r>
            <a:br>
              <a:rPr lang="te-IN" sz="1600" dirty="0"/>
            </a:br>
            <a:r>
              <a:rPr lang="en-IN" sz="1600" dirty="0" err="1"/>
              <a:t>needhi</a:t>
            </a:r>
            <a:r>
              <a:rPr lang="en-IN" sz="1600" dirty="0"/>
              <a:t> / </a:t>
            </a:r>
            <a:r>
              <a:rPr lang="en-IN" sz="1600" dirty="0" err="1"/>
              <a:t>meedhi</a:t>
            </a:r>
            <a:endParaRPr lang="en-IN" sz="16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600" dirty="0"/>
              <a:t> </a:t>
            </a:r>
            <a:r>
              <a:rPr lang="hi-IN" sz="1600" dirty="0"/>
              <a:t>वह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600" dirty="0"/>
              <a:t> </a:t>
            </a:r>
            <a:r>
              <a:rPr lang="te-IN" sz="1600" dirty="0"/>
              <a:t>వాడు / వారు</a:t>
            </a:r>
            <a:br>
              <a:rPr lang="te-IN" sz="1600" dirty="0"/>
            </a:br>
            <a:r>
              <a:rPr lang="en-IN" sz="1600" dirty="0" err="1"/>
              <a:t>vaadu</a:t>
            </a:r>
            <a:r>
              <a:rPr lang="en-IN" sz="1600" dirty="0"/>
              <a:t> / </a:t>
            </a:r>
            <a:r>
              <a:rPr lang="en-IN" sz="1600" dirty="0" err="1"/>
              <a:t>vaaru</a:t>
            </a:r>
            <a:endParaRPr lang="en-IN" sz="16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600" dirty="0"/>
              <a:t> </a:t>
            </a:r>
            <a:r>
              <a:rPr lang="hi-IN" sz="1600" dirty="0"/>
              <a:t>उसके / उसका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600" dirty="0"/>
              <a:t> </a:t>
            </a:r>
            <a:r>
              <a:rPr lang="te-IN" sz="1600" dirty="0"/>
              <a:t>ఆమెయొక్క / వారియొక్క</a:t>
            </a:r>
            <a:br>
              <a:rPr lang="te-IN" sz="1600" dirty="0"/>
            </a:br>
            <a:r>
              <a:rPr lang="en-IN" sz="1600" dirty="0" err="1"/>
              <a:t>aameyokka</a:t>
            </a:r>
            <a:r>
              <a:rPr lang="en-IN" sz="1600" dirty="0"/>
              <a:t> / </a:t>
            </a:r>
            <a:r>
              <a:rPr lang="en-IN" sz="1600" dirty="0" err="1"/>
              <a:t>vaariyokka</a:t>
            </a:r>
            <a:endParaRPr lang="en-IN" sz="16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600" dirty="0"/>
              <a:t> </a:t>
            </a:r>
            <a:r>
              <a:rPr lang="hi-IN" sz="1600" dirty="0"/>
              <a:t>हम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600" dirty="0"/>
              <a:t> </a:t>
            </a:r>
            <a:r>
              <a:rPr lang="te-IN" sz="1600" dirty="0"/>
              <a:t>మనం / మేము</a:t>
            </a:r>
            <a:br>
              <a:rPr lang="te-IN" sz="1600" dirty="0"/>
            </a:br>
            <a:r>
              <a:rPr lang="en-IN" sz="1600" dirty="0" err="1"/>
              <a:t>manam</a:t>
            </a:r>
            <a:r>
              <a:rPr lang="en-IN" sz="1600" dirty="0"/>
              <a:t> / </a:t>
            </a:r>
            <a:r>
              <a:rPr lang="en-IN" sz="1600" dirty="0" err="1"/>
              <a:t>memu</a:t>
            </a:r>
            <a:endParaRPr lang="en-IN" sz="16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600" dirty="0"/>
              <a:t> </a:t>
            </a:r>
            <a:r>
              <a:rPr lang="hi-IN" sz="1600" dirty="0"/>
              <a:t>कहाँ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600" dirty="0"/>
              <a:t> </a:t>
            </a:r>
            <a:r>
              <a:rPr lang="te-IN" sz="1600" dirty="0"/>
              <a:t>ఎక్కడకి / ఎక్కడ</a:t>
            </a:r>
            <a:br>
              <a:rPr lang="te-IN" sz="1600" dirty="0"/>
            </a:br>
            <a:r>
              <a:rPr lang="en-IN" sz="1600" dirty="0" err="1"/>
              <a:t>ekkadaki</a:t>
            </a:r>
            <a:r>
              <a:rPr lang="en-IN" sz="1600" dirty="0"/>
              <a:t> / </a:t>
            </a:r>
            <a:r>
              <a:rPr lang="en-IN" sz="1600" dirty="0" err="1"/>
              <a:t>ekkada</a:t>
            </a:r>
            <a:endParaRPr lang="en-IN" sz="1600" dirty="0"/>
          </a:p>
        </p:txBody>
      </p:sp>
      <p:sp>
        <p:nvSpPr>
          <p:cNvPr id="16" name="Content Placeholder 12">
            <a:extLst>
              <a:ext uri="{FF2B5EF4-FFF2-40B4-BE49-F238E27FC236}">
                <a16:creationId xmlns:a16="http://schemas.microsoft.com/office/drawing/2014/main" id="{A278341A-19A3-422E-9602-BF1F857A7348}"/>
              </a:ext>
            </a:extLst>
          </p:cNvPr>
          <p:cNvSpPr txBox="1">
            <a:spLocks/>
          </p:cNvSpPr>
          <p:nvPr/>
        </p:nvSpPr>
        <p:spPr>
          <a:xfrm>
            <a:off x="3200400" y="762000"/>
            <a:ext cx="2895600" cy="6096000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i-IN" dirty="0"/>
              <a:t> हा</a:t>
            </a:r>
          </a:p>
          <a:p>
            <a:r>
              <a:rPr lang="hi-IN" dirty="0"/>
              <a:t> </a:t>
            </a:r>
            <a:r>
              <a:rPr lang="te-IN" dirty="0"/>
              <a:t>అవును</a:t>
            </a:r>
            <a:br>
              <a:rPr lang="te-IN" dirty="0"/>
            </a:br>
            <a:r>
              <a:rPr lang="en-IN" dirty="0" err="1"/>
              <a:t>avunu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नहीं अभी तक</a:t>
            </a:r>
          </a:p>
          <a:p>
            <a:r>
              <a:rPr lang="hi-IN" dirty="0"/>
              <a:t> </a:t>
            </a:r>
            <a:r>
              <a:rPr lang="te-IN" dirty="0"/>
              <a:t>ఇంకా లేదు</a:t>
            </a:r>
            <a:br>
              <a:rPr lang="te-IN" dirty="0"/>
            </a:br>
            <a:r>
              <a:rPr lang="en-IN" dirty="0" err="1"/>
              <a:t>inka</a:t>
            </a:r>
            <a:r>
              <a:rPr lang="en-IN" dirty="0"/>
              <a:t> </a:t>
            </a:r>
            <a:r>
              <a:rPr lang="en-IN" dirty="0" err="1"/>
              <a:t>ledhu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अधमी</a:t>
            </a:r>
          </a:p>
          <a:p>
            <a:r>
              <a:rPr lang="hi-IN" dirty="0"/>
              <a:t> </a:t>
            </a:r>
            <a:r>
              <a:rPr lang="te-IN" dirty="0"/>
              <a:t>మొగవాడు / మనిషి</a:t>
            </a:r>
            <a:br>
              <a:rPr lang="te-IN" dirty="0"/>
            </a:br>
            <a:r>
              <a:rPr lang="en-IN" dirty="0" err="1"/>
              <a:t>mogavaadu</a:t>
            </a:r>
            <a:r>
              <a:rPr lang="en-IN" dirty="0"/>
              <a:t> / </a:t>
            </a:r>
            <a:r>
              <a:rPr lang="en-IN" dirty="0" err="1"/>
              <a:t>manishi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श्री</a:t>
            </a:r>
          </a:p>
          <a:p>
            <a:r>
              <a:rPr lang="hi-IN" dirty="0"/>
              <a:t> </a:t>
            </a:r>
            <a:r>
              <a:rPr lang="te-IN" dirty="0"/>
              <a:t>శ్రీ</a:t>
            </a:r>
            <a:br>
              <a:rPr lang="te-IN" dirty="0"/>
            </a:br>
            <a:r>
              <a:rPr lang="en-IN" dirty="0" err="1"/>
              <a:t>sree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उनका</a:t>
            </a:r>
          </a:p>
          <a:p>
            <a:r>
              <a:rPr lang="hi-IN" dirty="0"/>
              <a:t> </a:t>
            </a:r>
            <a:r>
              <a:rPr lang="te-IN" dirty="0"/>
              <a:t>వారియొక్క</a:t>
            </a:r>
            <a:br>
              <a:rPr lang="te-IN" dirty="0"/>
            </a:br>
            <a:r>
              <a:rPr lang="en-IN" dirty="0" err="1"/>
              <a:t>vaariyokka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जाओ / जाईये</a:t>
            </a:r>
          </a:p>
          <a:p>
            <a:r>
              <a:rPr lang="hi-IN" dirty="0"/>
              <a:t> </a:t>
            </a:r>
            <a:r>
              <a:rPr lang="te-IN" dirty="0"/>
              <a:t>వెళ్ళు / వెళ్ళండి</a:t>
            </a:r>
            <a:br>
              <a:rPr lang="te-IN" dirty="0"/>
            </a:br>
            <a:r>
              <a:rPr lang="en-IN" dirty="0" err="1"/>
              <a:t>vellu</a:t>
            </a:r>
            <a:r>
              <a:rPr lang="en-IN" dirty="0"/>
              <a:t> / </a:t>
            </a:r>
            <a:r>
              <a:rPr lang="en-IN" dirty="0" err="1"/>
              <a:t>vellandi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बताओ / बोलिए</a:t>
            </a:r>
          </a:p>
          <a:p>
            <a:r>
              <a:rPr lang="hi-IN" dirty="0"/>
              <a:t> </a:t>
            </a:r>
            <a:r>
              <a:rPr lang="te-IN" dirty="0"/>
              <a:t>చెప్పు / చెప్పండి</a:t>
            </a:r>
            <a:br>
              <a:rPr lang="te-IN" dirty="0"/>
            </a:br>
            <a:r>
              <a:rPr lang="en-IN" dirty="0" err="1"/>
              <a:t>cheppu</a:t>
            </a:r>
            <a:r>
              <a:rPr lang="en-IN" dirty="0"/>
              <a:t> / </a:t>
            </a:r>
            <a:r>
              <a:rPr lang="en-IN" dirty="0" err="1"/>
              <a:t>cheppandi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मत कहना</a:t>
            </a:r>
          </a:p>
          <a:p>
            <a:r>
              <a:rPr lang="hi-IN" dirty="0"/>
              <a:t> </a:t>
            </a:r>
            <a:r>
              <a:rPr lang="te-IN" dirty="0"/>
              <a:t>చెప్పొద్దు / చెప్పకండి</a:t>
            </a:r>
            <a:br>
              <a:rPr lang="te-IN" dirty="0"/>
            </a:br>
            <a:r>
              <a:rPr lang="en-IN" dirty="0" err="1"/>
              <a:t>cheppodhdhu</a:t>
            </a:r>
            <a:r>
              <a:rPr lang="en-IN" dirty="0"/>
              <a:t> / </a:t>
            </a:r>
            <a:r>
              <a:rPr lang="en-IN" dirty="0" err="1"/>
              <a:t>cheppkandi</a:t>
            </a:r>
            <a:endParaRPr lang="en-IN" dirty="0"/>
          </a:p>
        </p:txBody>
      </p:sp>
      <p:sp>
        <p:nvSpPr>
          <p:cNvPr id="17" name="Content Placeholder 12">
            <a:extLst>
              <a:ext uri="{FF2B5EF4-FFF2-40B4-BE49-F238E27FC236}">
                <a16:creationId xmlns:a16="http://schemas.microsoft.com/office/drawing/2014/main" id="{908E9D88-9077-46EA-A116-F231B5EF1DC9}"/>
              </a:ext>
            </a:extLst>
          </p:cNvPr>
          <p:cNvSpPr txBox="1">
            <a:spLocks/>
          </p:cNvSpPr>
          <p:nvPr/>
        </p:nvSpPr>
        <p:spPr>
          <a:xfrm>
            <a:off x="6324600" y="609600"/>
            <a:ext cx="2819400" cy="6248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i-IN"/>
              <a:t> रोकना</a:t>
            </a:r>
          </a:p>
          <a:p>
            <a:r>
              <a:rPr lang="hi-IN"/>
              <a:t> </a:t>
            </a:r>
            <a:r>
              <a:rPr lang="te-IN"/>
              <a:t>ఆపు / ఆగండి</a:t>
            </a:r>
            <a:br>
              <a:rPr lang="te-IN"/>
            </a:br>
            <a:r>
              <a:rPr lang="en-IN"/>
              <a:t>aapu / aagandi</a:t>
            </a:r>
          </a:p>
          <a:p>
            <a:r>
              <a:rPr lang="en-IN"/>
              <a:t> </a:t>
            </a:r>
            <a:r>
              <a:rPr lang="hi-IN"/>
              <a:t>क्षमा / क्षमा करना</a:t>
            </a:r>
          </a:p>
          <a:p>
            <a:r>
              <a:rPr lang="hi-IN"/>
              <a:t> </a:t>
            </a:r>
            <a:r>
              <a:rPr lang="te-IN"/>
              <a:t>క్షేమించు / క్షేమించడం</a:t>
            </a:r>
            <a:br>
              <a:rPr lang="te-IN"/>
            </a:br>
            <a:r>
              <a:rPr lang="en-IN"/>
              <a:t>ksheminchu / ksheminchadam</a:t>
            </a:r>
          </a:p>
          <a:p>
            <a:r>
              <a:rPr lang="en-IN"/>
              <a:t> </a:t>
            </a:r>
            <a:r>
              <a:rPr lang="hi-IN"/>
              <a:t>आप / तुम</a:t>
            </a:r>
          </a:p>
          <a:p>
            <a:r>
              <a:rPr lang="hi-IN"/>
              <a:t> </a:t>
            </a:r>
            <a:r>
              <a:rPr lang="te-IN"/>
              <a:t>నువ్వు / మీరు</a:t>
            </a:r>
            <a:br>
              <a:rPr lang="te-IN"/>
            </a:br>
            <a:r>
              <a:rPr lang="en-IN"/>
              <a:t>nuvvu / meeru</a:t>
            </a:r>
          </a:p>
          <a:p>
            <a:r>
              <a:rPr lang="en-IN"/>
              <a:t> </a:t>
            </a:r>
            <a:r>
              <a:rPr lang="hi-IN"/>
              <a:t>मेरेकू</a:t>
            </a:r>
          </a:p>
          <a:p>
            <a:r>
              <a:rPr lang="hi-IN"/>
              <a:t> </a:t>
            </a:r>
            <a:r>
              <a:rPr lang="te-IN"/>
              <a:t>నాకు</a:t>
            </a:r>
            <a:br>
              <a:rPr lang="te-IN"/>
            </a:br>
            <a:r>
              <a:rPr lang="en-IN"/>
              <a:t>naaku</a:t>
            </a:r>
          </a:p>
          <a:p>
            <a:r>
              <a:rPr lang="en-IN"/>
              <a:t> </a:t>
            </a:r>
            <a:r>
              <a:rPr lang="hi-IN"/>
              <a:t>तुमको</a:t>
            </a:r>
          </a:p>
          <a:p>
            <a:r>
              <a:rPr lang="hi-IN"/>
              <a:t> </a:t>
            </a:r>
            <a:r>
              <a:rPr lang="te-IN"/>
              <a:t>నీకు / మీకు</a:t>
            </a:r>
            <a:br>
              <a:rPr lang="te-IN"/>
            </a:br>
            <a:r>
              <a:rPr lang="en-IN"/>
              <a:t>neeku / meeku</a:t>
            </a:r>
          </a:p>
          <a:p>
            <a:r>
              <a:rPr lang="en-IN"/>
              <a:t> </a:t>
            </a:r>
            <a:r>
              <a:rPr lang="hi-IN"/>
              <a:t>वह / उस</a:t>
            </a:r>
          </a:p>
          <a:p>
            <a:r>
              <a:rPr lang="hi-IN"/>
              <a:t> </a:t>
            </a:r>
            <a:r>
              <a:rPr lang="te-IN"/>
              <a:t>అతను / వారు</a:t>
            </a:r>
            <a:br>
              <a:rPr lang="te-IN"/>
            </a:br>
            <a:r>
              <a:rPr lang="en-IN"/>
              <a:t>athanu / vaaru</a:t>
            </a:r>
          </a:p>
          <a:p>
            <a:r>
              <a:rPr lang="en-IN"/>
              <a:t> </a:t>
            </a:r>
            <a:r>
              <a:rPr lang="hi-IN"/>
              <a:t>उसका</a:t>
            </a:r>
          </a:p>
          <a:p>
            <a:r>
              <a:rPr lang="hi-IN"/>
              <a:t> </a:t>
            </a:r>
            <a:r>
              <a:rPr lang="te-IN"/>
              <a:t>వాడియొక్క / వారియొక్క</a:t>
            </a:r>
            <a:br>
              <a:rPr lang="te-IN"/>
            </a:br>
            <a:r>
              <a:rPr lang="en-IN"/>
              <a:t>vaadiyokka / vaariyokka</a:t>
            </a:r>
            <a:endParaRPr lang="en-IN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578E9CD-8726-4794-A900-9AE3C49CA605}"/>
              </a:ext>
            </a:extLst>
          </p:cNvPr>
          <p:cNvSpPr/>
          <p:nvPr/>
        </p:nvSpPr>
        <p:spPr>
          <a:xfrm>
            <a:off x="2286000" y="76200"/>
            <a:ext cx="5257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i-IN" sz="2400" dirty="0">
                <a:hlinkClick r:id="rId3"/>
              </a:rPr>
              <a:t>सामान्य शब्दों</a:t>
            </a:r>
            <a:r>
              <a:rPr lang="te-IN" sz="2400" dirty="0">
                <a:hlinkClick r:id="rId3"/>
              </a:rPr>
              <a:t>సాధారణ పదాలు</a:t>
            </a:r>
            <a:br>
              <a:rPr lang="te-IN" sz="2400" dirty="0">
                <a:hlinkClick r:id="rId3"/>
              </a:rPr>
            </a:br>
            <a:r>
              <a:rPr lang="te-IN" sz="2400" dirty="0">
                <a:hlinkClick r:id="rId3"/>
              </a:rPr>
              <a:t>(</a:t>
            </a:r>
            <a:r>
              <a:rPr lang="en-IN" sz="2400" dirty="0" err="1">
                <a:hlinkClick r:id="rId3"/>
              </a:rPr>
              <a:t>saadharna</a:t>
            </a:r>
            <a:r>
              <a:rPr lang="en-IN" sz="2400" dirty="0">
                <a:hlinkClick r:id="rId3"/>
              </a:rPr>
              <a:t> </a:t>
            </a:r>
            <a:r>
              <a:rPr lang="en-IN" sz="2400" dirty="0" err="1">
                <a:hlinkClick r:id="rId3"/>
              </a:rPr>
              <a:t>padhaalu</a:t>
            </a:r>
            <a:r>
              <a:rPr lang="en-IN" sz="2400" dirty="0">
                <a:hlinkClick r:id="rId3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246554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1FF3CC51-B1C7-406D-A660-4D722BD8F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143000"/>
          </a:xfrm>
        </p:spPr>
        <p:txBody>
          <a:bodyPr>
            <a:normAutofit/>
          </a:bodyPr>
          <a:lstStyle/>
          <a:p>
            <a:r>
              <a:rPr lang="en-IN" dirty="0"/>
              <a:t/>
            </a:r>
            <a:br>
              <a:rPr lang="en-IN" dirty="0"/>
            </a:br>
            <a:endParaRPr lang="en-IN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397E240-6249-40EF-A2D5-1887FAB27588}"/>
              </a:ext>
            </a:extLst>
          </p:cNvPr>
          <p:cNvSpPr txBox="1">
            <a:spLocks/>
          </p:cNvSpPr>
          <p:nvPr/>
        </p:nvSpPr>
        <p:spPr>
          <a:xfrm flipH="1">
            <a:off x="304800" y="914400"/>
            <a:ext cx="2895600" cy="59436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457200" lvl="0" indent="-3048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ivvic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lvl="1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lvl="2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lvl="3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lvl="4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800" dirty="0"/>
              <a:t> सही / सच्चा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800" dirty="0"/>
              <a:t> </a:t>
            </a:r>
            <a:r>
              <a:rPr lang="te-IN" sz="1800" dirty="0"/>
              <a:t>నిజం / నిజిమయిన</a:t>
            </a:r>
            <a:br>
              <a:rPr lang="te-IN" sz="1800" dirty="0"/>
            </a:br>
            <a:r>
              <a:rPr lang="en-IN" sz="1800" dirty="0" err="1"/>
              <a:t>nijam</a:t>
            </a:r>
            <a:r>
              <a:rPr lang="en-IN" sz="1800" dirty="0"/>
              <a:t> / </a:t>
            </a:r>
            <a:r>
              <a:rPr lang="en-IN" sz="1800" dirty="0" err="1"/>
              <a:t>nijimayina</a:t>
            </a:r>
            <a:endParaRPr lang="en-IN" sz="18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800" dirty="0"/>
              <a:t> </a:t>
            </a:r>
            <a:r>
              <a:rPr lang="hi-IN" sz="1800" dirty="0"/>
              <a:t>हमारे / अपना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800" dirty="0"/>
              <a:t> </a:t>
            </a:r>
            <a:r>
              <a:rPr lang="te-IN" sz="1800" dirty="0"/>
              <a:t>మన / మనది</a:t>
            </a:r>
            <a:br>
              <a:rPr lang="te-IN" sz="1800" dirty="0"/>
            </a:br>
            <a:r>
              <a:rPr lang="en-IN" sz="1800" dirty="0"/>
              <a:t>mana / </a:t>
            </a:r>
            <a:r>
              <a:rPr lang="en-IN" sz="1800" dirty="0" err="1"/>
              <a:t>manadhi</a:t>
            </a:r>
            <a:endParaRPr lang="en-IN" sz="18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800" dirty="0"/>
              <a:t> </a:t>
            </a:r>
            <a:r>
              <a:rPr lang="hi-IN" sz="1800" dirty="0"/>
              <a:t>कब / जब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800" dirty="0"/>
              <a:t> </a:t>
            </a:r>
            <a:r>
              <a:rPr lang="te-IN" sz="1800" dirty="0"/>
              <a:t>ఎప్పుడు</a:t>
            </a:r>
            <a:br>
              <a:rPr lang="te-IN" sz="1800" dirty="0"/>
            </a:br>
            <a:r>
              <a:rPr lang="en-IN" sz="1800" dirty="0" err="1"/>
              <a:t>eppudu</a:t>
            </a:r>
            <a:endParaRPr lang="en-IN" sz="18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800" dirty="0"/>
              <a:t> </a:t>
            </a:r>
            <a:r>
              <a:rPr lang="hi-IN" sz="1800" dirty="0"/>
              <a:t>कैसा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800" dirty="0"/>
              <a:t> </a:t>
            </a:r>
            <a:r>
              <a:rPr lang="te-IN" sz="1800" dirty="0"/>
              <a:t>ఎలా</a:t>
            </a:r>
            <a:br>
              <a:rPr lang="te-IN" sz="1800" dirty="0"/>
            </a:br>
            <a:r>
              <a:rPr lang="en-IN" sz="1800" dirty="0" err="1"/>
              <a:t>elaa</a:t>
            </a:r>
            <a:endParaRPr lang="en-IN" sz="18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800" dirty="0"/>
              <a:t> </a:t>
            </a:r>
            <a:r>
              <a:rPr lang="hi-IN" sz="1800" dirty="0"/>
              <a:t>नहीं / नहीं हे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800" dirty="0"/>
              <a:t> </a:t>
            </a:r>
            <a:r>
              <a:rPr lang="te-IN" sz="1800" dirty="0"/>
              <a:t>లేదు / కాదు</a:t>
            </a:r>
            <a:br>
              <a:rPr lang="te-IN" sz="1800" dirty="0"/>
            </a:br>
            <a:r>
              <a:rPr lang="en-IN" sz="1800" dirty="0" err="1"/>
              <a:t>ledhu</a:t>
            </a:r>
            <a:r>
              <a:rPr lang="en-IN" sz="1800" dirty="0"/>
              <a:t> / </a:t>
            </a:r>
            <a:r>
              <a:rPr lang="en-IN" sz="1800" dirty="0" err="1"/>
              <a:t>kaadhu</a:t>
            </a:r>
            <a:endParaRPr lang="en-IN" sz="18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800" dirty="0"/>
              <a:t> </a:t>
            </a:r>
            <a:r>
              <a:rPr lang="hi-IN" sz="1800" dirty="0"/>
              <a:t>इस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800" dirty="0"/>
              <a:t> </a:t>
            </a:r>
            <a:r>
              <a:rPr lang="te-IN" sz="1800" dirty="0"/>
              <a:t>ఇది</a:t>
            </a:r>
            <a:br>
              <a:rPr lang="te-IN" sz="1800" dirty="0"/>
            </a:br>
            <a:r>
              <a:rPr lang="en-IN" sz="1800" dirty="0" err="1"/>
              <a:t>idhi</a:t>
            </a:r>
            <a:endParaRPr lang="en-IN" sz="1800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IN" sz="1800" dirty="0"/>
              <a:t> </a:t>
            </a:r>
            <a:r>
              <a:rPr lang="hi-IN" sz="1800" dirty="0"/>
              <a:t>महिला / औरत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hi-IN" sz="1800" dirty="0"/>
              <a:t> </a:t>
            </a:r>
            <a:r>
              <a:rPr lang="te-IN" sz="1800" dirty="0"/>
              <a:t>అమ్మాయి / శ్రీ</a:t>
            </a:r>
            <a:br>
              <a:rPr lang="te-IN" sz="1800" dirty="0"/>
            </a:br>
            <a:r>
              <a:rPr lang="en-IN" sz="1800" dirty="0" err="1"/>
              <a:t>ammaayi</a:t>
            </a:r>
            <a:r>
              <a:rPr lang="en-IN" sz="1800" dirty="0"/>
              <a:t> / sri</a:t>
            </a:r>
          </a:p>
        </p:txBody>
      </p:sp>
      <p:sp>
        <p:nvSpPr>
          <p:cNvPr id="12" name="Content Placeholder 12">
            <a:extLst>
              <a:ext uri="{FF2B5EF4-FFF2-40B4-BE49-F238E27FC236}">
                <a16:creationId xmlns:a16="http://schemas.microsoft.com/office/drawing/2014/main" id="{991030CD-D190-4F37-817C-E1373ED0DC9B}"/>
              </a:ext>
            </a:extLst>
          </p:cNvPr>
          <p:cNvSpPr txBox="1">
            <a:spLocks/>
          </p:cNvSpPr>
          <p:nvPr/>
        </p:nvSpPr>
        <p:spPr>
          <a:xfrm>
            <a:off x="3200400" y="914400"/>
            <a:ext cx="2590800" cy="59436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i-IN"/>
              <a:t> लड़का</a:t>
            </a:r>
          </a:p>
          <a:p>
            <a:r>
              <a:rPr lang="hi-IN"/>
              <a:t> </a:t>
            </a:r>
            <a:r>
              <a:rPr lang="te-IN"/>
              <a:t>పిల్లవాడు / పిల్లోడా</a:t>
            </a:r>
            <a:br>
              <a:rPr lang="te-IN"/>
            </a:br>
            <a:r>
              <a:rPr lang="en-IN"/>
              <a:t>pillavaadu / pillodaa</a:t>
            </a:r>
          </a:p>
          <a:p>
            <a:r>
              <a:rPr lang="en-IN"/>
              <a:t> </a:t>
            </a:r>
            <a:r>
              <a:rPr lang="hi-IN"/>
              <a:t>आओ / आईये</a:t>
            </a:r>
          </a:p>
          <a:p>
            <a:r>
              <a:rPr lang="hi-IN"/>
              <a:t> </a:t>
            </a:r>
            <a:r>
              <a:rPr lang="te-IN"/>
              <a:t>రా / రండి</a:t>
            </a:r>
            <a:br>
              <a:rPr lang="te-IN"/>
            </a:br>
            <a:r>
              <a:rPr lang="en-IN"/>
              <a:t>raa / randi</a:t>
            </a:r>
          </a:p>
          <a:p>
            <a:r>
              <a:rPr lang="en-IN"/>
              <a:t> </a:t>
            </a:r>
            <a:r>
              <a:rPr lang="hi-IN"/>
              <a:t>चाल / हटो</a:t>
            </a:r>
          </a:p>
          <a:p>
            <a:r>
              <a:rPr lang="hi-IN"/>
              <a:t> </a:t>
            </a:r>
            <a:r>
              <a:rPr lang="te-IN"/>
              <a:t>జరుగు / జరగండి</a:t>
            </a:r>
            <a:br>
              <a:rPr lang="te-IN"/>
            </a:br>
            <a:r>
              <a:rPr lang="en-IN"/>
              <a:t>jarugu / jargandi</a:t>
            </a:r>
          </a:p>
          <a:p>
            <a:r>
              <a:rPr lang="en-IN"/>
              <a:t> </a:t>
            </a:r>
            <a:r>
              <a:rPr lang="hi-IN"/>
              <a:t>बंद / बांध करो</a:t>
            </a:r>
          </a:p>
          <a:p>
            <a:r>
              <a:rPr lang="hi-IN"/>
              <a:t> </a:t>
            </a:r>
            <a:r>
              <a:rPr lang="te-IN"/>
              <a:t>ముసేయ్ / మూసెయ్యండి</a:t>
            </a:r>
            <a:br>
              <a:rPr lang="te-IN"/>
            </a:br>
            <a:r>
              <a:rPr lang="en-IN"/>
              <a:t>moosei / mooseyyandi</a:t>
            </a:r>
          </a:p>
          <a:p>
            <a:r>
              <a:rPr lang="en-IN"/>
              <a:t> </a:t>
            </a:r>
            <a:r>
              <a:rPr lang="hi-IN"/>
              <a:t>धन्यवाद</a:t>
            </a:r>
          </a:p>
          <a:p>
            <a:r>
              <a:rPr lang="hi-IN"/>
              <a:t> </a:t>
            </a:r>
            <a:r>
              <a:rPr lang="te-IN"/>
              <a:t>ధన్యవాదాలు</a:t>
            </a:r>
            <a:br>
              <a:rPr lang="te-IN"/>
            </a:br>
            <a:r>
              <a:rPr lang="en-IN"/>
              <a:t>dhanyavadhalu</a:t>
            </a:r>
          </a:p>
          <a:p>
            <a:r>
              <a:rPr lang="en-IN"/>
              <a:t> </a:t>
            </a:r>
            <a:r>
              <a:rPr lang="hi-IN"/>
              <a:t>झूट</a:t>
            </a:r>
          </a:p>
          <a:p>
            <a:r>
              <a:rPr lang="hi-IN"/>
              <a:t> </a:t>
            </a:r>
            <a:r>
              <a:rPr lang="te-IN"/>
              <a:t>అబద్ధం</a:t>
            </a:r>
            <a:br>
              <a:rPr lang="te-IN"/>
            </a:br>
            <a:r>
              <a:rPr lang="en-IN"/>
              <a:t>abadhdham</a:t>
            </a:r>
          </a:p>
          <a:p>
            <a:r>
              <a:rPr lang="en-IN"/>
              <a:t> </a:t>
            </a:r>
            <a:r>
              <a:rPr lang="hi-IN"/>
              <a:t>क्या / क्या हे</a:t>
            </a:r>
          </a:p>
          <a:p>
            <a:r>
              <a:rPr lang="hi-IN"/>
              <a:t> </a:t>
            </a:r>
            <a:r>
              <a:rPr lang="te-IN"/>
              <a:t>ఏంటి / ఏంటిది</a:t>
            </a:r>
            <a:br>
              <a:rPr lang="te-IN"/>
            </a:br>
            <a:r>
              <a:rPr lang="en-IN"/>
              <a:t>yaenti / yaentidhi</a:t>
            </a:r>
            <a:endParaRPr lang="en-IN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FE2EADD3-1455-4468-9F12-91FD2A1862BC}"/>
              </a:ext>
            </a:extLst>
          </p:cNvPr>
          <p:cNvSpPr txBox="1">
            <a:spLocks/>
          </p:cNvSpPr>
          <p:nvPr/>
        </p:nvSpPr>
        <p:spPr>
          <a:xfrm>
            <a:off x="6553200" y="838200"/>
            <a:ext cx="2590800" cy="6019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/>
              <a:t> </a:t>
            </a:r>
            <a:r>
              <a:rPr lang="hi-IN"/>
              <a:t>क्यूँ / किसलिये</a:t>
            </a:r>
          </a:p>
          <a:p>
            <a:r>
              <a:rPr lang="hi-IN"/>
              <a:t> </a:t>
            </a:r>
            <a:r>
              <a:rPr lang="te-IN"/>
              <a:t>ఎందుక్కు / ఎందుక్కని</a:t>
            </a:r>
            <a:endParaRPr lang="en-IN"/>
          </a:p>
          <a:p>
            <a:r>
              <a:rPr lang="en-IN"/>
              <a:t>endhukku / endhukkani</a:t>
            </a:r>
          </a:p>
          <a:p>
            <a:r>
              <a:rPr lang="hi-IN"/>
              <a:t> होथो</a:t>
            </a:r>
          </a:p>
          <a:p>
            <a:r>
              <a:rPr lang="hi-IN"/>
              <a:t> </a:t>
            </a:r>
            <a:r>
              <a:rPr lang="te-IN"/>
              <a:t>అది</a:t>
            </a:r>
            <a:br>
              <a:rPr lang="te-IN"/>
            </a:br>
            <a:r>
              <a:rPr lang="en-IN"/>
              <a:t>adhi</a:t>
            </a:r>
          </a:p>
          <a:p>
            <a:r>
              <a:rPr lang="en-IN"/>
              <a:t> </a:t>
            </a:r>
            <a:r>
              <a:rPr lang="hi-IN"/>
              <a:t>विश्वास</a:t>
            </a:r>
          </a:p>
          <a:p>
            <a:r>
              <a:rPr lang="hi-IN"/>
              <a:t> </a:t>
            </a:r>
            <a:r>
              <a:rPr lang="te-IN"/>
              <a:t>కచితంగా</a:t>
            </a:r>
            <a:br>
              <a:rPr lang="te-IN"/>
            </a:br>
            <a:r>
              <a:rPr lang="en-IN"/>
              <a:t>kachithangaa</a:t>
            </a:r>
          </a:p>
          <a:p>
            <a:r>
              <a:rPr lang="en-IN"/>
              <a:t> </a:t>
            </a:r>
            <a:r>
              <a:rPr lang="hi-IN"/>
              <a:t>महोदय</a:t>
            </a:r>
          </a:p>
          <a:p>
            <a:r>
              <a:rPr lang="hi-IN"/>
              <a:t> </a:t>
            </a:r>
            <a:r>
              <a:rPr lang="te-IN"/>
              <a:t>అయ్యా</a:t>
            </a:r>
            <a:br>
              <a:rPr lang="te-IN"/>
            </a:br>
            <a:r>
              <a:rPr lang="en-IN"/>
              <a:t>ayyaa</a:t>
            </a:r>
          </a:p>
          <a:p>
            <a:r>
              <a:rPr lang="en-IN"/>
              <a:t> </a:t>
            </a:r>
            <a:r>
              <a:rPr lang="hi-IN"/>
              <a:t>वहा</a:t>
            </a:r>
          </a:p>
          <a:p>
            <a:r>
              <a:rPr lang="hi-IN"/>
              <a:t> </a:t>
            </a:r>
            <a:r>
              <a:rPr lang="te-IN"/>
              <a:t>అక్కడికి / అక్కడ</a:t>
            </a:r>
            <a:br>
              <a:rPr lang="te-IN"/>
            </a:br>
            <a:r>
              <a:rPr lang="en-IN"/>
              <a:t>akkadiki / akkada</a:t>
            </a:r>
          </a:p>
          <a:p>
            <a:r>
              <a:rPr lang="en-IN"/>
              <a:t> </a:t>
            </a:r>
            <a:r>
              <a:rPr lang="hi-IN"/>
              <a:t>ममता</a:t>
            </a:r>
          </a:p>
          <a:p>
            <a:r>
              <a:rPr lang="hi-IN"/>
              <a:t> </a:t>
            </a:r>
            <a:r>
              <a:rPr lang="te-IN"/>
              <a:t>స్నేహం / జాలి</a:t>
            </a:r>
            <a:br>
              <a:rPr lang="te-IN"/>
            </a:br>
            <a:r>
              <a:rPr lang="en-IN"/>
              <a:t>sneham / jaali</a:t>
            </a:r>
            <a:endParaRPr lang="en-IN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F3847F-EEF1-4E1A-A38F-053DF070EC56}"/>
              </a:ext>
            </a:extLst>
          </p:cNvPr>
          <p:cNvSpPr/>
          <p:nvPr/>
        </p:nvSpPr>
        <p:spPr>
          <a:xfrm>
            <a:off x="2209800" y="152400"/>
            <a:ext cx="5257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i-IN" sz="2400" dirty="0">
                <a:hlinkClick r:id="rId3"/>
              </a:rPr>
              <a:t>सामान्य शब्दों</a:t>
            </a:r>
            <a:r>
              <a:rPr lang="te-IN" sz="2400" dirty="0">
                <a:hlinkClick r:id="rId3"/>
              </a:rPr>
              <a:t>సాధారణ పదాలు</a:t>
            </a:r>
            <a:br>
              <a:rPr lang="te-IN" sz="2400" dirty="0">
                <a:hlinkClick r:id="rId3"/>
              </a:rPr>
            </a:br>
            <a:r>
              <a:rPr lang="te-IN" sz="2400" dirty="0">
                <a:hlinkClick r:id="rId3"/>
              </a:rPr>
              <a:t>(</a:t>
            </a:r>
            <a:r>
              <a:rPr lang="en-IN" sz="2400" dirty="0" err="1">
                <a:hlinkClick r:id="rId3"/>
              </a:rPr>
              <a:t>saadharna</a:t>
            </a:r>
            <a:r>
              <a:rPr lang="en-IN" sz="2400" dirty="0">
                <a:hlinkClick r:id="rId3"/>
              </a:rPr>
              <a:t> </a:t>
            </a:r>
            <a:r>
              <a:rPr lang="en-IN" sz="2400" dirty="0" err="1">
                <a:hlinkClick r:id="rId3"/>
              </a:rPr>
              <a:t>padhaalu</a:t>
            </a:r>
            <a:r>
              <a:rPr lang="en-IN" sz="2400" dirty="0">
                <a:hlinkClick r:id="rId3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565554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CF9347A5-E1FB-488D-B5C7-0CD9AF708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143000"/>
          </a:xfrm>
        </p:spPr>
        <p:txBody>
          <a:bodyPr>
            <a:normAutofit/>
          </a:bodyPr>
          <a:lstStyle/>
          <a:p>
            <a:r>
              <a:rPr lang="en-IN" dirty="0"/>
              <a:t/>
            </a:r>
            <a:br>
              <a:rPr lang="en-IN" dirty="0"/>
            </a:br>
            <a:endParaRPr lang="en-IN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EA1BD3E-D2EE-4B16-8872-9B6E6484C15E}"/>
              </a:ext>
            </a:extLst>
          </p:cNvPr>
          <p:cNvSpPr txBox="1">
            <a:spLocks/>
          </p:cNvSpPr>
          <p:nvPr/>
        </p:nvSpPr>
        <p:spPr>
          <a:xfrm flipH="1">
            <a:off x="304800" y="914400"/>
            <a:ext cx="2895600" cy="59436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457200" lvl="0" indent="-3048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ivvic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lvl="1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lvl="2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lvl="3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lvl="4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04800" algn="l" defTabSz="68580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SzPts val="1200"/>
              <a:buFont typeface="Roboto Condensed Light"/>
              <a:buAutoNum type="romanL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38150" indent="-285750">
              <a:buSzPct val="100000"/>
              <a:buFont typeface="Arial" panose="020B0604020202020204" pitchFamily="34" charset="0"/>
              <a:buChar char="•"/>
            </a:pPr>
            <a:r>
              <a:rPr lang="en-IN" sz="1800" dirty="0"/>
              <a:t> </a:t>
            </a:r>
            <a:r>
              <a:rPr lang="hi-IN" sz="1800" dirty="0"/>
              <a:t> </a:t>
            </a:r>
            <a:r>
              <a:rPr lang="te-IN" sz="1800" dirty="0"/>
              <a:t>అమ్మ</a:t>
            </a:r>
            <a:br>
              <a:rPr lang="te-IN" sz="1800" dirty="0"/>
            </a:br>
            <a:r>
              <a:rPr lang="en-IN" sz="1800" dirty="0" err="1"/>
              <a:t>amma</a:t>
            </a:r>
            <a:endParaRPr lang="en-IN" sz="1800" dirty="0"/>
          </a:p>
          <a:p>
            <a:pPr marL="438150" indent="-285750">
              <a:buSzPct val="100000"/>
              <a:buFont typeface="Arial" panose="020B0604020202020204" pitchFamily="34" charset="0"/>
              <a:buChar char="•"/>
            </a:pPr>
            <a:r>
              <a:rPr lang="en-IN" sz="1800" dirty="0"/>
              <a:t>  </a:t>
            </a:r>
            <a:r>
              <a:rPr lang="hi-IN" sz="1800" dirty="0"/>
              <a:t>चाचा, मामा, फूफा, मौसा</a:t>
            </a:r>
          </a:p>
          <a:p>
            <a:pPr marL="438150" indent="-285750">
              <a:buSzPct val="100000"/>
              <a:buFont typeface="Arial" panose="020B0604020202020204" pitchFamily="34" charset="0"/>
              <a:buChar char="•"/>
            </a:pPr>
            <a:r>
              <a:rPr lang="hi-IN" sz="1800" dirty="0"/>
              <a:t> </a:t>
            </a:r>
            <a:r>
              <a:rPr lang="te-IN" sz="1800" dirty="0"/>
              <a:t>మామయ్యా</a:t>
            </a:r>
            <a:br>
              <a:rPr lang="te-IN" sz="1800" dirty="0"/>
            </a:br>
            <a:r>
              <a:rPr lang="en-IN" sz="1800" dirty="0" err="1"/>
              <a:t>maamayya</a:t>
            </a:r>
            <a:endParaRPr lang="en-IN" sz="1800" dirty="0"/>
          </a:p>
          <a:p>
            <a:pPr marL="438150" indent="-285750">
              <a:buSzPct val="100000"/>
              <a:buFont typeface="Arial" panose="020B0604020202020204" pitchFamily="34" charset="0"/>
              <a:buChar char="•"/>
            </a:pPr>
            <a:r>
              <a:rPr lang="en-IN" sz="1800" dirty="0"/>
              <a:t> </a:t>
            </a:r>
            <a:r>
              <a:rPr lang="hi-IN" sz="1800" dirty="0"/>
              <a:t>चाची</a:t>
            </a:r>
          </a:p>
          <a:p>
            <a:pPr marL="438150" indent="-285750">
              <a:buSzPct val="100000"/>
              <a:buFont typeface="Arial" panose="020B0604020202020204" pitchFamily="34" charset="0"/>
              <a:buChar char="•"/>
            </a:pPr>
            <a:r>
              <a:rPr lang="hi-IN" sz="1800" dirty="0"/>
              <a:t> </a:t>
            </a:r>
            <a:r>
              <a:rPr lang="te-IN" sz="1800" dirty="0"/>
              <a:t>అత్తయ్య</a:t>
            </a:r>
            <a:br>
              <a:rPr lang="te-IN" sz="1800" dirty="0"/>
            </a:br>
            <a:r>
              <a:rPr lang="en-IN" sz="1800" dirty="0" err="1"/>
              <a:t>aththayya</a:t>
            </a:r>
            <a:endParaRPr lang="en-IN" sz="1800" dirty="0"/>
          </a:p>
          <a:p>
            <a:pPr marL="438150" indent="-285750">
              <a:buSzPct val="100000"/>
              <a:buFont typeface="Arial" panose="020B0604020202020204" pitchFamily="34" charset="0"/>
              <a:buChar char="•"/>
            </a:pPr>
            <a:r>
              <a:rPr lang="en-IN" sz="1800" dirty="0"/>
              <a:t> </a:t>
            </a:r>
            <a:r>
              <a:rPr lang="hi-IN" sz="1800" dirty="0"/>
              <a:t>पत्नी</a:t>
            </a:r>
          </a:p>
          <a:p>
            <a:pPr marL="438150" indent="-285750">
              <a:buSzPct val="100000"/>
              <a:buFont typeface="Arial" panose="020B0604020202020204" pitchFamily="34" charset="0"/>
              <a:buChar char="•"/>
            </a:pPr>
            <a:r>
              <a:rPr lang="hi-IN" sz="1800" dirty="0"/>
              <a:t> </a:t>
            </a:r>
            <a:r>
              <a:rPr lang="te-IN" sz="1800" dirty="0"/>
              <a:t>భార్య</a:t>
            </a:r>
            <a:br>
              <a:rPr lang="te-IN" sz="1800" dirty="0"/>
            </a:br>
            <a:r>
              <a:rPr lang="en-IN" sz="1800" dirty="0" err="1"/>
              <a:t>bharya</a:t>
            </a:r>
            <a:endParaRPr lang="en-IN" sz="1800" dirty="0"/>
          </a:p>
          <a:p>
            <a:pPr marL="438150" indent="-285750">
              <a:buSzPct val="100000"/>
              <a:buFont typeface="Arial" panose="020B0604020202020204" pitchFamily="34" charset="0"/>
              <a:buChar char="•"/>
            </a:pPr>
            <a:r>
              <a:rPr lang="en-IN" sz="1800" dirty="0"/>
              <a:t> </a:t>
            </a:r>
            <a:r>
              <a:rPr lang="hi-IN" sz="1800" dirty="0"/>
              <a:t>पति</a:t>
            </a:r>
          </a:p>
          <a:p>
            <a:pPr marL="438150" indent="-285750">
              <a:buSzPct val="100000"/>
              <a:buFont typeface="Arial" panose="020B0604020202020204" pitchFamily="34" charset="0"/>
              <a:buChar char="•"/>
            </a:pPr>
            <a:r>
              <a:rPr lang="hi-IN" sz="1800" dirty="0"/>
              <a:t> </a:t>
            </a:r>
            <a:r>
              <a:rPr lang="te-IN" sz="1800" dirty="0"/>
              <a:t>భర్త</a:t>
            </a:r>
            <a:br>
              <a:rPr lang="te-IN" sz="1800" dirty="0"/>
            </a:br>
            <a:r>
              <a:rPr lang="en-IN" sz="1800" dirty="0" err="1"/>
              <a:t>bhartha</a:t>
            </a:r>
            <a:endParaRPr lang="en-IN" sz="1800" dirty="0"/>
          </a:p>
          <a:p>
            <a:pPr marL="438150" indent="-285750">
              <a:buSzPct val="100000"/>
              <a:buFont typeface="Arial" panose="020B0604020202020204" pitchFamily="34" charset="0"/>
              <a:buChar char="•"/>
            </a:pPr>
            <a:r>
              <a:rPr lang="en-IN" sz="1800" dirty="0"/>
              <a:t> </a:t>
            </a:r>
            <a:r>
              <a:rPr lang="hi-IN" sz="1800" dirty="0"/>
              <a:t>दादा, नाना</a:t>
            </a:r>
          </a:p>
          <a:p>
            <a:pPr marL="438150" indent="-285750">
              <a:buSzPct val="100000"/>
              <a:buFont typeface="Arial" panose="020B0604020202020204" pitchFamily="34" charset="0"/>
              <a:buChar char="•"/>
            </a:pPr>
            <a:r>
              <a:rPr lang="hi-IN" sz="1800" dirty="0"/>
              <a:t> </a:t>
            </a:r>
            <a:r>
              <a:rPr lang="te-IN" sz="1800" dirty="0"/>
              <a:t>తాతయ్య</a:t>
            </a:r>
            <a:br>
              <a:rPr lang="te-IN" sz="1800" dirty="0"/>
            </a:br>
            <a:r>
              <a:rPr lang="en-IN" sz="1800" dirty="0" err="1"/>
              <a:t>thaathayya</a:t>
            </a:r>
            <a:endParaRPr lang="en-IN" sz="1800" dirty="0"/>
          </a:p>
          <a:p>
            <a:pPr marL="438150" indent="-285750">
              <a:buSzPct val="100000"/>
              <a:buFont typeface="Arial" panose="020B0604020202020204" pitchFamily="34" charset="0"/>
              <a:buChar char="•"/>
            </a:pPr>
            <a:r>
              <a:rPr lang="en-IN" sz="1800" dirty="0"/>
              <a:t> </a:t>
            </a:r>
            <a:r>
              <a:rPr lang="hi-IN" sz="1800" dirty="0"/>
              <a:t>नानी</a:t>
            </a:r>
          </a:p>
          <a:p>
            <a:pPr marL="438150" indent="-285750">
              <a:buSzPct val="100000"/>
              <a:buFont typeface="Arial" panose="020B0604020202020204" pitchFamily="34" charset="0"/>
              <a:buChar char="•"/>
            </a:pPr>
            <a:r>
              <a:rPr lang="hi-IN" sz="1800" dirty="0"/>
              <a:t> </a:t>
            </a:r>
            <a:r>
              <a:rPr lang="te-IN" sz="1800" dirty="0"/>
              <a:t>అమ్మమ్మ</a:t>
            </a:r>
            <a:br>
              <a:rPr lang="te-IN" sz="1800" dirty="0"/>
            </a:br>
            <a:r>
              <a:rPr lang="en-IN" sz="1800" dirty="0" err="1"/>
              <a:t>ammamma</a:t>
            </a:r>
            <a:endParaRPr lang="en-IN" sz="1800" dirty="0"/>
          </a:p>
          <a:p>
            <a:pPr marL="438150" indent="-285750">
              <a:buSzPct val="100000"/>
              <a:buFont typeface="Arial" panose="020B0604020202020204" pitchFamily="34" charset="0"/>
              <a:buChar char="•"/>
            </a:pPr>
            <a:endParaRPr lang="en-IN" sz="1800" dirty="0"/>
          </a:p>
        </p:txBody>
      </p:sp>
      <p:sp>
        <p:nvSpPr>
          <p:cNvPr id="16" name="Content Placeholder 12">
            <a:extLst>
              <a:ext uri="{FF2B5EF4-FFF2-40B4-BE49-F238E27FC236}">
                <a16:creationId xmlns:a16="http://schemas.microsoft.com/office/drawing/2014/main" id="{009A4CC4-83BE-412F-8F9A-9FAD57C5A891}"/>
              </a:ext>
            </a:extLst>
          </p:cNvPr>
          <p:cNvSpPr txBox="1">
            <a:spLocks/>
          </p:cNvSpPr>
          <p:nvPr/>
        </p:nvSpPr>
        <p:spPr>
          <a:xfrm>
            <a:off x="3200400" y="914400"/>
            <a:ext cx="2590800" cy="5943600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i-IN" dirty="0"/>
              <a:t> मित्र</a:t>
            </a:r>
          </a:p>
          <a:p>
            <a:r>
              <a:rPr lang="hi-IN" dirty="0"/>
              <a:t> </a:t>
            </a:r>
            <a:r>
              <a:rPr lang="te-IN" dirty="0"/>
              <a:t>మిత్రుడు</a:t>
            </a:r>
            <a:br>
              <a:rPr lang="te-IN" dirty="0"/>
            </a:br>
            <a:r>
              <a:rPr lang="en-IN" dirty="0" err="1"/>
              <a:t>mithrudu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पापा, पिता</a:t>
            </a:r>
          </a:p>
          <a:p>
            <a:r>
              <a:rPr lang="hi-IN" dirty="0"/>
              <a:t> </a:t>
            </a:r>
            <a:r>
              <a:rPr lang="te-IN" dirty="0"/>
              <a:t>తండ్రి, నాన్న</a:t>
            </a:r>
            <a:br>
              <a:rPr lang="te-IN" dirty="0"/>
            </a:br>
            <a:r>
              <a:rPr lang="en-IN" dirty="0" err="1"/>
              <a:t>thandri</a:t>
            </a:r>
            <a:r>
              <a:rPr lang="en-IN" dirty="0"/>
              <a:t>, </a:t>
            </a:r>
            <a:r>
              <a:rPr lang="en-IN" dirty="0" err="1"/>
              <a:t>naanna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बेटा, पुत्र</a:t>
            </a:r>
          </a:p>
          <a:p>
            <a:r>
              <a:rPr lang="hi-IN" dirty="0"/>
              <a:t> </a:t>
            </a:r>
            <a:r>
              <a:rPr lang="te-IN" dirty="0"/>
              <a:t>కొడుకు, కుమారుడు</a:t>
            </a:r>
            <a:br>
              <a:rPr lang="te-IN" dirty="0"/>
            </a:br>
            <a:r>
              <a:rPr lang="en-IN" dirty="0" err="1"/>
              <a:t>koduku</a:t>
            </a:r>
            <a:r>
              <a:rPr lang="en-IN" dirty="0"/>
              <a:t>, </a:t>
            </a:r>
            <a:r>
              <a:rPr lang="en-IN" dirty="0" err="1"/>
              <a:t>kumaarudu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पुत्री</a:t>
            </a:r>
          </a:p>
          <a:p>
            <a:r>
              <a:rPr lang="hi-IN" dirty="0"/>
              <a:t> </a:t>
            </a:r>
            <a:r>
              <a:rPr lang="te-IN" dirty="0"/>
              <a:t>కుమార్తె, కూతురు</a:t>
            </a:r>
            <a:br>
              <a:rPr lang="te-IN" dirty="0"/>
            </a:br>
            <a:r>
              <a:rPr lang="en-IN" dirty="0" err="1"/>
              <a:t>kumarthe</a:t>
            </a:r>
            <a:r>
              <a:rPr lang="en-IN" dirty="0"/>
              <a:t>, </a:t>
            </a:r>
            <a:r>
              <a:rPr lang="en-IN" dirty="0" err="1"/>
              <a:t>koothuru</a:t>
            </a:r>
            <a:endParaRPr lang="en-IN" dirty="0"/>
          </a:p>
          <a:p>
            <a:r>
              <a:rPr lang="en-IN" dirty="0"/>
              <a:t>  </a:t>
            </a:r>
            <a:r>
              <a:rPr lang="hi-IN" dirty="0"/>
              <a:t>दीदी, बहन</a:t>
            </a:r>
          </a:p>
          <a:p>
            <a:r>
              <a:rPr lang="hi-IN" dirty="0"/>
              <a:t> </a:t>
            </a:r>
            <a:r>
              <a:rPr lang="te-IN" dirty="0"/>
              <a:t>సోదరి, అక్కయ</a:t>
            </a:r>
            <a:br>
              <a:rPr lang="te-IN" dirty="0"/>
            </a:br>
            <a:r>
              <a:rPr lang="en-IN" dirty="0" err="1"/>
              <a:t>sodhari</a:t>
            </a:r>
            <a:r>
              <a:rPr lang="en-IN" dirty="0"/>
              <a:t>, </a:t>
            </a:r>
            <a:r>
              <a:rPr lang="en-IN" dirty="0" err="1"/>
              <a:t>akkaya</a:t>
            </a:r>
            <a:endParaRPr lang="en-IN" dirty="0"/>
          </a:p>
          <a:p>
            <a:r>
              <a:rPr lang="en-IN" dirty="0"/>
              <a:t> </a:t>
            </a:r>
            <a:r>
              <a:rPr lang="hi-IN" dirty="0"/>
              <a:t>मालकिन</a:t>
            </a:r>
          </a:p>
          <a:p>
            <a:r>
              <a:rPr lang="hi-IN" dirty="0"/>
              <a:t> </a:t>
            </a:r>
            <a:r>
              <a:rPr lang="te-IN" dirty="0"/>
              <a:t>ఇంట్టి యజమాని</a:t>
            </a:r>
            <a:br>
              <a:rPr lang="te-IN" dirty="0"/>
            </a:br>
            <a:r>
              <a:rPr lang="en-IN" dirty="0" err="1"/>
              <a:t>intti</a:t>
            </a:r>
            <a:r>
              <a:rPr lang="en-IN" dirty="0"/>
              <a:t> </a:t>
            </a:r>
            <a:r>
              <a:rPr lang="en-IN" dirty="0" err="1"/>
              <a:t>yajamaani</a:t>
            </a:r>
            <a:endParaRPr lang="en-IN" dirty="0"/>
          </a:p>
          <a:p>
            <a:endParaRPr lang="en-IN" dirty="0"/>
          </a:p>
          <a:p>
            <a:endParaRPr lang="en-IN" dirty="0"/>
          </a:p>
        </p:txBody>
      </p:sp>
      <p:sp>
        <p:nvSpPr>
          <p:cNvPr id="17" name="Content Placeholder 12">
            <a:extLst>
              <a:ext uri="{FF2B5EF4-FFF2-40B4-BE49-F238E27FC236}">
                <a16:creationId xmlns:a16="http://schemas.microsoft.com/office/drawing/2014/main" id="{824AEA6A-651D-4863-BD8C-45A02158C7D6}"/>
              </a:ext>
            </a:extLst>
          </p:cNvPr>
          <p:cNvSpPr txBox="1">
            <a:spLocks/>
          </p:cNvSpPr>
          <p:nvPr/>
        </p:nvSpPr>
        <p:spPr>
          <a:xfrm>
            <a:off x="6553200" y="838200"/>
            <a:ext cx="2590800" cy="6019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i-IN"/>
              <a:t> मामा</a:t>
            </a:r>
          </a:p>
          <a:p>
            <a:r>
              <a:rPr lang="hi-IN"/>
              <a:t> </a:t>
            </a:r>
            <a:r>
              <a:rPr lang="te-IN"/>
              <a:t>మేన మామ</a:t>
            </a:r>
            <a:br>
              <a:rPr lang="te-IN"/>
            </a:br>
            <a:r>
              <a:rPr lang="en-IN"/>
              <a:t>mena maama</a:t>
            </a:r>
          </a:p>
          <a:p>
            <a:r>
              <a:rPr lang="en-IN"/>
              <a:t> </a:t>
            </a:r>
            <a:r>
              <a:rPr lang="hi-IN"/>
              <a:t>मामी</a:t>
            </a:r>
          </a:p>
          <a:p>
            <a:r>
              <a:rPr lang="hi-IN"/>
              <a:t> </a:t>
            </a:r>
            <a:r>
              <a:rPr lang="te-IN"/>
              <a:t>మేన అత్తయ</a:t>
            </a:r>
            <a:br>
              <a:rPr lang="te-IN"/>
            </a:br>
            <a:r>
              <a:rPr lang="en-IN"/>
              <a:t>mena aththaya</a:t>
            </a:r>
          </a:p>
          <a:p>
            <a:r>
              <a:rPr lang="en-IN"/>
              <a:t> </a:t>
            </a:r>
            <a:r>
              <a:rPr lang="hi-IN"/>
              <a:t>चाची</a:t>
            </a:r>
          </a:p>
          <a:p>
            <a:r>
              <a:rPr lang="hi-IN"/>
              <a:t> </a:t>
            </a:r>
            <a:r>
              <a:rPr lang="te-IN"/>
              <a:t>పిన్నీ</a:t>
            </a:r>
            <a:br>
              <a:rPr lang="te-IN"/>
            </a:br>
            <a:r>
              <a:rPr lang="en-IN"/>
              <a:t>pinny</a:t>
            </a:r>
          </a:p>
          <a:p>
            <a:r>
              <a:rPr lang="en-IN"/>
              <a:t> </a:t>
            </a:r>
            <a:r>
              <a:rPr lang="hi-IN"/>
              <a:t>भतीजा</a:t>
            </a:r>
          </a:p>
          <a:p>
            <a:r>
              <a:rPr lang="hi-IN"/>
              <a:t> </a:t>
            </a:r>
            <a:r>
              <a:rPr lang="te-IN"/>
              <a:t>తోడపుట్టిన అన్నయ కుమారుడు</a:t>
            </a:r>
            <a:br>
              <a:rPr lang="te-IN"/>
            </a:br>
            <a:r>
              <a:rPr lang="en-IN"/>
              <a:t>thodaputtina annaya kumaarudu</a:t>
            </a:r>
          </a:p>
          <a:p>
            <a:r>
              <a:rPr lang="en-IN"/>
              <a:t> </a:t>
            </a:r>
            <a:r>
              <a:rPr lang="hi-IN"/>
              <a:t>भतीजी</a:t>
            </a:r>
          </a:p>
          <a:p>
            <a:r>
              <a:rPr lang="hi-IN"/>
              <a:t> </a:t>
            </a:r>
            <a:r>
              <a:rPr lang="te-IN"/>
              <a:t>తమ్ముని కొడుకు, అన్న కొడుకు</a:t>
            </a:r>
            <a:br>
              <a:rPr lang="te-IN"/>
            </a:br>
            <a:r>
              <a:rPr lang="en-IN"/>
              <a:t>thammuni koduku, anna koduku</a:t>
            </a:r>
          </a:p>
          <a:p>
            <a:r>
              <a:rPr lang="en-IN"/>
              <a:t> </a:t>
            </a:r>
            <a:r>
              <a:rPr lang="hi-IN"/>
              <a:t>भैया</a:t>
            </a:r>
          </a:p>
          <a:p>
            <a:r>
              <a:rPr lang="hi-IN"/>
              <a:t> </a:t>
            </a:r>
            <a:r>
              <a:rPr lang="te-IN"/>
              <a:t>అన్నయ</a:t>
            </a:r>
            <a:br>
              <a:rPr lang="te-IN"/>
            </a:br>
            <a:r>
              <a:rPr lang="en-IN"/>
              <a:t>annaya</a:t>
            </a:r>
          </a:p>
          <a:p>
            <a:endParaRPr lang="en-IN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F9DF9C0-A996-4D4D-BAB1-491943476C5E}"/>
              </a:ext>
            </a:extLst>
          </p:cNvPr>
          <p:cNvSpPr/>
          <p:nvPr/>
        </p:nvSpPr>
        <p:spPr>
          <a:xfrm>
            <a:off x="2209800" y="152400"/>
            <a:ext cx="5257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i-IN" sz="2400" dirty="0">
                <a:hlinkClick r:id="rId3"/>
              </a:rPr>
              <a:t>संबंधों</a:t>
            </a:r>
            <a:r>
              <a:rPr lang="en-IN" sz="2400" dirty="0">
                <a:hlinkClick r:id="rId3"/>
              </a:rPr>
              <a:t> </a:t>
            </a:r>
            <a:r>
              <a:rPr lang="te-IN" sz="2400" dirty="0">
                <a:hlinkClick r:id="rId3"/>
              </a:rPr>
              <a:t>సంబంధాలు</a:t>
            </a:r>
            <a:br>
              <a:rPr lang="te-IN" sz="2400" dirty="0">
                <a:hlinkClick r:id="rId3"/>
              </a:rPr>
            </a:br>
            <a:r>
              <a:rPr lang="te-IN" sz="2400" dirty="0">
                <a:hlinkClick r:id="rId3"/>
              </a:rPr>
              <a:t>(</a:t>
            </a:r>
            <a:r>
              <a:rPr lang="en-IN" sz="2400" dirty="0" err="1">
                <a:hlinkClick r:id="rId3"/>
              </a:rPr>
              <a:t>sambandhaalu</a:t>
            </a:r>
            <a:r>
              <a:rPr lang="en-IN" sz="2400" dirty="0">
                <a:hlinkClick r:id="rId3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9677919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05837BE-8E94-4D90-B2EE-077D478A505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3200" y="228600"/>
            <a:ext cx="2840982" cy="212768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510798F-2282-4D56-B791-C29A5E565573}"/>
              </a:ext>
            </a:extLst>
          </p:cNvPr>
          <p:cNvSpPr txBox="1">
            <a:spLocks/>
          </p:cNvSpPr>
          <p:nvPr/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lvl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IN" sz="3600" dirty="0">
                <a:solidFill>
                  <a:srgbClr val="FF0000"/>
                </a:solidFill>
              </a:rPr>
              <a:t/>
            </a:r>
            <a:br>
              <a:rPr lang="en-IN" sz="3600" dirty="0">
                <a:solidFill>
                  <a:srgbClr val="FF0000"/>
                </a:solidFill>
              </a:rPr>
            </a:br>
            <a:r>
              <a:rPr lang="en-IN" sz="3600" dirty="0">
                <a:solidFill>
                  <a:srgbClr val="FF0000"/>
                </a:solidFill>
              </a:rPr>
              <a:t/>
            </a:r>
            <a:br>
              <a:rPr lang="en-IN" sz="3600" dirty="0">
                <a:solidFill>
                  <a:srgbClr val="FF0000"/>
                </a:solidFill>
              </a:rPr>
            </a:br>
            <a:r>
              <a:rPr lang="en-IN" sz="3600" dirty="0">
                <a:solidFill>
                  <a:srgbClr val="FF0000"/>
                </a:solidFill>
              </a:rPr>
              <a:t/>
            </a:r>
            <a:br>
              <a:rPr lang="en-IN" sz="3600" dirty="0">
                <a:solidFill>
                  <a:srgbClr val="FF0000"/>
                </a:solidFill>
              </a:rPr>
            </a:br>
            <a:endParaRPr lang="en-IN" sz="3600" dirty="0">
              <a:solidFill>
                <a:srgbClr val="FF0000"/>
              </a:solidFill>
            </a:endParaRPr>
          </a:p>
        </p:txBody>
      </p:sp>
      <p:pic>
        <p:nvPicPr>
          <p:cNvPr id="11" name="Content Placeholder 3" descr="11.PNG">
            <a:extLst>
              <a:ext uri="{FF2B5EF4-FFF2-40B4-BE49-F238E27FC236}">
                <a16:creationId xmlns:a16="http://schemas.microsoft.com/office/drawing/2014/main" id="{AF8052DD-F6F2-44BD-9C63-F96C6234C80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2915" y="2791450"/>
            <a:ext cx="7478169" cy="284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8634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A510798F-2282-4D56-B791-C29A5E565573}"/>
              </a:ext>
            </a:extLst>
          </p:cNvPr>
          <p:cNvSpPr txBox="1">
            <a:spLocks/>
          </p:cNvSpPr>
          <p:nvPr/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lvl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IN" sz="3600" dirty="0">
                <a:solidFill>
                  <a:srgbClr val="FF0000"/>
                </a:solidFill>
              </a:rPr>
              <a:t/>
            </a:r>
            <a:br>
              <a:rPr lang="en-IN" sz="3600" dirty="0">
                <a:solidFill>
                  <a:srgbClr val="FF0000"/>
                </a:solidFill>
              </a:rPr>
            </a:br>
            <a:r>
              <a:rPr lang="en-IN" sz="3600" dirty="0">
                <a:solidFill>
                  <a:srgbClr val="FF0000"/>
                </a:solidFill>
              </a:rPr>
              <a:t/>
            </a:r>
            <a:br>
              <a:rPr lang="en-IN" sz="3600" dirty="0">
                <a:solidFill>
                  <a:srgbClr val="FF0000"/>
                </a:solidFill>
              </a:rPr>
            </a:br>
            <a:r>
              <a:rPr lang="en-IN" sz="3600" dirty="0">
                <a:solidFill>
                  <a:srgbClr val="FF0000"/>
                </a:solidFill>
              </a:rPr>
              <a:t/>
            </a:r>
            <a:br>
              <a:rPr lang="en-IN" sz="3600" dirty="0">
                <a:solidFill>
                  <a:srgbClr val="FF0000"/>
                </a:solidFill>
              </a:rPr>
            </a:br>
            <a:endParaRPr lang="en-IN" sz="3600" dirty="0">
              <a:solidFill>
                <a:srgbClr val="FF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BA6D198-F88D-4173-8076-8FC6C141205E}"/>
              </a:ext>
            </a:extLst>
          </p:cNvPr>
          <p:cNvSpPr/>
          <p:nvPr/>
        </p:nvSpPr>
        <p:spPr>
          <a:xfrm>
            <a:off x="3048000" y="76200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2800" dirty="0">
                <a:solidFill>
                  <a:srgbClr val="C00000"/>
                </a:solidFill>
              </a:rPr>
              <a:t>Condition</a:t>
            </a:r>
            <a:r>
              <a:rPr lang="hi-IN" sz="2800" dirty="0">
                <a:solidFill>
                  <a:srgbClr val="C00000"/>
                </a:solidFill>
              </a:rPr>
              <a:t> </a:t>
            </a:r>
            <a:br>
              <a:rPr lang="hi-IN" sz="2800" dirty="0">
                <a:solidFill>
                  <a:srgbClr val="C00000"/>
                </a:solidFill>
              </a:rPr>
            </a:br>
            <a:r>
              <a:rPr lang="hi-IN" sz="2800" dirty="0">
                <a:solidFill>
                  <a:srgbClr val="C00000"/>
                </a:solidFill>
              </a:rPr>
              <a:t>स्थिति </a:t>
            </a:r>
            <a:r>
              <a:rPr lang="en-IN" sz="2800" dirty="0">
                <a:solidFill>
                  <a:srgbClr val="C00000"/>
                </a:solidFill>
              </a:rPr>
              <a:t/>
            </a:r>
            <a:br>
              <a:rPr lang="en-IN" sz="2800" dirty="0">
                <a:solidFill>
                  <a:srgbClr val="C00000"/>
                </a:solidFill>
              </a:rPr>
            </a:br>
            <a:r>
              <a:rPr lang="te-IN" sz="2800" dirty="0">
                <a:solidFill>
                  <a:srgbClr val="C00000"/>
                </a:solidFill>
              </a:rPr>
              <a:t> పరిస్థితి </a:t>
            </a:r>
            <a:endParaRPr lang="en-IN" sz="2800" dirty="0"/>
          </a:p>
        </p:txBody>
      </p:sp>
      <p:pic>
        <p:nvPicPr>
          <p:cNvPr id="12" name="Content Placeholder 5" descr="12.PNG">
            <a:extLst>
              <a:ext uri="{FF2B5EF4-FFF2-40B4-BE49-F238E27FC236}">
                <a16:creationId xmlns:a16="http://schemas.microsoft.com/office/drawing/2014/main" id="{8E8C4AAA-B635-42F9-AAC3-E68CC2489DC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61195"/>
            <a:ext cx="9144001" cy="3134120"/>
          </a:xfrm>
          <a:prstGeom prst="rect">
            <a:avLst/>
          </a:prstGeom>
        </p:spPr>
      </p:pic>
      <p:pic>
        <p:nvPicPr>
          <p:cNvPr id="13" name="Picture 12" descr="13.PNG">
            <a:extLst>
              <a:ext uri="{FF2B5EF4-FFF2-40B4-BE49-F238E27FC236}">
                <a16:creationId xmlns:a16="http://schemas.microsoft.com/office/drawing/2014/main" id="{BA8461AA-2AC3-420D-BEC6-8DCE4A8895F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77" y="4595315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7229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A510798F-2282-4D56-B791-C29A5E565573}"/>
              </a:ext>
            </a:extLst>
          </p:cNvPr>
          <p:cNvSpPr txBox="1">
            <a:spLocks/>
          </p:cNvSpPr>
          <p:nvPr/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lvl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IN" sz="3600" dirty="0">
                <a:solidFill>
                  <a:srgbClr val="FF0000"/>
                </a:solidFill>
              </a:rPr>
              <a:t/>
            </a:r>
            <a:br>
              <a:rPr lang="en-IN" sz="3600" dirty="0">
                <a:solidFill>
                  <a:srgbClr val="FF0000"/>
                </a:solidFill>
              </a:rPr>
            </a:br>
            <a:r>
              <a:rPr lang="en-IN" sz="3600" dirty="0">
                <a:solidFill>
                  <a:srgbClr val="FF0000"/>
                </a:solidFill>
              </a:rPr>
              <a:t/>
            </a:r>
            <a:br>
              <a:rPr lang="en-IN" sz="3600" dirty="0">
                <a:solidFill>
                  <a:srgbClr val="FF0000"/>
                </a:solidFill>
              </a:rPr>
            </a:br>
            <a:r>
              <a:rPr lang="en-IN" sz="3600" dirty="0">
                <a:solidFill>
                  <a:srgbClr val="FF0000"/>
                </a:solidFill>
              </a:rPr>
              <a:t/>
            </a:r>
            <a:br>
              <a:rPr lang="en-IN" sz="3600" dirty="0">
                <a:solidFill>
                  <a:srgbClr val="FF0000"/>
                </a:solidFill>
              </a:rPr>
            </a:br>
            <a:endParaRPr lang="en-IN" sz="3600" dirty="0">
              <a:solidFill>
                <a:srgbClr val="FF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BA6D198-F88D-4173-8076-8FC6C141205E}"/>
              </a:ext>
            </a:extLst>
          </p:cNvPr>
          <p:cNvSpPr/>
          <p:nvPr/>
        </p:nvSpPr>
        <p:spPr>
          <a:xfrm>
            <a:off x="3124200" y="316814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2800" dirty="0" err="1">
                <a:solidFill>
                  <a:srgbClr val="FFC000"/>
                </a:solidFill>
              </a:rPr>
              <a:t>Colors</a:t>
            </a:r>
            <a:r>
              <a:rPr lang="en-IN" sz="2800" dirty="0">
                <a:solidFill>
                  <a:srgbClr val="FFC000"/>
                </a:solidFill>
              </a:rPr>
              <a:t/>
            </a:r>
            <a:br>
              <a:rPr lang="en-IN" sz="2800" dirty="0">
                <a:solidFill>
                  <a:srgbClr val="FFC000"/>
                </a:solidFill>
              </a:rPr>
            </a:br>
            <a:r>
              <a:rPr lang="hi-IN" sz="2800" dirty="0">
                <a:solidFill>
                  <a:srgbClr val="FFC000"/>
                </a:solidFill>
              </a:rPr>
              <a:t> रंग की </a:t>
            </a:r>
            <a:r>
              <a:rPr lang="en-IN" sz="2800" dirty="0">
                <a:solidFill>
                  <a:srgbClr val="FFC000"/>
                </a:solidFill>
              </a:rPr>
              <a:t/>
            </a:r>
            <a:br>
              <a:rPr lang="en-IN" sz="2800" dirty="0">
                <a:solidFill>
                  <a:srgbClr val="FFC000"/>
                </a:solidFill>
              </a:rPr>
            </a:br>
            <a:r>
              <a:rPr lang="te-IN" sz="2800" dirty="0">
                <a:solidFill>
                  <a:srgbClr val="FFC000"/>
                </a:solidFill>
              </a:rPr>
              <a:t> రంగులు</a:t>
            </a:r>
            <a:endParaRPr lang="en-IN" sz="2800" dirty="0"/>
          </a:p>
        </p:txBody>
      </p:sp>
      <p:pic>
        <p:nvPicPr>
          <p:cNvPr id="6" name="Content Placeholder 7" descr="14.PNG">
            <a:extLst>
              <a:ext uri="{FF2B5EF4-FFF2-40B4-BE49-F238E27FC236}">
                <a16:creationId xmlns:a16="http://schemas.microsoft.com/office/drawing/2014/main" id="{8E45428B-085C-458C-A392-DCFEE56009A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0047" y="1947739"/>
            <a:ext cx="7563906" cy="346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230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3"/>
          <p:cNvSpPr txBox="1">
            <a:spLocks noGrp="1"/>
          </p:cNvSpPr>
          <p:nvPr>
            <p:ph type="title"/>
          </p:nvPr>
        </p:nvSpPr>
        <p:spPr>
          <a:xfrm>
            <a:off x="1295400" y="723392"/>
            <a:ext cx="76554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-IN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Languages of India</a:t>
            </a:r>
            <a:endParaRPr dirty="0"/>
          </a:p>
        </p:txBody>
      </p:sp>
      <p:sp>
        <p:nvSpPr>
          <p:cNvPr id="137" name="Google Shape;137;p33"/>
          <p:cNvSpPr txBox="1">
            <a:spLocks noGrp="1"/>
          </p:cNvSpPr>
          <p:nvPr>
            <p:ph type="body" idx="1"/>
          </p:nvPr>
        </p:nvSpPr>
        <p:spPr>
          <a:xfrm>
            <a:off x="762400" y="1900733"/>
            <a:ext cx="7619100" cy="3681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171450" lvl="0" indent="-171450">
              <a:spcBef>
                <a:spcPts val="750"/>
              </a:spcBef>
              <a:buSzTx/>
              <a:buFont typeface="Arial" panose="020B0604020202020204" pitchFamily="34" charset="0"/>
              <a:buChar char="•"/>
            </a:pPr>
            <a:r>
              <a:rPr lang="en-IN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India is a collection of different cultures, religions, and beliefs, is home to not just one or two languages but to an </a:t>
            </a:r>
            <a:r>
              <a:rPr lang="en-I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uncountable</a:t>
            </a:r>
            <a:r>
              <a:rPr lang="en-IN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no of different lingual families.</a:t>
            </a:r>
          </a:p>
          <a:p>
            <a:pPr marL="171450" lvl="0" indent="-171450">
              <a:spcBef>
                <a:spcPts val="750"/>
              </a:spcBef>
              <a:buSzTx/>
              <a:buFont typeface="Arial" panose="020B0604020202020204" pitchFamily="34" charset="0"/>
              <a:buChar char="•"/>
            </a:pPr>
            <a:endParaRPr lang="en-IN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lvl="0" indent="-171450">
              <a:spcBef>
                <a:spcPts val="750"/>
              </a:spcBef>
              <a:buSzTx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The Constitution of India has recognized 22 languages as official languages of India. These are known as Scheduled Languages.</a:t>
            </a:r>
            <a:endParaRPr sz="2000" dirty="0"/>
          </a:p>
        </p:txBody>
      </p:sp>
    </p:spTree>
    <p:extLst>
      <p:ext uri="{BB962C8B-B14F-4D97-AF65-F5344CB8AC3E}">
        <p14:creationId xmlns:p14="http://schemas.microsoft.com/office/powerpoint/2010/main" val="7574474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"/>
            <a:ext cx="8686800" cy="6019800"/>
          </a:xfrm>
        </p:spPr>
        <p:txBody>
          <a:bodyPr>
            <a:normAutofit/>
          </a:bodyPr>
          <a:lstStyle/>
          <a:p>
            <a:r>
              <a:rPr lang="en-I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100 Standard sentences in the language of the paired states.</a:t>
            </a:r>
          </a:p>
        </p:txBody>
      </p:sp>
      <p:pic>
        <p:nvPicPr>
          <p:cNvPr id="4" name="Picture 3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19200"/>
            <a:ext cx="9144000" cy="56388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" y="152400"/>
            <a:ext cx="8991600" cy="6400800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76200"/>
            <a:ext cx="9144000" cy="6705600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" y="152400"/>
            <a:ext cx="9067800" cy="6705600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5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6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" y="0"/>
            <a:ext cx="8991600" cy="6858000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" y="76200"/>
            <a:ext cx="9067800" cy="6705600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4111" y="1825625"/>
            <a:ext cx="5995778" cy="4351338"/>
          </a:xfrm>
        </p:spPr>
      </p:pic>
      <p:pic>
        <p:nvPicPr>
          <p:cNvPr id="3" name="Picture 2" descr="1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152400"/>
            <a:ext cx="8991600" cy="6553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3"/>
          <p:cNvSpPr txBox="1">
            <a:spLocks noGrp="1"/>
          </p:cNvSpPr>
          <p:nvPr>
            <p:ph type="body" idx="1"/>
          </p:nvPr>
        </p:nvSpPr>
        <p:spPr>
          <a:xfrm>
            <a:off x="762400" y="1066800"/>
            <a:ext cx="7848200" cy="518159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152400" indent="0">
              <a:buNone/>
            </a:pPr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The Telugu language is spoken by the people of Telangana &amp; Andhra Pradesh with a total population of  </a:t>
            </a:r>
            <a:r>
              <a:rPr lang="en-I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9.3 </a:t>
            </a:r>
            <a:r>
              <a:rPr lang="en-IN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cr</a:t>
            </a:r>
            <a:r>
              <a:rPr lang="en-I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(3.9 </a:t>
            </a:r>
            <a:r>
              <a:rPr lang="en-IN" sz="2800" dirty="0" err="1">
                <a:latin typeface="Times New Roman" pitchFamily="18" charset="0"/>
                <a:cs typeface="Times New Roman" pitchFamily="18" charset="0"/>
              </a:rPr>
              <a:t>cr</a:t>
            </a:r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 of TS+5.4 </a:t>
            </a:r>
            <a:r>
              <a:rPr lang="en-IN" sz="2800" dirty="0" err="1">
                <a:latin typeface="Times New Roman" pitchFamily="18" charset="0"/>
                <a:cs typeface="Times New Roman" pitchFamily="18" charset="0"/>
              </a:rPr>
              <a:t>cr</a:t>
            </a:r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 of AP).</a:t>
            </a:r>
          </a:p>
          <a:p>
            <a:endParaRPr lang="en-IN" sz="2800" dirty="0">
              <a:latin typeface="Times New Roman" pitchFamily="18" charset="0"/>
              <a:cs typeface="Times New Roman" pitchFamily="18" charset="0"/>
            </a:endParaRPr>
          </a:p>
          <a:p>
            <a:pPr marL="152400" indent="0">
              <a:buNone/>
            </a:pPr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It is also spoken in the Andaman and Nicobar Islands, Karnataka, Tamil Nadu, Maharashtra, </a:t>
            </a:r>
            <a:r>
              <a:rPr lang="en-IN" sz="2800" dirty="0" err="1">
                <a:latin typeface="Times New Roman" pitchFamily="18" charset="0"/>
                <a:cs typeface="Times New Roman" pitchFamily="18" charset="0"/>
              </a:rPr>
              <a:t>Chattisgarh</a:t>
            </a:r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 and Odisha. </a:t>
            </a:r>
          </a:p>
          <a:p>
            <a:endParaRPr lang="en-IN" sz="2800" dirty="0">
              <a:latin typeface="Times New Roman" pitchFamily="18" charset="0"/>
              <a:cs typeface="Times New Roman" pitchFamily="18" charset="0"/>
            </a:endParaRPr>
          </a:p>
          <a:p>
            <a:pPr marL="152400" indent="0">
              <a:buNone/>
            </a:pPr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According to the 2001 census there are about </a:t>
            </a:r>
            <a:r>
              <a:rPr lang="en-I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73.8</a:t>
            </a:r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 million native speakers of Telugu, and another 5 million second language speakers.</a:t>
            </a:r>
          </a:p>
        </p:txBody>
      </p:sp>
    </p:spTree>
    <p:extLst>
      <p:ext uri="{BB962C8B-B14F-4D97-AF65-F5344CB8AC3E}">
        <p14:creationId xmlns:p14="http://schemas.microsoft.com/office/powerpoint/2010/main" val="23123584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th.png">
            <a:extLst>
              <a:ext uri="{FF2B5EF4-FFF2-40B4-BE49-F238E27FC236}">
                <a16:creationId xmlns:a16="http://schemas.microsoft.com/office/drawing/2014/main" id="{1AC17548-DE3A-4123-AC04-93AD04AB06E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9600" y="2895600"/>
            <a:ext cx="4114800" cy="3043385"/>
          </a:xfrm>
          <a:prstGeom prst="rect">
            <a:avLst/>
          </a:prstGeom>
        </p:spPr>
      </p:pic>
      <p:pic>
        <p:nvPicPr>
          <p:cNvPr id="4" name="Picture 3" descr="C:\Users\electrobot\Desktop\telanagana-talli.png">
            <a:extLst>
              <a:ext uri="{FF2B5EF4-FFF2-40B4-BE49-F238E27FC236}">
                <a16:creationId xmlns:a16="http://schemas.microsoft.com/office/drawing/2014/main" id="{A31D8BEF-FED6-4205-884C-AD0EB128CC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76067"/>
            <a:ext cx="3744416" cy="582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D95DD98-E4C5-4DE2-B8B9-C19020C7680C}"/>
              </a:ext>
            </a:extLst>
          </p:cNvPr>
          <p:cNvSpPr/>
          <p:nvPr/>
        </p:nvSpPr>
        <p:spPr>
          <a:xfrm>
            <a:off x="3733800" y="304800"/>
            <a:ext cx="5257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dirty="0"/>
              <a:t>Presented by:-</a:t>
            </a:r>
          </a:p>
          <a:p>
            <a:endParaRPr lang="en-IN" dirty="0"/>
          </a:p>
          <a:p>
            <a:pPr lvl="6"/>
            <a:r>
              <a:rPr lang="en-IN" err="1"/>
              <a:t>Sh</a:t>
            </a:r>
            <a:r>
              <a:rPr lang="en-IN" smtClean="0"/>
              <a:t>. Mailaram</a:t>
            </a:r>
            <a:r>
              <a:rPr lang="en-IN" dirty="0" smtClean="0"/>
              <a:t> </a:t>
            </a:r>
            <a:r>
              <a:rPr lang="en-IN" dirty="0" err="1"/>
              <a:t>Sathaiah</a:t>
            </a:r>
            <a:endParaRPr lang="en-IN" dirty="0"/>
          </a:p>
          <a:p>
            <a:pPr lvl="6"/>
            <a:r>
              <a:rPr lang="en-IN" dirty="0"/>
              <a:t>School Assistant. (Hindi)</a:t>
            </a:r>
          </a:p>
          <a:p>
            <a:r>
              <a:rPr lang="en-IN" dirty="0"/>
              <a:t>                                                      </a:t>
            </a:r>
          </a:p>
          <a:p>
            <a:pPr algn="ctr"/>
            <a:endParaRPr lang="en-IN" dirty="0"/>
          </a:p>
          <a:p>
            <a:pPr algn="ctr"/>
            <a:endParaRPr lang="en-IN" dirty="0"/>
          </a:p>
          <a:p>
            <a:pPr algn="ctr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374749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3"/>
          <p:cNvSpPr txBox="1">
            <a:spLocks noGrp="1"/>
          </p:cNvSpPr>
          <p:nvPr>
            <p:ph type="title"/>
          </p:nvPr>
        </p:nvSpPr>
        <p:spPr>
          <a:xfrm>
            <a:off x="726100" y="609600"/>
            <a:ext cx="76554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-IN" sz="36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Origin of the word Telugu</a:t>
            </a:r>
            <a:endParaRPr dirty="0"/>
          </a:p>
        </p:txBody>
      </p:sp>
      <p:sp>
        <p:nvSpPr>
          <p:cNvPr id="137" name="Google Shape;137;p33"/>
          <p:cNvSpPr txBox="1">
            <a:spLocks noGrp="1"/>
          </p:cNvSpPr>
          <p:nvPr>
            <p:ph type="body" idx="1"/>
          </p:nvPr>
        </p:nvSpPr>
        <p:spPr>
          <a:xfrm>
            <a:off x="762450" y="1447800"/>
            <a:ext cx="7619100" cy="3681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152400" indent="0">
              <a:buNone/>
            </a:pPr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There are</a:t>
            </a:r>
            <a:r>
              <a:rPr lang="en-IN" sz="28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IN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two main theories</a:t>
            </a:r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 on it.</a:t>
            </a:r>
          </a:p>
          <a:p>
            <a:pPr marL="152400" indent="0">
              <a:buNone/>
            </a:pPr>
            <a:endParaRPr lang="en-IN" sz="2800" dirty="0">
              <a:latin typeface="Times New Roman" pitchFamily="18" charset="0"/>
              <a:cs typeface="Times New Roman" pitchFamily="18" charset="0"/>
            </a:endParaRPr>
          </a:p>
          <a:p>
            <a:pPr marL="152400" indent="0">
              <a:buNone/>
            </a:pPr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1.Telugu originated from the Sanskrit word </a:t>
            </a:r>
            <a:r>
              <a:rPr lang="en-IN" sz="280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Trilinga</a:t>
            </a:r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, i.e. from the three temples at </a:t>
            </a:r>
            <a:r>
              <a:rPr lang="en-IN" sz="2800" dirty="0" err="1">
                <a:latin typeface="Times New Roman" pitchFamily="18" charset="0"/>
                <a:cs typeface="Times New Roman" pitchFamily="18" charset="0"/>
              </a:rPr>
              <a:t>Srisailam</a:t>
            </a:r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sz="2800" dirty="0" err="1">
                <a:latin typeface="Times New Roman" pitchFamily="18" charset="0"/>
                <a:cs typeface="Times New Roman" pitchFamily="18" charset="0"/>
              </a:rPr>
              <a:t>Drakasharamam</a:t>
            </a:r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, and </a:t>
            </a:r>
            <a:r>
              <a:rPr lang="en-IN" sz="2800" dirty="0" err="1">
                <a:latin typeface="Times New Roman" pitchFamily="18" charset="0"/>
                <a:cs typeface="Times New Roman" pitchFamily="18" charset="0"/>
              </a:rPr>
              <a:t>Kaleshwaram</a:t>
            </a:r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52400" indent="0">
              <a:buNone/>
            </a:pPr>
            <a:endParaRPr lang="en-IN" sz="2800" dirty="0">
              <a:latin typeface="Times New Roman" pitchFamily="18" charset="0"/>
              <a:cs typeface="Times New Roman" pitchFamily="18" charset="0"/>
            </a:endParaRPr>
          </a:p>
          <a:p>
            <a:pPr marL="152400" indent="0">
              <a:buNone/>
            </a:pPr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2. Telugu originated from the word </a:t>
            </a:r>
            <a:r>
              <a:rPr lang="en-IN" sz="280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IN" sz="2800" i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enugu</a:t>
            </a:r>
            <a:r>
              <a:rPr lang="en-IN" sz="2800" i="1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which is a derivative of a Proto-Dravidian word - </a:t>
            </a:r>
            <a:r>
              <a:rPr lang="en-IN" sz="28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Ten</a:t>
            </a:r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 - that means South.</a:t>
            </a:r>
          </a:p>
          <a:p>
            <a:pPr marL="152400" indent="0">
              <a:buNone/>
            </a:pPr>
            <a:endParaRPr lang="en-IN" sz="2800" i="1" dirty="0">
              <a:latin typeface="Times New Roman" pitchFamily="18" charset="0"/>
              <a:cs typeface="Times New Roman" pitchFamily="18" charset="0"/>
            </a:endParaRPr>
          </a:p>
          <a:p>
            <a:pPr marL="152400" indent="0">
              <a:buNone/>
            </a:pPr>
            <a:r>
              <a:rPr lang="en-IN" sz="2800" i="1" dirty="0">
                <a:latin typeface="Times New Roman" pitchFamily="18" charset="0"/>
                <a:cs typeface="Times New Roman" pitchFamily="18" charset="0"/>
              </a:rPr>
              <a:t>Telugu is a richly </a:t>
            </a:r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developed language and the </a:t>
            </a:r>
            <a:r>
              <a:rPr lang="en-IN" sz="28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biggest linguistic </a:t>
            </a:r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unit in India.</a:t>
            </a:r>
          </a:p>
          <a:p>
            <a:pPr marL="0" indent="0">
              <a:lnSpc>
                <a:spcPct val="100000"/>
              </a:lnSpc>
              <a:buClr>
                <a:schemeClr val="dk1"/>
              </a:buClr>
              <a:buSzPts val="1100"/>
              <a:buNone/>
            </a:pPr>
            <a:endParaRPr sz="2800" dirty="0"/>
          </a:p>
        </p:txBody>
      </p:sp>
    </p:spTree>
    <p:extLst>
      <p:ext uri="{BB962C8B-B14F-4D97-AF65-F5344CB8AC3E}">
        <p14:creationId xmlns:p14="http://schemas.microsoft.com/office/powerpoint/2010/main" val="1912483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3"/>
          <p:cNvSpPr txBox="1">
            <a:spLocks noGrp="1"/>
          </p:cNvSpPr>
          <p:nvPr>
            <p:ph type="title"/>
          </p:nvPr>
        </p:nvSpPr>
        <p:spPr>
          <a:xfrm>
            <a:off x="726100" y="457200"/>
            <a:ext cx="76554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-IN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Unique facts about Telugu?</a:t>
            </a:r>
            <a:endParaRPr dirty="0"/>
          </a:p>
        </p:txBody>
      </p:sp>
      <p:sp>
        <p:nvSpPr>
          <p:cNvPr id="137" name="Google Shape;137;p33"/>
          <p:cNvSpPr txBox="1">
            <a:spLocks noGrp="1"/>
          </p:cNvSpPr>
          <p:nvPr>
            <p:ph type="body" idx="1"/>
          </p:nvPr>
        </p:nvSpPr>
        <p:spPr>
          <a:xfrm>
            <a:off x="726100" y="1029900"/>
            <a:ext cx="7813616" cy="51054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152400" indent="0">
              <a:lnSpc>
                <a:spcPct val="100000"/>
              </a:lnSpc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Telugu officially occupies </a:t>
            </a:r>
            <a:r>
              <a:rPr lang="en-IN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44%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 of the South Indian territory under the </a:t>
            </a:r>
            <a:r>
              <a:rPr lang="en-IN" sz="2400" dirty="0" err="1">
                <a:latin typeface="Times New Roman" pitchFamily="18" charset="0"/>
                <a:cs typeface="Times New Roman" pitchFamily="18" charset="0"/>
              </a:rPr>
              <a:t>GoI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52400" indent="0">
              <a:lnSpc>
                <a:spcPct val="100000"/>
              </a:lnSpc>
              <a:buNone/>
            </a:pPr>
            <a:endParaRPr lang="en-IN" sz="2400" dirty="0">
              <a:latin typeface="Times New Roman" pitchFamily="18" charset="0"/>
              <a:cs typeface="Times New Roman" pitchFamily="18" charset="0"/>
            </a:endParaRPr>
          </a:p>
          <a:p>
            <a:pPr marL="152400" indent="0">
              <a:lnSpc>
                <a:spcPct val="100000"/>
              </a:lnSpc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It is one of the </a:t>
            </a:r>
            <a:r>
              <a:rPr lang="en-IN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 classical </a:t>
            </a: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languages 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recognized by the </a:t>
            </a:r>
            <a:r>
              <a:rPr lang="en-IN" sz="2400" dirty="0" err="1">
                <a:latin typeface="Times New Roman" pitchFamily="18" charset="0"/>
                <a:cs typeface="Times New Roman" pitchFamily="18" charset="0"/>
              </a:rPr>
              <a:t>GoI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52400" indent="0">
              <a:lnSpc>
                <a:spcPct val="100000"/>
              </a:lnSpc>
              <a:buNone/>
            </a:pPr>
            <a:endParaRPr lang="en-IN" sz="2400" dirty="0">
              <a:latin typeface="Times New Roman" pitchFamily="18" charset="0"/>
              <a:cs typeface="Times New Roman" pitchFamily="18" charset="0"/>
            </a:endParaRPr>
          </a:p>
          <a:p>
            <a:pPr marL="152400" indent="0">
              <a:lnSpc>
                <a:spcPct val="100000"/>
              </a:lnSpc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Telugu is the only language in the Eastern world, that has every single </a:t>
            </a:r>
            <a:r>
              <a:rPr lang="en-IN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word ending with a vowel 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sound. </a:t>
            </a:r>
          </a:p>
          <a:p>
            <a:pPr marL="152400" indent="0">
              <a:lnSpc>
                <a:spcPct val="100000"/>
              </a:lnSpc>
              <a:buNone/>
            </a:pPr>
            <a:endParaRPr lang="en-IN" sz="2400" dirty="0">
              <a:latin typeface="Times New Roman" pitchFamily="18" charset="0"/>
              <a:cs typeface="Times New Roman" pitchFamily="18" charset="0"/>
            </a:endParaRPr>
          </a:p>
          <a:p>
            <a:pPr marL="152400" indent="0">
              <a:lnSpc>
                <a:spcPct val="100000"/>
              </a:lnSpc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Telugu ranks </a:t>
            </a:r>
            <a:r>
              <a:rPr lang="en-IN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3rd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 among the South Asian languages by the number of speakers .The first and second being Hindi and Bengali respectively</a:t>
            </a: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IN" sz="2400" dirty="0">
              <a:latin typeface="Times New Roman" pitchFamily="18" charset="0"/>
              <a:cs typeface="Times New Roman" pitchFamily="18" charset="0"/>
            </a:endParaRPr>
          </a:p>
          <a:p>
            <a:pPr lvl="8">
              <a:buNone/>
            </a:pPr>
            <a:endParaRPr lang="en-IN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9401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3"/>
          <p:cNvSpPr txBox="1">
            <a:spLocks noGrp="1"/>
          </p:cNvSpPr>
          <p:nvPr>
            <p:ph type="body" idx="1"/>
          </p:nvPr>
        </p:nvSpPr>
        <p:spPr>
          <a:xfrm>
            <a:off x="762400" y="1143000"/>
            <a:ext cx="7619100" cy="47244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152400" indent="0">
              <a:buNone/>
            </a:pP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Speaking 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Telugu Language activates about 72000 neurons in your body, highest for any Language in the world proven by Science.</a:t>
            </a:r>
          </a:p>
          <a:p>
            <a:pPr marL="152400" indent="0">
              <a:buNone/>
            </a:pPr>
            <a:endParaRPr lang="en-IN" sz="2400" dirty="0">
              <a:latin typeface="Times New Roman" pitchFamily="18" charset="0"/>
              <a:cs typeface="Times New Roman" pitchFamily="18" charset="0"/>
            </a:endParaRPr>
          </a:p>
          <a:p>
            <a:pPr marL="152400" indent="0"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Telugu is the only Indian language to have separate honorific pronouns for second person (</a:t>
            </a:r>
            <a:r>
              <a:rPr lang="te-IN" sz="2400" dirty="0">
                <a:latin typeface="Times New Roman" pitchFamily="18" charset="0"/>
              </a:rPr>
              <a:t>తమరు)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 and third person (</a:t>
            </a:r>
            <a:r>
              <a:rPr lang="en-IN" sz="2400" i="1" dirty="0" err="1">
                <a:latin typeface="Times New Roman" pitchFamily="18" charset="0"/>
                <a:cs typeface="Times New Roman" pitchFamily="18" charset="0"/>
              </a:rPr>
              <a:t>Aayana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 and </a:t>
            </a:r>
            <a:r>
              <a:rPr lang="en-IN" sz="2400" i="1" dirty="0" err="1">
                <a:latin typeface="Times New Roman" pitchFamily="18" charset="0"/>
                <a:cs typeface="Times New Roman" pitchFamily="18" charset="0"/>
              </a:rPr>
              <a:t>Aavida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 OR </a:t>
            </a:r>
            <a:r>
              <a:rPr lang="te-IN" sz="2400" dirty="0">
                <a:latin typeface="Times New Roman" pitchFamily="18" charset="0"/>
              </a:rPr>
              <a:t>ఆయన, ఆవిడ)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52400" indent="0">
              <a:buNone/>
            </a:pPr>
            <a:endParaRPr lang="en-IN" sz="2400" dirty="0">
              <a:latin typeface="Times New Roman" pitchFamily="18" charset="0"/>
              <a:cs typeface="Times New Roman" pitchFamily="18" charset="0"/>
            </a:endParaRPr>
          </a:p>
          <a:p>
            <a:pPr marL="152400" indent="0"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Telugu happened to be the last of the South Indian languages to be represented on the currency minted by the </a:t>
            </a:r>
            <a:r>
              <a:rPr lang="en-IN" sz="2400" dirty="0" err="1">
                <a:latin typeface="Times New Roman" pitchFamily="18" charset="0"/>
                <a:cs typeface="Times New Roman" pitchFamily="18" charset="0"/>
              </a:rPr>
              <a:t>GoI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endParaRPr lang="en-I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273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3"/>
          <p:cNvSpPr txBox="1">
            <a:spLocks noGrp="1"/>
          </p:cNvSpPr>
          <p:nvPr>
            <p:ph type="body" idx="1"/>
          </p:nvPr>
        </p:nvSpPr>
        <p:spPr>
          <a:xfrm>
            <a:off x="762400" y="1900733"/>
            <a:ext cx="7619100" cy="3681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152400" indent="0">
              <a:buNone/>
            </a:pPr>
            <a:r>
              <a:rPr lang="en-IN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Telugu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IN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English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 are the two dominant languages of instruction in the schools of Andhra Pradesh and Telangana, while there are also schools who use other regional languages such as </a:t>
            </a:r>
            <a:r>
              <a:rPr lang="en-IN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Urdu/Hindi</a:t>
            </a:r>
            <a:r>
              <a:rPr lang="en-IN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as the medium of instruction.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5734E16-1661-46F3-9F4F-8BD71A424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7030A0"/>
                </a:solidFill>
              </a:rPr>
              <a:t>Languages used in schools and colleges</a:t>
            </a:r>
            <a:endParaRPr lang="en-IN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9282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3"/>
          <p:cNvSpPr txBox="1">
            <a:spLocks noGrp="1"/>
          </p:cNvSpPr>
          <p:nvPr>
            <p:ph type="title"/>
          </p:nvPr>
        </p:nvSpPr>
        <p:spPr>
          <a:xfrm>
            <a:off x="788981" y="609600"/>
            <a:ext cx="76554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-IN" sz="3600" dirty="0" err="1">
                <a:solidFill>
                  <a:srgbClr val="002060"/>
                </a:solidFill>
              </a:rPr>
              <a:t>Ek</a:t>
            </a:r>
            <a:r>
              <a:rPr lang="en-IN" sz="3600" dirty="0">
                <a:solidFill>
                  <a:srgbClr val="002060"/>
                </a:solidFill>
              </a:rPr>
              <a:t> Bharath Shrestha Bharat</a:t>
            </a:r>
            <a:endParaRPr dirty="0"/>
          </a:p>
        </p:txBody>
      </p:sp>
      <p:sp>
        <p:nvSpPr>
          <p:cNvPr id="137" name="Google Shape;137;p33"/>
          <p:cNvSpPr txBox="1">
            <a:spLocks noGrp="1"/>
          </p:cNvSpPr>
          <p:nvPr>
            <p:ph type="body" idx="1"/>
          </p:nvPr>
        </p:nvSpPr>
        <p:spPr>
          <a:xfrm>
            <a:off x="780121" y="1351069"/>
            <a:ext cx="7619100" cy="419526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152400" indent="0"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Aims to enhance interaction &amp; promote mutual understanding between people of different states/UTs through the concept of state/UT pairing.</a:t>
            </a:r>
          </a:p>
          <a:p>
            <a:pPr marL="152400" indent="0">
              <a:buNone/>
            </a:pPr>
            <a:endParaRPr lang="en-IN" sz="2400" dirty="0">
              <a:latin typeface="Times New Roman" pitchFamily="18" charset="0"/>
              <a:cs typeface="Times New Roman" pitchFamily="18" charset="0"/>
            </a:endParaRPr>
          </a:p>
          <a:p>
            <a:pPr marL="152400" indent="0"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To celebrate the </a:t>
            </a:r>
            <a:r>
              <a:rPr lang="en-IN" sz="2400" dirty="0">
                <a:latin typeface="Times New Roman" pitchFamily="18" charset="0"/>
                <a:cs typeface="Times New Roman" pitchFamily="18" charset="0"/>
                <a:hlinkClick r:id="rId3"/>
              </a:rPr>
              <a:t>unity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 and to maintain and strengthen the existing emotional bonds between the people of our country.</a:t>
            </a:r>
          </a:p>
          <a:p>
            <a:pPr marL="152400" indent="0">
              <a:buNone/>
            </a:pPr>
            <a:endParaRPr lang="en-IN" sz="2400" dirty="0">
              <a:latin typeface="Times New Roman" pitchFamily="18" charset="0"/>
              <a:cs typeface="Times New Roman" pitchFamily="18" charset="0"/>
            </a:endParaRPr>
          </a:p>
          <a:p>
            <a:pPr marL="152400" indent="0"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To establish long term relationship.</a:t>
            </a:r>
          </a:p>
          <a:p>
            <a:pPr marL="152400" indent="0">
              <a:buNone/>
            </a:pPr>
            <a:endParaRPr lang="en-IN" sz="2400" dirty="0">
              <a:latin typeface="Times New Roman" pitchFamily="18" charset="0"/>
              <a:cs typeface="Times New Roman" pitchFamily="18" charset="0"/>
            </a:endParaRPr>
          </a:p>
          <a:p>
            <a:pPr marL="152400" indent="0">
              <a:buNone/>
            </a:pP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To create an environment this promotes learning between states by sharing best practices and experiences.</a:t>
            </a:r>
          </a:p>
          <a:p>
            <a:endParaRPr lang="en-IN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997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1294</TotalTime>
  <Words>485</Words>
  <Application>Microsoft Office PowerPoint</Application>
  <PresentationFormat>On-screen Show (4:3)</PresentationFormat>
  <Paragraphs>393</Paragraphs>
  <Slides>40</Slides>
  <Notes>28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9" baseType="lpstr">
      <vt:lpstr>Arial</vt:lpstr>
      <vt:lpstr>Calibri</vt:lpstr>
      <vt:lpstr>Calibri Light</vt:lpstr>
      <vt:lpstr>Gautami</vt:lpstr>
      <vt:lpstr>Livvic</vt:lpstr>
      <vt:lpstr>Mangal</vt:lpstr>
      <vt:lpstr>Roboto Condensed Light</vt:lpstr>
      <vt:lpstr>Times New Roman</vt:lpstr>
      <vt:lpstr>Office Theme</vt:lpstr>
      <vt:lpstr>PowerPoint Presentation</vt:lpstr>
      <vt:lpstr>PowerPoint Presentation</vt:lpstr>
      <vt:lpstr>Languages of India</vt:lpstr>
      <vt:lpstr>PowerPoint Presentation</vt:lpstr>
      <vt:lpstr>Origin of the word Telugu</vt:lpstr>
      <vt:lpstr>Unique facts about Telugu?</vt:lpstr>
      <vt:lpstr>PowerPoint Presentation</vt:lpstr>
      <vt:lpstr>Languages used in schools and colleges</vt:lpstr>
      <vt:lpstr>Ek Bharath Shrestha Bharat</vt:lpstr>
      <vt:lpstr>PowerPoint Presentation</vt:lpstr>
      <vt:lpstr>PowerPoint Presentation</vt:lpstr>
      <vt:lpstr>PowerPoint Presentation</vt:lpstr>
      <vt:lpstr> famous poets in telugu</vt:lpstr>
      <vt:lpstr>Origin of the Telugu script</vt:lpstr>
      <vt:lpstr>PowerPoint Presentation</vt:lpstr>
      <vt:lpstr>PowerPoint Presentation</vt:lpstr>
      <vt:lpstr>PowerPoint Presentation</vt:lpstr>
      <vt:lpstr>PowerPoint Presentation</vt:lpstr>
      <vt:lpstr>संख्याएँసంఖ్యలు (sankyalu) </vt:lpstr>
      <vt:lpstr> </vt:lpstr>
      <vt:lpstr>PowerPoint Presentation</vt:lpstr>
      <vt:lpstr> </vt:lpstr>
      <vt:lpstr> </vt:lpstr>
      <vt:lpstr> </vt:lpstr>
      <vt:lpstr> 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admin</cp:lastModifiedBy>
  <cp:revision>208</cp:revision>
  <dcterms:created xsi:type="dcterms:W3CDTF">2006-08-16T00:00:00Z</dcterms:created>
  <dcterms:modified xsi:type="dcterms:W3CDTF">2020-11-20T04:31:07Z</dcterms:modified>
</cp:coreProperties>
</file>