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notesSlides/notesSlide6.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96" r:id="rId1"/>
  </p:sldMasterIdLst>
  <p:notesMasterIdLst>
    <p:notesMasterId r:id="rId30"/>
  </p:notesMasterIdLst>
  <p:sldIdLst>
    <p:sldId id="256" r:id="rId2"/>
    <p:sldId id="257" r:id="rId3"/>
    <p:sldId id="258" r:id="rId4"/>
    <p:sldId id="261" r:id="rId5"/>
    <p:sldId id="262" r:id="rId6"/>
    <p:sldId id="265" r:id="rId7"/>
    <p:sldId id="267" r:id="rId8"/>
    <p:sldId id="268" r:id="rId9"/>
    <p:sldId id="266" r:id="rId10"/>
    <p:sldId id="269" r:id="rId11"/>
    <p:sldId id="270" r:id="rId12"/>
    <p:sldId id="271" r:id="rId13"/>
    <p:sldId id="274" r:id="rId14"/>
    <p:sldId id="272" r:id="rId15"/>
    <p:sldId id="275" r:id="rId16"/>
    <p:sldId id="276" r:id="rId17"/>
    <p:sldId id="278" r:id="rId18"/>
    <p:sldId id="277" r:id="rId19"/>
    <p:sldId id="279" r:id="rId20"/>
    <p:sldId id="280" r:id="rId21"/>
    <p:sldId id="281" r:id="rId22"/>
    <p:sldId id="282" r:id="rId23"/>
    <p:sldId id="283" r:id="rId24"/>
    <p:sldId id="284" r:id="rId25"/>
    <p:sldId id="285" r:id="rId26"/>
    <p:sldId id="287" r:id="rId27"/>
    <p:sldId id="288" r:id="rId28"/>
    <p:sldId id="293"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3D5D19"/>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110" d="100"/>
          <a:sy n="110" d="100"/>
        </p:scale>
        <p:origin x="-16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2BB8CFA-4FCC-4575-BB08-A2D8198B64DA}" type="datetimeFigureOut">
              <a:rPr lang="en-US" smtClean="0"/>
              <a:pPr/>
              <a:t>2/17/2021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0151ADF-1963-4A69-828F-9A4B5623D869}" type="slidenum">
              <a:rPr lang="en-US" smtClean="0"/>
              <a:pPr/>
              <a:t>‹#›</a:t>
            </a:fld>
            <a:endParaRPr lang="en-US" dirty="0"/>
          </a:p>
        </p:txBody>
      </p:sp>
    </p:spTree>
    <p:extLst>
      <p:ext uri="{BB962C8B-B14F-4D97-AF65-F5344CB8AC3E}">
        <p14:creationId xmlns="" xmlns:p14="http://schemas.microsoft.com/office/powerpoint/2010/main" val="10271066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g4c68a97855_0_33:notes"/>
          <p:cNvSpPr>
            <a:spLocks noGrp="1" noRot="1" noChangeAspect="1"/>
          </p:cNvSpPr>
          <p:nvPr>
            <p:ph type="sldImg" idx="2"/>
          </p:nvPr>
        </p:nvSpPr>
        <p:spPr>
          <a:xfrm>
            <a:off x="1144588" y="685800"/>
            <a:ext cx="4570412"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 name="Google Shape;119;g4c68a97855_0_33:notes"/>
          <p:cNvSpPr txBox="1">
            <a:spLocks noGrp="1"/>
          </p:cNvSpPr>
          <p:nvPr>
            <p:ph type="body" idx="1"/>
          </p:nvPr>
        </p:nvSpPr>
        <p:spPr>
          <a:xfrm>
            <a:off x="685792" y="4343390"/>
            <a:ext cx="5486416" cy="4114688"/>
          </a:xfrm>
          <a:prstGeom prst="rect">
            <a:avLst/>
          </a:prstGeom>
        </p:spPr>
        <p:txBody>
          <a:bodyPr spcFirstLastPara="1" wrap="square" lIns="53977" tIns="53977" rIns="53977" bIns="53977" anchor="t" anchorCtr="0">
            <a:noAutofit/>
          </a:bodyPr>
          <a:lstStyle/>
          <a:p>
            <a:endParaRPr/>
          </a:p>
        </p:txBody>
      </p:sp>
    </p:spTree>
    <p:extLst>
      <p:ext uri="{BB962C8B-B14F-4D97-AF65-F5344CB8AC3E}">
        <p14:creationId xmlns="" xmlns:p14="http://schemas.microsoft.com/office/powerpoint/2010/main" val="40230362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913" name="Slide Image Placeholder 1"/>
          <p:cNvSpPr>
            <a:spLocks noGrp="1" noRot="1" noChangeAspect="1"/>
          </p:cNvSpPr>
          <p:nvPr>
            <p:ph type="sldImg"/>
          </p:nvPr>
        </p:nvSpPr>
        <p:spPr>
          <a:xfrm>
            <a:off x="1143000" y="685800"/>
            <a:ext cx="4572000" cy="3429000"/>
          </a:xfrm>
        </p:spPr>
      </p:sp>
      <p:sp>
        <p:nvSpPr>
          <p:cNvPr id="1048914" name="Notes Placeholder 2"/>
          <p:cNvSpPr>
            <a:spLocks noGrp="1"/>
          </p:cNvSpPr>
          <p:nvPr>
            <p:ph type="body" idx="1"/>
          </p:nvPr>
        </p:nvSpPr>
        <p:spPr/>
        <p:txBody>
          <a:bodyPr/>
          <a:lstStyle/>
          <a:p>
            <a:endParaRPr lang="en-US" dirty="0"/>
          </a:p>
        </p:txBody>
      </p:sp>
      <p:sp>
        <p:nvSpPr>
          <p:cNvPr id="1048915" name="Slide Number Placeholder 3"/>
          <p:cNvSpPr>
            <a:spLocks noGrp="1"/>
          </p:cNvSpPr>
          <p:nvPr>
            <p:ph type="sldNum" sz="quarter" idx="5"/>
          </p:nvPr>
        </p:nvSpPr>
        <p:spPr/>
        <p:txBody>
          <a:bodyPr/>
          <a:lstStyle/>
          <a:p>
            <a:fld id="{3B299A76-1D45-489B-B381-45DC2D2554EF}" type="slidenum">
              <a:rPr lang="en-US" smtClean="0"/>
              <a:pPr/>
              <a:t>5</a:t>
            </a:fld>
            <a:endParaRPr lang="en-US" dirty="0"/>
          </a:p>
        </p:txBody>
      </p:sp>
    </p:spTree>
    <p:extLst>
      <p:ext uri="{BB962C8B-B14F-4D97-AF65-F5344CB8AC3E}">
        <p14:creationId xmlns="" xmlns:p14="http://schemas.microsoft.com/office/powerpoint/2010/main" val="40456079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9"/>
        <p:cNvGrpSpPr/>
        <p:nvPr/>
      </p:nvGrpSpPr>
      <p:grpSpPr>
        <a:xfrm>
          <a:off x="0" y="0"/>
          <a:ext cx="0" cy="0"/>
          <a:chOff x="0" y="0"/>
          <a:chExt cx="0" cy="0"/>
        </a:xfrm>
      </p:grpSpPr>
      <p:sp>
        <p:nvSpPr>
          <p:cNvPr id="1780" name="Google Shape;1780;g4c68a97855_1_284:notes"/>
          <p:cNvSpPr>
            <a:spLocks noGrp="1" noRot="1" noChangeAspect="1"/>
          </p:cNvSpPr>
          <p:nvPr>
            <p:ph type="sldImg" idx="2"/>
          </p:nvPr>
        </p:nvSpPr>
        <p:spPr>
          <a:xfrm>
            <a:off x="1144588" y="685800"/>
            <a:ext cx="4570412"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1" name="Google Shape;1781;g4c68a97855_1_284:notes"/>
          <p:cNvSpPr txBox="1">
            <a:spLocks noGrp="1"/>
          </p:cNvSpPr>
          <p:nvPr>
            <p:ph type="body" idx="1"/>
          </p:nvPr>
        </p:nvSpPr>
        <p:spPr>
          <a:xfrm>
            <a:off x="685792" y="4343390"/>
            <a:ext cx="5486416" cy="4114688"/>
          </a:xfrm>
          <a:prstGeom prst="rect">
            <a:avLst/>
          </a:prstGeom>
        </p:spPr>
        <p:txBody>
          <a:bodyPr spcFirstLastPara="1" wrap="square" lIns="53977" tIns="53977" rIns="53977" bIns="53977" anchor="t" anchorCtr="0">
            <a:noAutofit/>
          </a:bodyPr>
          <a:lstStyle/>
          <a:p>
            <a:endParaRPr/>
          </a:p>
        </p:txBody>
      </p:sp>
    </p:spTree>
    <p:extLst>
      <p:ext uri="{BB962C8B-B14F-4D97-AF65-F5344CB8AC3E}">
        <p14:creationId xmlns="" xmlns:p14="http://schemas.microsoft.com/office/powerpoint/2010/main" val="15877226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9"/>
        <p:cNvGrpSpPr/>
        <p:nvPr/>
      </p:nvGrpSpPr>
      <p:grpSpPr>
        <a:xfrm>
          <a:off x="0" y="0"/>
          <a:ext cx="0" cy="0"/>
          <a:chOff x="0" y="0"/>
          <a:chExt cx="0" cy="0"/>
        </a:xfrm>
      </p:grpSpPr>
      <p:sp>
        <p:nvSpPr>
          <p:cNvPr id="1900" name="Google Shape;1900;g4c6f126ef7_1_182:notes"/>
          <p:cNvSpPr>
            <a:spLocks noGrp="1" noRot="1" noChangeAspect="1"/>
          </p:cNvSpPr>
          <p:nvPr>
            <p:ph type="sldImg" idx="2"/>
          </p:nvPr>
        </p:nvSpPr>
        <p:spPr>
          <a:xfrm>
            <a:off x="1144588" y="685800"/>
            <a:ext cx="4570412"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01" name="Google Shape;1901;g4c6f126ef7_1_182:notes"/>
          <p:cNvSpPr txBox="1">
            <a:spLocks noGrp="1"/>
          </p:cNvSpPr>
          <p:nvPr>
            <p:ph type="body" idx="1"/>
          </p:nvPr>
        </p:nvSpPr>
        <p:spPr>
          <a:xfrm>
            <a:off x="685792" y="4343390"/>
            <a:ext cx="5486416" cy="4114688"/>
          </a:xfrm>
          <a:prstGeom prst="rect">
            <a:avLst/>
          </a:prstGeom>
        </p:spPr>
        <p:txBody>
          <a:bodyPr spcFirstLastPara="1" wrap="square" lIns="53977" tIns="53977" rIns="53977" bIns="53977" anchor="t" anchorCtr="0">
            <a:noAutofit/>
          </a:bodyPr>
          <a:lstStyle/>
          <a:p>
            <a:endParaRPr/>
          </a:p>
        </p:txBody>
      </p:sp>
    </p:spTree>
    <p:extLst>
      <p:ext uri="{BB962C8B-B14F-4D97-AF65-F5344CB8AC3E}">
        <p14:creationId xmlns="" xmlns:p14="http://schemas.microsoft.com/office/powerpoint/2010/main" val="27003480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420" name="Slide Image Placeholder 1"/>
          <p:cNvSpPr>
            <a:spLocks noGrp="1" noRot="1" noChangeAspect="1"/>
          </p:cNvSpPr>
          <p:nvPr>
            <p:ph type="sldImg"/>
          </p:nvPr>
        </p:nvSpPr>
        <p:spPr/>
      </p:sp>
      <p:sp>
        <p:nvSpPr>
          <p:cNvPr id="1049421" name="Notes Placeholder 2"/>
          <p:cNvSpPr>
            <a:spLocks noGrp="1"/>
          </p:cNvSpPr>
          <p:nvPr>
            <p:ph type="body" idx="1"/>
          </p:nvPr>
        </p:nvSpPr>
        <p:spPr/>
        <p:txBody>
          <a:bodyPr/>
          <a:lstStyle/>
          <a:p>
            <a:endParaRPr lang="en-US" dirty="0"/>
          </a:p>
        </p:txBody>
      </p:sp>
      <p:sp>
        <p:nvSpPr>
          <p:cNvPr id="1049422" name="Slide Number Placeholder 3"/>
          <p:cNvSpPr>
            <a:spLocks noGrp="1"/>
          </p:cNvSpPr>
          <p:nvPr>
            <p:ph type="sldNum" sz="quarter" idx="5"/>
          </p:nvPr>
        </p:nvSpPr>
        <p:spPr/>
        <p:txBody>
          <a:bodyPr/>
          <a:lstStyle/>
          <a:p>
            <a:fld id="{3B299A76-1D45-489B-B381-45DC2D2554EF}" type="slidenum">
              <a:rPr lang="en-US" smtClean="0"/>
              <a:pPr/>
              <a:t>8</a:t>
            </a:fld>
            <a:endParaRPr lang="en-US" dirty="0"/>
          </a:p>
        </p:txBody>
      </p:sp>
    </p:spTree>
    <p:extLst>
      <p:ext uri="{BB962C8B-B14F-4D97-AF65-F5344CB8AC3E}">
        <p14:creationId xmlns="" xmlns:p14="http://schemas.microsoft.com/office/powerpoint/2010/main" val="205845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5"/>
        <p:cNvGrpSpPr/>
        <p:nvPr/>
      </p:nvGrpSpPr>
      <p:grpSpPr>
        <a:xfrm>
          <a:off x="0" y="0"/>
          <a:ext cx="0" cy="0"/>
          <a:chOff x="0" y="0"/>
          <a:chExt cx="0" cy="0"/>
        </a:xfrm>
      </p:grpSpPr>
      <p:sp>
        <p:nvSpPr>
          <p:cNvPr id="866" name="Google Shape;866;g6b20e22304_0_6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7" name="Google Shape;867;g6b20e22304_0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 xmlns:p14="http://schemas.microsoft.com/office/powerpoint/2010/main" val="22830217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2286000" y="3124200"/>
            <a:ext cx="6172200" cy="1894362"/>
          </a:xfrm>
        </p:spPr>
        <p:txBody>
          <a:bodyPr/>
          <a:lstStyle>
            <a:lvl1pPr>
              <a:defRPr b="1"/>
            </a:lvl1pPr>
          </a:lstStyle>
          <a:p>
            <a:r>
              <a:rPr kumimoji="0" lang="en-US" smtClean="0"/>
              <a:t>Click to edit Master title style</a:t>
            </a:r>
            <a:endParaRPr kumimoji="0" lang="en-US"/>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bwMode="auto">
          <a:xfrm rot="5400000">
            <a:off x="7764621" y="1174097"/>
            <a:ext cx="2286000" cy="381000"/>
          </a:xfrm>
        </p:spPr>
        <p:txBody>
          <a:bodyPr/>
          <a:lstStyle/>
          <a:p>
            <a:fld id="{812A4702-B3C6-4F7B-A8EB-53DAB0825DFA}" type="datetimeFigureOut">
              <a:rPr lang="en-US" smtClean="0"/>
              <a:pPr/>
              <a:t>2/17/2021</a:t>
            </a:fld>
            <a:endParaRPr lang="en-US" dirty="0"/>
          </a:p>
        </p:txBody>
      </p:sp>
      <p:sp>
        <p:nvSpPr>
          <p:cNvPr id="17" name="Footer Placeholder 16"/>
          <p:cNvSpPr>
            <a:spLocks noGrp="1"/>
          </p:cNvSpPr>
          <p:nvPr>
            <p:ph type="ftr" sz="quarter" idx="11"/>
          </p:nvPr>
        </p:nvSpPr>
        <p:spPr bwMode="auto">
          <a:xfrm rot="5400000">
            <a:off x="7077269" y="4181669"/>
            <a:ext cx="3657600" cy="384048"/>
          </a:xfrm>
        </p:spPr>
        <p:txBody>
          <a:bodyPr/>
          <a:lstStyle/>
          <a:p>
            <a:endParaRPr lang="en-US" dirty="0"/>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Straight Connector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8"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5"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Straight Connector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1325544" y="4928702"/>
            <a:ext cx="609600" cy="517524"/>
          </a:xfrm>
        </p:spPr>
        <p:txBody>
          <a:bodyPr/>
          <a:lstStyle/>
          <a:p>
            <a:fld id="{83284E61-3552-4DAE-814F-D810CB256DA6}"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12A4702-B3C6-4F7B-A8EB-53DAB0825DFA}" type="datetimeFigureOut">
              <a:rPr lang="en-US" smtClean="0"/>
              <a:pPr/>
              <a:t>2/17/2021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3284E61-3552-4DAE-814F-D810CB256DA6}"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12A4702-B3C6-4F7B-A8EB-53DAB0825DFA}" type="datetimeFigureOut">
              <a:rPr lang="en-US" smtClean="0"/>
              <a:pPr/>
              <a:t>2/17/2021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3284E61-3552-4DAE-814F-D810CB256DA6}" type="slidenum">
              <a:rPr lang="en-US" smtClean="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NUMBERS &amp; TEXT ">
  <p:cSld name="NUMBERS &amp; TEXT ">
    <p:bg>
      <p:bgPr>
        <a:solidFill>
          <a:srgbClr val="FFC39F"/>
        </a:solidFill>
        <a:effectLst/>
      </p:bgPr>
    </p:bg>
    <p:spTree>
      <p:nvGrpSpPr>
        <p:cNvPr id="1" name="Shape 74"/>
        <p:cNvGrpSpPr/>
        <p:nvPr/>
      </p:nvGrpSpPr>
      <p:grpSpPr>
        <a:xfrm>
          <a:off x="0" y="0"/>
          <a:ext cx="0" cy="0"/>
          <a:chOff x="0" y="0"/>
          <a:chExt cx="0" cy="0"/>
        </a:xfrm>
      </p:grpSpPr>
      <p:sp>
        <p:nvSpPr>
          <p:cNvPr id="75" name="Google Shape;75;p18"/>
          <p:cNvSpPr txBox="1">
            <a:spLocks noGrp="1"/>
          </p:cNvSpPr>
          <p:nvPr>
            <p:ph type="subTitle" idx="1"/>
          </p:nvPr>
        </p:nvSpPr>
        <p:spPr>
          <a:xfrm>
            <a:off x="2219450" y="2184000"/>
            <a:ext cx="4774500" cy="528400"/>
          </a:xfrm>
          <a:prstGeom prst="rect">
            <a:avLst/>
          </a:prstGeom>
        </p:spPr>
        <p:txBody>
          <a:bodyPr spcFirstLastPara="1" wrap="square" lIns="0" tIns="0" rIns="0" bIns="0"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
        <p:nvSpPr>
          <p:cNvPr id="76" name="Google Shape;76;p18"/>
          <p:cNvSpPr txBox="1">
            <a:spLocks noGrp="1"/>
          </p:cNvSpPr>
          <p:nvPr>
            <p:ph type="subTitle" idx="2"/>
          </p:nvPr>
        </p:nvSpPr>
        <p:spPr>
          <a:xfrm>
            <a:off x="2219450" y="3773825"/>
            <a:ext cx="4774500" cy="528400"/>
          </a:xfrm>
          <a:prstGeom prst="rect">
            <a:avLst/>
          </a:prstGeom>
        </p:spPr>
        <p:txBody>
          <a:bodyPr spcFirstLastPara="1" wrap="square" lIns="0" tIns="0" rIns="0" bIns="0"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
        <p:nvSpPr>
          <p:cNvPr id="77" name="Google Shape;77;p18"/>
          <p:cNvSpPr txBox="1">
            <a:spLocks noGrp="1"/>
          </p:cNvSpPr>
          <p:nvPr>
            <p:ph type="subTitle" idx="3"/>
          </p:nvPr>
        </p:nvSpPr>
        <p:spPr>
          <a:xfrm>
            <a:off x="2219450" y="5393967"/>
            <a:ext cx="4774500" cy="528400"/>
          </a:xfrm>
          <a:prstGeom prst="rect">
            <a:avLst/>
          </a:prstGeom>
        </p:spPr>
        <p:txBody>
          <a:bodyPr spcFirstLastPara="1" wrap="square" lIns="0" tIns="0" rIns="0" bIns="0"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
        <p:nvSpPr>
          <p:cNvPr id="78" name="Google Shape;78;p18"/>
          <p:cNvSpPr txBox="1">
            <a:spLocks noGrp="1"/>
          </p:cNvSpPr>
          <p:nvPr>
            <p:ph type="title" hasCustomPrompt="1"/>
          </p:nvPr>
        </p:nvSpPr>
        <p:spPr>
          <a:xfrm>
            <a:off x="1587750" y="1253595"/>
            <a:ext cx="5968500" cy="930400"/>
          </a:xfrm>
          <a:prstGeom prst="rect">
            <a:avLst/>
          </a:prstGeom>
        </p:spPr>
        <p:txBody>
          <a:bodyPr spcFirstLastPara="1" wrap="square" lIns="0" tIns="0" rIns="0" bIns="0" anchor="b" anchorCtr="0">
            <a:noAutofit/>
          </a:bodyPr>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r>
              <a:t>xx%</a:t>
            </a:r>
          </a:p>
        </p:txBody>
      </p:sp>
      <p:sp>
        <p:nvSpPr>
          <p:cNvPr id="79" name="Google Shape;79;p18"/>
          <p:cNvSpPr txBox="1">
            <a:spLocks noGrp="1"/>
          </p:cNvSpPr>
          <p:nvPr>
            <p:ph type="title" idx="4" hasCustomPrompt="1"/>
          </p:nvPr>
        </p:nvSpPr>
        <p:spPr>
          <a:xfrm>
            <a:off x="1587750" y="2864591"/>
            <a:ext cx="5968500" cy="930400"/>
          </a:xfrm>
          <a:prstGeom prst="rect">
            <a:avLst/>
          </a:prstGeom>
        </p:spPr>
        <p:txBody>
          <a:bodyPr spcFirstLastPara="1" wrap="square" lIns="0" tIns="0" rIns="0" bIns="0" anchor="b" anchorCtr="0">
            <a:noAutofit/>
          </a:bodyPr>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r>
              <a:t>xx%</a:t>
            </a:r>
          </a:p>
        </p:txBody>
      </p:sp>
      <p:sp>
        <p:nvSpPr>
          <p:cNvPr id="80" name="Google Shape;80;p18"/>
          <p:cNvSpPr txBox="1">
            <a:spLocks noGrp="1"/>
          </p:cNvSpPr>
          <p:nvPr>
            <p:ph type="title" idx="5" hasCustomPrompt="1"/>
          </p:nvPr>
        </p:nvSpPr>
        <p:spPr>
          <a:xfrm>
            <a:off x="1587750" y="4463557"/>
            <a:ext cx="5968500" cy="930400"/>
          </a:xfrm>
          <a:prstGeom prst="rect">
            <a:avLst/>
          </a:prstGeom>
        </p:spPr>
        <p:txBody>
          <a:bodyPr spcFirstLastPara="1" wrap="square" lIns="0" tIns="0" rIns="0" bIns="0" anchor="b" anchorCtr="0">
            <a:noAutofit/>
          </a:bodyPr>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r>
              <a:t>xx%</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TLE DESIGN 1 ">
  <p:cSld name="TITTLE DESIGN 1 ">
    <p:bg>
      <p:bgPr>
        <a:solidFill>
          <a:srgbClr val="FFC39F"/>
        </a:solidFill>
        <a:effectLst/>
      </p:bgPr>
    </p:bg>
    <p:spTree>
      <p:nvGrpSpPr>
        <p:cNvPr id="1" name="Shape 69"/>
        <p:cNvGrpSpPr/>
        <p:nvPr/>
      </p:nvGrpSpPr>
      <p:grpSpPr>
        <a:xfrm>
          <a:off x="0" y="0"/>
          <a:ext cx="0" cy="0"/>
          <a:chOff x="0" y="0"/>
          <a:chExt cx="0" cy="0"/>
        </a:xfrm>
      </p:grpSpPr>
      <p:sp>
        <p:nvSpPr>
          <p:cNvPr id="70" name="Google Shape;70;p16"/>
          <p:cNvSpPr txBox="1">
            <a:spLocks noGrp="1"/>
          </p:cNvSpPr>
          <p:nvPr>
            <p:ph type="title"/>
          </p:nvPr>
        </p:nvSpPr>
        <p:spPr>
          <a:xfrm>
            <a:off x="408637" y="623969"/>
            <a:ext cx="8545800" cy="535600"/>
          </a:xfrm>
          <a:prstGeom prst="rect">
            <a:avLst/>
          </a:prstGeom>
          <a:noFill/>
          <a:ln>
            <a:noFill/>
          </a:ln>
        </p:spPr>
        <p:txBody>
          <a:bodyPr spcFirstLastPara="1" wrap="square" lIns="0" tIns="0" rIns="0" bIns="0" anchor="b" anchorCtr="0">
            <a:noAutofit/>
          </a:bodyPr>
          <a:lstStyle>
            <a:lvl1pPr lvl="0" algn="ctr" rtl="0">
              <a:spcBef>
                <a:spcPts val="0"/>
              </a:spcBef>
              <a:spcAft>
                <a:spcPts val="0"/>
              </a:spcAft>
              <a:buSzPts val="2200"/>
              <a:buNone/>
              <a:defRPr sz="2200" i="0"/>
            </a:lvl1pPr>
            <a:lvl2pPr lvl="1" algn="ctr" rtl="0">
              <a:spcBef>
                <a:spcPts val="0"/>
              </a:spcBef>
              <a:spcAft>
                <a:spcPts val="0"/>
              </a:spcAft>
              <a:buSzPts val="3300"/>
              <a:buNone/>
              <a:defRPr sz="3300"/>
            </a:lvl2pPr>
            <a:lvl3pPr lvl="2" algn="ctr" rtl="0">
              <a:spcBef>
                <a:spcPts val="0"/>
              </a:spcBef>
              <a:spcAft>
                <a:spcPts val="0"/>
              </a:spcAft>
              <a:buSzPts val="3300"/>
              <a:buNone/>
              <a:defRPr sz="3300"/>
            </a:lvl3pPr>
            <a:lvl4pPr lvl="3" algn="ctr" rtl="0">
              <a:spcBef>
                <a:spcPts val="0"/>
              </a:spcBef>
              <a:spcAft>
                <a:spcPts val="0"/>
              </a:spcAft>
              <a:buSzPts val="3300"/>
              <a:buNone/>
              <a:defRPr sz="3300"/>
            </a:lvl4pPr>
            <a:lvl5pPr lvl="4" algn="ctr" rtl="0">
              <a:spcBef>
                <a:spcPts val="0"/>
              </a:spcBef>
              <a:spcAft>
                <a:spcPts val="0"/>
              </a:spcAft>
              <a:buSzPts val="3300"/>
              <a:buNone/>
              <a:defRPr sz="3300"/>
            </a:lvl5pPr>
            <a:lvl6pPr lvl="5" algn="ctr" rtl="0">
              <a:spcBef>
                <a:spcPts val="0"/>
              </a:spcBef>
              <a:spcAft>
                <a:spcPts val="0"/>
              </a:spcAft>
              <a:buSzPts val="3300"/>
              <a:buNone/>
              <a:defRPr sz="3300"/>
            </a:lvl6pPr>
            <a:lvl7pPr lvl="6" algn="ctr" rtl="0">
              <a:spcBef>
                <a:spcPts val="0"/>
              </a:spcBef>
              <a:spcAft>
                <a:spcPts val="0"/>
              </a:spcAft>
              <a:buSzPts val="3300"/>
              <a:buNone/>
              <a:defRPr sz="3300"/>
            </a:lvl7pPr>
            <a:lvl8pPr lvl="7" algn="ctr" rtl="0">
              <a:spcBef>
                <a:spcPts val="0"/>
              </a:spcBef>
              <a:spcAft>
                <a:spcPts val="0"/>
              </a:spcAft>
              <a:buSzPts val="3300"/>
              <a:buNone/>
              <a:defRPr sz="3300"/>
            </a:lvl8pPr>
            <a:lvl9pPr lvl="8" algn="ctr" rtl="0">
              <a:spcBef>
                <a:spcPts val="0"/>
              </a:spcBef>
              <a:spcAft>
                <a:spcPts val="0"/>
              </a:spcAft>
              <a:buSzPts val="3300"/>
              <a:buNone/>
              <a:defRPr sz="3300"/>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7"/>
        <p:cNvGrpSpPr/>
        <p:nvPr/>
      </p:nvGrpSpPr>
      <p:grpSpPr>
        <a:xfrm>
          <a:off x="0" y="0"/>
          <a:ext cx="0" cy="0"/>
          <a:chOff x="0" y="0"/>
          <a:chExt cx="0" cy="0"/>
        </a:xfrm>
      </p:grpSpPr>
      <p:sp>
        <p:nvSpPr>
          <p:cNvPr id="28" name="Google Shape;28;p8"/>
          <p:cNvSpPr txBox="1">
            <a:spLocks noGrp="1"/>
          </p:cNvSpPr>
          <p:nvPr>
            <p:ph type="title"/>
          </p:nvPr>
        </p:nvSpPr>
        <p:spPr>
          <a:xfrm>
            <a:off x="606124" y="935524"/>
            <a:ext cx="3955500" cy="1290000"/>
          </a:xfrm>
          <a:prstGeom prst="rect">
            <a:avLst/>
          </a:prstGeom>
        </p:spPr>
        <p:txBody>
          <a:bodyPr spcFirstLastPara="1" wrap="square" lIns="91425" tIns="91425" rIns="91425" bIns="91425" anchor="t" anchorCtr="0">
            <a:noAutofit/>
          </a:bodyPr>
          <a:lstStyle>
            <a:lvl1pPr lvl="0" algn="ctr">
              <a:spcBef>
                <a:spcPts val="0"/>
              </a:spcBef>
              <a:spcAft>
                <a:spcPts val="0"/>
              </a:spcAft>
              <a:buClr>
                <a:schemeClr val="accent3"/>
              </a:buClr>
              <a:buSzPts val="4800"/>
              <a:buNone/>
              <a:defRPr sz="2600" b="0"/>
            </a:lvl1pPr>
            <a:lvl2pPr lvl="1">
              <a:spcBef>
                <a:spcPts val="0"/>
              </a:spcBef>
              <a:spcAft>
                <a:spcPts val="0"/>
              </a:spcAft>
              <a:buClr>
                <a:schemeClr val="accent3"/>
              </a:buClr>
              <a:buSzPts val="4800"/>
              <a:buNone/>
              <a:defRPr sz="4800">
                <a:solidFill>
                  <a:schemeClr val="accent3"/>
                </a:solidFill>
              </a:defRPr>
            </a:lvl2pPr>
            <a:lvl3pPr lvl="2">
              <a:spcBef>
                <a:spcPts val="0"/>
              </a:spcBef>
              <a:spcAft>
                <a:spcPts val="0"/>
              </a:spcAft>
              <a:buClr>
                <a:schemeClr val="accent3"/>
              </a:buClr>
              <a:buSzPts val="4800"/>
              <a:buNone/>
              <a:defRPr sz="4800">
                <a:solidFill>
                  <a:schemeClr val="accent3"/>
                </a:solidFill>
              </a:defRPr>
            </a:lvl3pPr>
            <a:lvl4pPr lvl="3">
              <a:spcBef>
                <a:spcPts val="0"/>
              </a:spcBef>
              <a:spcAft>
                <a:spcPts val="0"/>
              </a:spcAft>
              <a:buClr>
                <a:schemeClr val="accent3"/>
              </a:buClr>
              <a:buSzPts val="4800"/>
              <a:buNone/>
              <a:defRPr sz="4800">
                <a:solidFill>
                  <a:schemeClr val="accent3"/>
                </a:solidFill>
              </a:defRPr>
            </a:lvl4pPr>
            <a:lvl5pPr lvl="4">
              <a:spcBef>
                <a:spcPts val="0"/>
              </a:spcBef>
              <a:spcAft>
                <a:spcPts val="0"/>
              </a:spcAft>
              <a:buClr>
                <a:schemeClr val="accent3"/>
              </a:buClr>
              <a:buSzPts val="4800"/>
              <a:buNone/>
              <a:defRPr sz="4800">
                <a:solidFill>
                  <a:schemeClr val="accent3"/>
                </a:solidFill>
              </a:defRPr>
            </a:lvl5pPr>
            <a:lvl6pPr lvl="5">
              <a:spcBef>
                <a:spcPts val="0"/>
              </a:spcBef>
              <a:spcAft>
                <a:spcPts val="0"/>
              </a:spcAft>
              <a:buClr>
                <a:schemeClr val="accent3"/>
              </a:buClr>
              <a:buSzPts val="4800"/>
              <a:buNone/>
              <a:defRPr sz="4800">
                <a:solidFill>
                  <a:schemeClr val="accent3"/>
                </a:solidFill>
              </a:defRPr>
            </a:lvl6pPr>
            <a:lvl7pPr lvl="6">
              <a:spcBef>
                <a:spcPts val="0"/>
              </a:spcBef>
              <a:spcAft>
                <a:spcPts val="0"/>
              </a:spcAft>
              <a:buClr>
                <a:schemeClr val="accent3"/>
              </a:buClr>
              <a:buSzPts val="4800"/>
              <a:buNone/>
              <a:defRPr sz="4800">
                <a:solidFill>
                  <a:schemeClr val="accent3"/>
                </a:solidFill>
              </a:defRPr>
            </a:lvl7pPr>
            <a:lvl8pPr lvl="7">
              <a:spcBef>
                <a:spcPts val="0"/>
              </a:spcBef>
              <a:spcAft>
                <a:spcPts val="0"/>
              </a:spcAft>
              <a:buClr>
                <a:schemeClr val="accent3"/>
              </a:buClr>
              <a:buSzPts val="4800"/>
              <a:buNone/>
              <a:defRPr sz="4800">
                <a:solidFill>
                  <a:schemeClr val="accent3"/>
                </a:solidFill>
              </a:defRPr>
            </a:lvl8pPr>
            <a:lvl9pPr lvl="8">
              <a:spcBef>
                <a:spcPts val="0"/>
              </a:spcBef>
              <a:spcAft>
                <a:spcPts val="0"/>
              </a:spcAft>
              <a:buClr>
                <a:schemeClr val="accent3"/>
              </a:buClr>
              <a:buSzPts val="4800"/>
              <a:buNone/>
              <a:defRPr sz="4800">
                <a:solidFill>
                  <a:schemeClr val="accent3"/>
                </a:solidFill>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Big words">
  <p:cSld name="Big words">
    <p:spTree>
      <p:nvGrpSpPr>
        <p:cNvPr id="1" name="Shape 94"/>
        <p:cNvGrpSpPr/>
        <p:nvPr/>
      </p:nvGrpSpPr>
      <p:grpSpPr>
        <a:xfrm>
          <a:off x="0" y="0"/>
          <a:ext cx="0" cy="0"/>
          <a:chOff x="0" y="0"/>
          <a:chExt cx="0" cy="0"/>
        </a:xfrm>
      </p:grpSpPr>
      <p:sp>
        <p:nvSpPr>
          <p:cNvPr id="95" name="Google Shape;95;p19"/>
          <p:cNvSpPr txBox="1">
            <a:spLocks noGrp="1"/>
          </p:cNvSpPr>
          <p:nvPr>
            <p:ph type="title"/>
          </p:nvPr>
        </p:nvSpPr>
        <p:spPr>
          <a:xfrm>
            <a:off x="270075" y="679133"/>
            <a:ext cx="4946100" cy="33200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accent3"/>
              </a:buClr>
              <a:buSzPts val="4800"/>
              <a:buNone/>
              <a:defRPr sz="6700" b="0"/>
            </a:lvl1pPr>
            <a:lvl2pPr lvl="1" rtl="0">
              <a:spcBef>
                <a:spcPts val="0"/>
              </a:spcBef>
              <a:spcAft>
                <a:spcPts val="0"/>
              </a:spcAft>
              <a:buClr>
                <a:schemeClr val="accent3"/>
              </a:buClr>
              <a:buSzPts val="4800"/>
              <a:buNone/>
              <a:defRPr sz="4800">
                <a:solidFill>
                  <a:schemeClr val="accent3"/>
                </a:solidFill>
              </a:defRPr>
            </a:lvl2pPr>
            <a:lvl3pPr lvl="2" rtl="0">
              <a:spcBef>
                <a:spcPts val="0"/>
              </a:spcBef>
              <a:spcAft>
                <a:spcPts val="0"/>
              </a:spcAft>
              <a:buClr>
                <a:schemeClr val="accent3"/>
              </a:buClr>
              <a:buSzPts val="4800"/>
              <a:buNone/>
              <a:defRPr sz="4800">
                <a:solidFill>
                  <a:schemeClr val="accent3"/>
                </a:solidFill>
              </a:defRPr>
            </a:lvl3pPr>
            <a:lvl4pPr lvl="3" rtl="0">
              <a:spcBef>
                <a:spcPts val="0"/>
              </a:spcBef>
              <a:spcAft>
                <a:spcPts val="0"/>
              </a:spcAft>
              <a:buClr>
                <a:schemeClr val="accent3"/>
              </a:buClr>
              <a:buSzPts val="4800"/>
              <a:buNone/>
              <a:defRPr sz="4800">
                <a:solidFill>
                  <a:schemeClr val="accent3"/>
                </a:solidFill>
              </a:defRPr>
            </a:lvl4pPr>
            <a:lvl5pPr lvl="4" rtl="0">
              <a:spcBef>
                <a:spcPts val="0"/>
              </a:spcBef>
              <a:spcAft>
                <a:spcPts val="0"/>
              </a:spcAft>
              <a:buClr>
                <a:schemeClr val="accent3"/>
              </a:buClr>
              <a:buSzPts val="4800"/>
              <a:buNone/>
              <a:defRPr sz="4800">
                <a:solidFill>
                  <a:schemeClr val="accent3"/>
                </a:solidFill>
              </a:defRPr>
            </a:lvl5pPr>
            <a:lvl6pPr lvl="5" rtl="0">
              <a:spcBef>
                <a:spcPts val="0"/>
              </a:spcBef>
              <a:spcAft>
                <a:spcPts val="0"/>
              </a:spcAft>
              <a:buClr>
                <a:schemeClr val="accent3"/>
              </a:buClr>
              <a:buSzPts val="4800"/>
              <a:buNone/>
              <a:defRPr sz="4800">
                <a:solidFill>
                  <a:schemeClr val="accent3"/>
                </a:solidFill>
              </a:defRPr>
            </a:lvl6pPr>
            <a:lvl7pPr lvl="6" rtl="0">
              <a:spcBef>
                <a:spcPts val="0"/>
              </a:spcBef>
              <a:spcAft>
                <a:spcPts val="0"/>
              </a:spcAft>
              <a:buClr>
                <a:schemeClr val="accent3"/>
              </a:buClr>
              <a:buSzPts val="4800"/>
              <a:buNone/>
              <a:defRPr sz="4800">
                <a:solidFill>
                  <a:schemeClr val="accent3"/>
                </a:solidFill>
              </a:defRPr>
            </a:lvl7pPr>
            <a:lvl8pPr lvl="7" rtl="0">
              <a:spcBef>
                <a:spcPts val="0"/>
              </a:spcBef>
              <a:spcAft>
                <a:spcPts val="0"/>
              </a:spcAft>
              <a:buClr>
                <a:schemeClr val="accent3"/>
              </a:buClr>
              <a:buSzPts val="4800"/>
              <a:buNone/>
              <a:defRPr sz="4800">
                <a:solidFill>
                  <a:schemeClr val="accent3"/>
                </a:solidFill>
              </a:defRPr>
            </a:lvl8pPr>
            <a:lvl9pPr lvl="8" rtl="0">
              <a:spcBef>
                <a:spcPts val="0"/>
              </a:spcBef>
              <a:spcAft>
                <a:spcPts val="0"/>
              </a:spcAft>
              <a:buClr>
                <a:schemeClr val="accent3"/>
              </a:buClr>
              <a:buSzPts val="4800"/>
              <a:buNone/>
              <a:defRPr sz="4800">
                <a:solidFill>
                  <a:schemeClr val="accent3"/>
                </a:solidFil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457200" y="1600200"/>
            <a:ext cx="7467600" cy="487375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4"/>
          </p:nvPr>
        </p:nvSpPr>
        <p:spPr/>
        <p:txBody>
          <a:bodyPr rtlCol="0"/>
          <a:lstStyle/>
          <a:p>
            <a:fld id="{812A4702-B3C6-4F7B-A8EB-53DAB0825DFA}" type="datetimeFigureOut">
              <a:rPr lang="en-US" smtClean="0"/>
              <a:pPr/>
              <a:t>2/17/2021</a:t>
            </a:fld>
            <a:endParaRPr lang="en-US" dirty="0"/>
          </a:p>
        </p:txBody>
      </p:sp>
      <p:sp>
        <p:nvSpPr>
          <p:cNvPr id="9" name="Slide Number Placeholder 8"/>
          <p:cNvSpPr>
            <a:spLocks noGrp="1"/>
          </p:cNvSpPr>
          <p:nvPr>
            <p:ph type="sldNum" sz="quarter" idx="15"/>
          </p:nvPr>
        </p:nvSpPr>
        <p:spPr/>
        <p:txBody>
          <a:bodyPr rtlCol="0"/>
          <a:lstStyle/>
          <a:p>
            <a:fld id="{83284E61-3552-4DAE-814F-D810CB256DA6}" type="slidenum">
              <a:rPr lang="en-US" smtClean="0"/>
              <a:pPr/>
              <a:t>‹#›</a:t>
            </a:fld>
            <a:endParaRPr lang="en-US" dirty="0"/>
          </a:p>
        </p:txBody>
      </p:sp>
      <p:sp>
        <p:nvSpPr>
          <p:cNvPr id="10" name="Footer Placeholder 9"/>
          <p:cNvSpPr>
            <a:spLocks noGrp="1"/>
          </p:cNvSpPr>
          <p:nvPr>
            <p:ph type="ftr" sz="quarter" idx="16"/>
          </p:nvPr>
        </p:nvSpPr>
        <p:spPr/>
        <p:txBody>
          <a:bodyPr rtlCol="0"/>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7763256" y="1170432"/>
            <a:ext cx="2286000" cy="381000"/>
          </a:xfrm>
        </p:spPr>
        <p:txBody>
          <a:bodyPr/>
          <a:lstStyle/>
          <a:p>
            <a:fld id="{812A4702-B3C6-4F7B-A8EB-53DAB0825DFA}" type="datetimeFigureOut">
              <a:rPr lang="en-US" smtClean="0"/>
              <a:pPr/>
              <a:t>2/17/2021</a:t>
            </a:fld>
            <a:endParaRPr lang="en-US" dirty="0"/>
          </a:p>
        </p:txBody>
      </p:sp>
      <p:sp>
        <p:nvSpPr>
          <p:cNvPr id="5" name="Footer Placeholder 4"/>
          <p:cNvSpPr>
            <a:spLocks noGrp="1"/>
          </p:cNvSpPr>
          <p:nvPr>
            <p:ph type="ftr" sz="quarter" idx="11"/>
          </p:nvPr>
        </p:nvSpPr>
        <p:spPr bwMode="auto">
          <a:xfrm rot="5400000">
            <a:off x="7077456" y="4178808"/>
            <a:ext cx="3657600" cy="384048"/>
          </a:xfrm>
        </p:spPr>
        <p:txBody>
          <a:bodyPr/>
          <a:lstStyle/>
          <a:p>
            <a:endParaRPr lang="en-US" dirty="0"/>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3" name="Straight Connec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4"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5" name="Straight Connec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6" name="Slide Number Placeholder 5"/>
          <p:cNvSpPr>
            <a:spLocks noGrp="1"/>
          </p:cNvSpPr>
          <p:nvPr>
            <p:ph type="sldNum" sz="quarter" idx="12"/>
          </p:nvPr>
        </p:nvSpPr>
        <p:spPr bwMode="auto">
          <a:xfrm>
            <a:off x="1340616" y="4928702"/>
            <a:ext cx="609600" cy="517524"/>
          </a:xfrm>
        </p:spPr>
        <p:txBody>
          <a:bodyPr/>
          <a:lstStyle/>
          <a:p>
            <a:fld id="{83284E61-3552-4DAE-814F-D810CB256DA6}"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812A4702-B3C6-4F7B-A8EB-53DAB0825DFA}" type="datetimeFigureOut">
              <a:rPr lang="en-US" smtClean="0"/>
              <a:pPr/>
              <a:t>2/17/2021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3284E61-3552-4DAE-814F-D810CB256DA6}" type="slidenum">
              <a:rPr lang="en-US" smtClean="0"/>
              <a:pPr/>
              <a:t>‹#›</a:t>
            </a:fld>
            <a:endParaRPr lang="en-US" dirty="0"/>
          </a:p>
        </p:txBody>
      </p:sp>
      <p:sp>
        <p:nvSpPr>
          <p:cNvPr id="9" name="Content Placeholder 8"/>
          <p:cNvSpPr>
            <a:spLocks noGrp="1"/>
          </p:cNvSpPr>
          <p:nvPr>
            <p:ph sz="quarter" idx="1"/>
          </p:nvPr>
        </p:nvSpPr>
        <p:spPr>
          <a:xfrm>
            <a:off x="457200"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270248"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nchor="b"/>
          <a:lstStyle>
            <a:lvl1pPr>
              <a:defRPr/>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812A4702-B3C6-4F7B-A8EB-53DAB0825DFA}" type="datetimeFigureOut">
              <a:rPr lang="en-US" smtClean="0"/>
              <a:pPr/>
              <a:t>2/17/2021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3284E61-3552-4DAE-814F-D810CB256DA6}" type="slidenum">
              <a:rPr lang="en-US" smtClean="0"/>
              <a:pPr/>
              <a:t>‹#›</a:t>
            </a:fld>
            <a:endParaRPr lang="en-US" dirty="0"/>
          </a:p>
        </p:txBody>
      </p:sp>
      <p:sp>
        <p:nvSpPr>
          <p:cNvPr id="11" name="Content Placeholder 10"/>
          <p:cNvSpPr>
            <a:spLocks noGrp="1"/>
          </p:cNvSpPr>
          <p:nvPr>
            <p:ph sz="quarter" idx="2"/>
          </p:nvPr>
        </p:nvSpPr>
        <p:spPr>
          <a:xfrm>
            <a:off x="457200"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371975"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6" name="Date Placeholder 5"/>
          <p:cNvSpPr>
            <a:spLocks noGrp="1"/>
          </p:cNvSpPr>
          <p:nvPr>
            <p:ph type="dt" sz="half" idx="10"/>
          </p:nvPr>
        </p:nvSpPr>
        <p:spPr/>
        <p:txBody>
          <a:bodyPr rtlCol="0"/>
          <a:lstStyle/>
          <a:p>
            <a:fld id="{812A4702-B3C6-4F7B-A8EB-53DAB0825DFA}" type="datetimeFigureOut">
              <a:rPr lang="en-US" smtClean="0"/>
              <a:pPr/>
              <a:t>2/17/2021</a:t>
            </a:fld>
            <a:endParaRPr lang="en-US" dirty="0"/>
          </a:p>
        </p:txBody>
      </p:sp>
      <p:sp>
        <p:nvSpPr>
          <p:cNvPr id="7" name="Slide Number Placeholder 6"/>
          <p:cNvSpPr>
            <a:spLocks noGrp="1"/>
          </p:cNvSpPr>
          <p:nvPr>
            <p:ph type="sldNum" sz="quarter" idx="11"/>
          </p:nvPr>
        </p:nvSpPr>
        <p:spPr/>
        <p:txBody>
          <a:bodyPr rtlCol="0"/>
          <a:lstStyle/>
          <a:p>
            <a:fld id="{83284E61-3552-4DAE-814F-D810CB256DA6}" type="slidenum">
              <a:rPr lang="en-US" smtClean="0"/>
              <a:pPr/>
              <a:t>‹#›</a:t>
            </a:fld>
            <a:endParaRPr lang="en-US" dirty="0"/>
          </a:p>
        </p:txBody>
      </p:sp>
      <p:sp>
        <p:nvSpPr>
          <p:cNvPr id="8" name="Footer Placeholder 7"/>
          <p:cNvSpPr>
            <a:spLocks noGrp="1"/>
          </p:cNvSpPr>
          <p:nvPr>
            <p:ph type="ftr" sz="quarter" idx="12"/>
          </p:nvPr>
        </p:nvSpPr>
        <p:spPr/>
        <p:txBody>
          <a:bodyPr rtlCol="0"/>
          <a:lstStyle/>
          <a:p>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12A4702-B3C6-4F7B-A8EB-53DAB0825DFA}" type="datetimeFigureOut">
              <a:rPr lang="en-US" smtClean="0"/>
              <a:pPr/>
              <a:t>2/17/2021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3284E61-3552-4DAE-814F-D810CB256DA6}"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3"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Content Placeholder 17"/>
          <p:cNvSpPr>
            <a:spLocks noGrp="1"/>
          </p:cNvSpPr>
          <p:nvPr>
            <p:ph sz="quarter" idx="1"/>
          </p:nvPr>
        </p:nvSpPr>
        <p:spPr>
          <a:xfrm>
            <a:off x="304800" y="274320"/>
            <a:ext cx="5638800" cy="6327648"/>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4"/>
          </p:nvPr>
        </p:nvSpPr>
        <p:spPr/>
        <p:txBody>
          <a:bodyPr rtlCol="0"/>
          <a:lstStyle/>
          <a:p>
            <a:fld id="{812A4702-B3C6-4F7B-A8EB-53DAB0825DFA}" type="datetimeFigureOut">
              <a:rPr lang="en-US" smtClean="0"/>
              <a:pPr/>
              <a:t>2/17/2021</a:t>
            </a:fld>
            <a:endParaRPr lang="en-US" dirty="0"/>
          </a:p>
        </p:txBody>
      </p:sp>
      <p:sp>
        <p:nvSpPr>
          <p:cNvPr id="22" name="Slide Number Placeholder 21"/>
          <p:cNvSpPr>
            <a:spLocks noGrp="1"/>
          </p:cNvSpPr>
          <p:nvPr>
            <p:ph type="sldNum" sz="quarter" idx="15"/>
          </p:nvPr>
        </p:nvSpPr>
        <p:spPr/>
        <p:txBody>
          <a:bodyPr rtlCol="0"/>
          <a:lstStyle/>
          <a:p>
            <a:fld id="{83284E61-3552-4DAE-814F-D810CB256DA6}" type="slidenum">
              <a:rPr lang="en-US" smtClean="0"/>
              <a:pPr/>
              <a:t>‹#›</a:t>
            </a:fld>
            <a:endParaRPr lang="en-US" dirty="0"/>
          </a:p>
        </p:txBody>
      </p:sp>
      <p:sp>
        <p:nvSpPr>
          <p:cNvPr id="23" name="Footer Placeholder 22"/>
          <p:cNvSpPr>
            <a:spLocks noGrp="1"/>
          </p:cNvSpPr>
          <p:nvPr>
            <p:ph type="ftr" sz="quarter" idx="16"/>
          </p:nvPr>
        </p:nvSpPr>
        <p:spPr/>
        <p:txBody>
          <a:bodyPr rtlCol="0"/>
          <a:lstStyle/>
          <a:p>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rot="5400000">
            <a:off x="3350133" y="3200400"/>
            <a:ext cx="6309360" cy="457200"/>
          </a:xfrm>
        </p:spPr>
        <p:txBody>
          <a:bodyPr anchor="b"/>
          <a:lstStyle>
            <a:lvl1pPr algn="l">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dirty="0" smtClean="0"/>
              <a:t>Click icon to add picture</a:t>
            </a:r>
            <a:endParaRPr kumimoji="0" lang="en-US" dirty="0"/>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0"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9"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ate Placeholder 16"/>
          <p:cNvSpPr>
            <a:spLocks noGrp="1"/>
          </p:cNvSpPr>
          <p:nvPr>
            <p:ph type="dt" sz="half" idx="10"/>
          </p:nvPr>
        </p:nvSpPr>
        <p:spPr/>
        <p:txBody>
          <a:bodyPr rtlCol="0"/>
          <a:lstStyle/>
          <a:p>
            <a:fld id="{812A4702-B3C6-4F7B-A8EB-53DAB0825DFA}" type="datetimeFigureOut">
              <a:rPr lang="en-US" smtClean="0"/>
              <a:pPr/>
              <a:t>2/17/2021</a:t>
            </a:fld>
            <a:endParaRPr lang="en-US" dirty="0"/>
          </a:p>
        </p:txBody>
      </p:sp>
      <p:sp>
        <p:nvSpPr>
          <p:cNvPr id="18" name="Slide Number Placeholder 17"/>
          <p:cNvSpPr>
            <a:spLocks noGrp="1"/>
          </p:cNvSpPr>
          <p:nvPr>
            <p:ph type="sldNum" sz="quarter" idx="11"/>
          </p:nvPr>
        </p:nvSpPr>
        <p:spPr/>
        <p:txBody>
          <a:bodyPr rtlCol="0"/>
          <a:lstStyle/>
          <a:p>
            <a:fld id="{83284E61-3552-4DAE-814F-D810CB256DA6}" type="slidenum">
              <a:rPr lang="en-US" smtClean="0"/>
              <a:pPr/>
              <a:t>‹#›</a:t>
            </a:fld>
            <a:endParaRPr lang="en-US" dirty="0"/>
          </a:p>
        </p:txBody>
      </p:sp>
      <p:sp>
        <p:nvSpPr>
          <p:cNvPr id="21" name="Footer Placeholder 20"/>
          <p:cNvSpPr>
            <a:spLocks noGrp="1"/>
          </p:cNvSpPr>
          <p:nvPr>
            <p:ph type="ftr" sz="quarter" idx="12"/>
          </p:nvPr>
        </p:nvSpPr>
        <p:spPr/>
        <p:txBody>
          <a:bodyPr rtlCol="0"/>
          <a:lstStyle/>
          <a:p>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812A4702-B3C6-4F7B-A8EB-53DAB0825DFA}" type="datetimeFigureOut">
              <a:rPr lang="en-US" smtClean="0"/>
              <a:pPr/>
              <a:t>2/17/2021</a:t>
            </a:fld>
            <a:endParaRPr lang="en-US" dirty="0"/>
          </a:p>
        </p:txBody>
      </p:sp>
      <p:sp>
        <p:nvSpPr>
          <p:cNvPr id="3" name="Footer Placeholder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en-US" dirty="0"/>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83284E61-3552-4DAE-814F-D810CB256DA6}"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897" r:id="rId1"/>
    <p:sldLayoutId id="2147483898" r:id="rId2"/>
    <p:sldLayoutId id="2147483899" r:id="rId3"/>
    <p:sldLayoutId id="2147483900" r:id="rId4"/>
    <p:sldLayoutId id="2147483901" r:id="rId5"/>
    <p:sldLayoutId id="2147483902" r:id="rId6"/>
    <p:sldLayoutId id="2147483903" r:id="rId7"/>
    <p:sldLayoutId id="2147483904" r:id="rId8"/>
    <p:sldLayoutId id="2147483905" r:id="rId9"/>
    <p:sldLayoutId id="2147483906" r:id="rId10"/>
    <p:sldLayoutId id="2147483907" r:id="rId11"/>
    <p:sldLayoutId id="2147483908" r:id="rId12"/>
    <p:sldLayoutId id="2147483909" r:id="rId13"/>
    <p:sldLayoutId id="2147483910" r:id="rId14"/>
    <p:sldLayoutId id="2147483911" r:id="rId15"/>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15.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2.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0.png"/><Relationship Id="rId2" Type="http://schemas.openxmlformats.org/officeDocument/2006/relationships/tags" Target="../tags/tag1.xml"/><Relationship Id="rId1" Type="http://schemas.openxmlformats.org/officeDocument/2006/relationships/vmlDrawing" Target="../drawings/vmlDrawing1.vml"/><Relationship Id="rId6" Type="http://schemas.openxmlformats.org/officeDocument/2006/relationships/image" Target="../media/image9.png"/><Relationship Id="rId5" Type="http://schemas.openxmlformats.org/officeDocument/2006/relationships/oleObject" Target="../embeddings/oleObject1.bin"/><Relationship Id="rId4" Type="http://schemas.openxmlformats.org/officeDocument/2006/relationships/notesSlide" Target="../notesSlides/notesSlide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4.png"/><Relationship Id="rId2" Type="http://schemas.openxmlformats.org/officeDocument/2006/relationships/tags" Target="../tags/tag2.xml"/><Relationship Id="rId1" Type="http://schemas.openxmlformats.org/officeDocument/2006/relationships/vmlDrawing" Target="../drawings/vmlDrawing2.vml"/><Relationship Id="rId6" Type="http://schemas.openxmlformats.org/officeDocument/2006/relationships/image" Target="../media/image13.png"/><Relationship Id="rId5" Type="http://schemas.openxmlformats.org/officeDocument/2006/relationships/oleObject" Target="../embeddings/oleObject2.bin"/><Relationship Id="rId4" Type="http://schemas.openxmlformats.org/officeDocument/2006/relationships/notesSlide" Target="../notesSlides/notesSlide5.xml"/></Relationships>
</file>

<file path=ppt/slides/_rels/slide9.xml.rels><?xml version="1.0" encoding="UTF-8" standalone="yes"?>
<Relationships xmlns="http://schemas.openxmlformats.org/package/2006/relationships"><Relationship Id="rId2" Type="http://schemas.openxmlformats.org/officeDocument/2006/relationships/hyperlink" Target="https://www.studyfrenchspanish.com/learn-a-language-with-movies/"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85852" y="4143381"/>
            <a:ext cx="6400800" cy="2466980"/>
          </a:xfrm>
        </p:spPr>
        <p:txBody>
          <a:bodyPr>
            <a:normAutofit fontScale="92500" lnSpcReduction="10000"/>
          </a:bodyPr>
          <a:lstStyle/>
          <a:p>
            <a:pPr algn="ctr"/>
            <a:r>
              <a:rPr lang="en-IN" sz="3500" b="1" dirty="0" smtClean="0">
                <a:solidFill>
                  <a:srgbClr val="3D5D19"/>
                </a:solidFill>
              </a:rPr>
              <a:t>LANGUAGE LEARNING</a:t>
            </a:r>
          </a:p>
          <a:p>
            <a:pPr algn="ctr"/>
            <a:endParaRPr lang="en-IN" b="1" dirty="0">
              <a:solidFill>
                <a:srgbClr val="FF0000"/>
              </a:solidFill>
            </a:endParaRPr>
          </a:p>
          <a:p>
            <a:pPr algn="ctr"/>
            <a:endParaRPr lang="en-IN" sz="2600" b="1" dirty="0" smtClean="0">
              <a:solidFill>
                <a:srgbClr val="FF0000"/>
              </a:solidFill>
            </a:endParaRPr>
          </a:p>
          <a:p>
            <a:pPr algn="ctr"/>
            <a:endParaRPr lang="en-IN" sz="2600" b="1" dirty="0" smtClean="0">
              <a:solidFill>
                <a:srgbClr val="FF0000"/>
              </a:solidFill>
            </a:endParaRPr>
          </a:p>
          <a:p>
            <a:pPr algn="ctr"/>
            <a:r>
              <a:rPr lang="en-IN" sz="2600" b="1" dirty="0" smtClean="0">
                <a:solidFill>
                  <a:srgbClr val="FF0000"/>
                </a:solidFill>
              </a:rPr>
              <a:t>PARTICIPATING STATES:</a:t>
            </a:r>
          </a:p>
          <a:p>
            <a:pPr algn="ctr"/>
            <a:r>
              <a:rPr lang="en-IN" sz="2600" b="1" dirty="0" smtClean="0">
                <a:solidFill>
                  <a:srgbClr val="FF0000"/>
                </a:solidFill>
              </a:rPr>
              <a:t> </a:t>
            </a:r>
            <a:r>
              <a:rPr lang="en-IN" sz="2600" b="1" dirty="0" smtClean="0">
                <a:solidFill>
                  <a:srgbClr val="0070C0"/>
                </a:solidFill>
              </a:rPr>
              <a:t>UTTARAKHAND AND KARNATAKA</a:t>
            </a:r>
            <a:endParaRPr lang="en-US" sz="2600" b="1" dirty="0">
              <a:solidFill>
                <a:srgbClr val="0070C0"/>
              </a:solidFill>
            </a:endParaRPr>
          </a:p>
        </p:txBody>
      </p:sp>
      <p:pic>
        <p:nvPicPr>
          <p:cNvPr id="4" name="Picture 3" descr="ebsb.jpg"/>
          <p:cNvPicPr>
            <a:picLocks noChangeAspect="1"/>
          </p:cNvPicPr>
          <p:nvPr/>
        </p:nvPicPr>
        <p:blipFill>
          <a:blip r:embed="rId2"/>
          <a:stretch>
            <a:fillRect/>
          </a:stretch>
        </p:blipFill>
        <p:spPr>
          <a:xfrm>
            <a:off x="0" y="1"/>
            <a:ext cx="9144000" cy="4214817"/>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357166"/>
            <a:ext cx="7467600" cy="1428760"/>
          </a:xfrm>
        </p:spPr>
        <p:txBody>
          <a:bodyPr>
            <a:normAutofit fontScale="90000"/>
          </a:bodyPr>
          <a:lstStyle/>
          <a:p>
            <a:r>
              <a:rPr lang="en-IN" dirty="0" smtClean="0"/>
              <a:t>                      </a:t>
            </a:r>
            <a:r>
              <a:rPr lang="en-IN" dirty="0" smtClean="0">
                <a:solidFill>
                  <a:srgbClr val="C00000"/>
                </a:solidFill>
              </a:rPr>
              <a:t>Some other ways </a:t>
            </a:r>
            <a:br>
              <a:rPr lang="en-IN" dirty="0" smtClean="0">
                <a:solidFill>
                  <a:srgbClr val="C00000"/>
                </a:solidFill>
              </a:rPr>
            </a:br>
            <a:r>
              <a:rPr lang="en-IN" dirty="0" smtClean="0">
                <a:solidFill>
                  <a:srgbClr val="C00000"/>
                </a:solidFill>
              </a:rPr>
              <a:t>               </a:t>
            </a:r>
            <a:r>
              <a:rPr lang="en-US" dirty="0" smtClean="0">
                <a:solidFill>
                  <a:srgbClr val="C00000"/>
                </a:solidFill>
                <a:latin typeface="Lora"/>
              </a:rPr>
              <a:t/>
            </a:r>
            <a:br>
              <a:rPr lang="en-US" dirty="0" smtClean="0">
                <a:solidFill>
                  <a:srgbClr val="C00000"/>
                </a:solidFill>
                <a:latin typeface="Lora"/>
              </a:rPr>
            </a:br>
            <a:endParaRPr lang="en-US" dirty="0">
              <a:solidFill>
                <a:srgbClr val="C00000"/>
              </a:solidFill>
            </a:endParaRPr>
          </a:p>
        </p:txBody>
      </p:sp>
      <p:sp>
        <p:nvSpPr>
          <p:cNvPr id="3" name="Content Placeholder 2"/>
          <p:cNvSpPr>
            <a:spLocks noGrp="1"/>
          </p:cNvSpPr>
          <p:nvPr>
            <p:ph sz="quarter" idx="1"/>
          </p:nvPr>
        </p:nvSpPr>
        <p:spPr>
          <a:xfrm>
            <a:off x="457200" y="2132856"/>
            <a:ext cx="7467600" cy="2010524"/>
          </a:xfrm>
        </p:spPr>
        <p:txBody>
          <a:bodyPr>
            <a:normAutofit/>
          </a:bodyPr>
          <a:lstStyle/>
          <a:p>
            <a:r>
              <a:rPr lang="en-US" dirty="0" smtClean="0">
                <a:latin typeface="Lora"/>
              </a:rPr>
              <a:t>Learn to use the dictionary.</a:t>
            </a:r>
          </a:p>
          <a:p>
            <a:r>
              <a:rPr lang="en-US" dirty="0" smtClean="0">
                <a:latin typeface="Lora"/>
              </a:rPr>
              <a:t>Carry a language dictionary or install an app with you</a:t>
            </a:r>
            <a:endParaRPr lang="en-IN" dirty="0" smtClean="0"/>
          </a:p>
          <a:p>
            <a:endParaRPr lang="en-US" dirty="0"/>
          </a:p>
        </p:txBody>
      </p:sp>
      <p:pic>
        <p:nvPicPr>
          <p:cNvPr id="4" name="Google Shape;117;p26"/>
          <p:cNvPicPr preferRelativeResize="0"/>
          <p:nvPr/>
        </p:nvPicPr>
        <p:blipFill>
          <a:blip r:embed="rId2">
            <a:alphaModFix/>
          </a:blip>
          <a:stretch>
            <a:fillRect/>
          </a:stretch>
        </p:blipFill>
        <p:spPr>
          <a:xfrm>
            <a:off x="214282" y="4286256"/>
            <a:ext cx="3216325" cy="2149201"/>
          </a:xfrm>
          <a:prstGeom prst="rect">
            <a:avLst/>
          </a:prstGeom>
          <a:noFill/>
          <a:ln>
            <a:noFill/>
          </a:ln>
        </p:spPr>
      </p:pic>
      <p:pic>
        <p:nvPicPr>
          <p:cNvPr id="5" name="Picture 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642911" y="357166"/>
            <a:ext cx="928694" cy="107157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7224" y="1071546"/>
            <a:ext cx="7467600" cy="1143000"/>
          </a:xfrm>
        </p:spPr>
        <p:txBody>
          <a:bodyPr/>
          <a:lstStyle/>
          <a:p>
            <a:r>
              <a:rPr lang="en-IN" dirty="0" smtClean="0">
                <a:solidFill>
                  <a:srgbClr val="00B050"/>
                </a:solidFill>
              </a:rPr>
              <a:t>Two major  divisions of the state</a:t>
            </a:r>
            <a:endParaRPr lang="en-US" dirty="0">
              <a:solidFill>
                <a:srgbClr val="00B050"/>
              </a:solidFill>
            </a:endParaRPr>
          </a:p>
        </p:txBody>
      </p:sp>
      <p:pic>
        <p:nvPicPr>
          <p:cNvPr id="4" name="Content Placeholder 3" descr="Kumaon_Garhwal.jpg"/>
          <p:cNvPicPr>
            <a:picLocks noGrp="1" noChangeAspect="1"/>
          </p:cNvPicPr>
          <p:nvPr>
            <p:ph sz="quarter" idx="1"/>
          </p:nvPr>
        </p:nvPicPr>
        <p:blipFill>
          <a:blip r:embed="rId2"/>
          <a:stretch>
            <a:fillRect/>
          </a:stretch>
        </p:blipFill>
        <p:spPr>
          <a:xfrm>
            <a:off x="1571604" y="2357430"/>
            <a:ext cx="6000792" cy="3929090"/>
          </a:xfrm>
        </p:spPr>
      </p:pic>
      <p:pic>
        <p:nvPicPr>
          <p:cNvPr id="5" name="Picture 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071802" y="0"/>
            <a:ext cx="1928826" cy="1214422"/>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solidFill>
                  <a:srgbClr val="0070C0"/>
                </a:solidFill>
              </a:rPr>
              <a:t>Languages used</a:t>
            </a:r>
            <a:endParaRPr lang="en-US" dirty="0">
              <a:solidFill>
                <a:srgbClr val="0070C0"/>
              </a:solidFill>
            </a:endParaRPr>
          </a:p>
        </p:txBody>
      </p:sp>
      <p:sp>
        <p:nvSpPr>
          <p:cNvPr id="3" name="Content Placeholder 2"/>
          <p:cNvSpPr>
            <a:spLocks noGrp="1"/>
          </p:cNvSpPr>
          <p:nvPr>
            <p:ph sz="quarter" idx="1"/>
          </p:nvPr>
        </p:nvSpPr>
        <p:spPr>
          <a:xfrm>
            <a:off x="642910" y="1643050"/>
            <a:ext cx="7467600" cy="4873752"/>
          </a:xfrm>
        </p:spPr>
        <p:txBody>
          <a:bodyPr/>
          <a:lstStyle/>
          <a:p>
            <a:r>
              <a:rPr lang="en-IN" dirty="0" smtClean="0">
                <a:solidFill>
                  <a:srgbClr val="C00000"/>
                </a:solidFill>
              </a:rPr>
              <a:t>GARHWALI LAGUAGE- </a:t>
            </a:r>
            <a:r>
              <a:rPr lang="en-IN" dirty="0" smtClean="0"/>
              <a:t>Spoken in the garhwal region of the state</a:t>
            </a:r>
          </a:p>
          <a:p>
            <a:r>
              <a:rPr lang="en-IN" dirty="0" smtClean="0">
                <a:solidFill>
                  <a:srgbClr val="C00000"/>
                </a:solidFill>
              </a:rPr>
              <a:t>KUMAONI LANGUAGE- </a:t>
            </a:r>
            <a:r>
              <a:rPr lang="en-IN" dirty="0" smtClean="0"/>
              <a:t>Spoken in the kumaon region of the state</a:t>
            </a:r>
          </a:p>
          <a:p>
            <a:endParaRPr lang="en-US" dirty="0"/>
          </a:p>
        </p:txBody>
      </p:sp>
      <p:pic>
        <p:nvPicPr>
          <p:cNvPr id="4" name="Google Shape;414;p34"/>
          <p:cNvPicPr preferRelativeResize="0"/>
          <p:nvPr/>
        </p:nvPicPr>
        <p:blipFill rotWithShape="1">
          <a:blip r:embed="rId2">
            <a:alphaModFix/>
          </a:blip>
          <a:srcRect t="6807" b="6799"/>
          <a:stretch/>
        </p:blipFill>
        <p:spPr>
          <a:xfrm>
            <a:off x="214282" y="3429000"/>
            <a:ext cx="8072494" cy="3429000"/>
          </a:xfrm>
          <a:prstGeom prst="rect">
            <a:avLst/>
          </a:prstGeom>
          <a:noFill/>
          <a:ln>
            <a:noFill/>
          </a:ln>
        </p:spPr>
      </p:pic>
      <p:pic>
        <p:nvPicPr>
          <p:cNvPr id="5" name="Picture 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357554" y="214290"/>
            <a:ext cx="1560625" cy="745688"/>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868"/>
        <p:cNvGrpSpPr/>
        <p:nvPr/>
      </p:nvGrpSpPr>
      <p:grpSpPr>
        <a:xfrm>
          <a:off x="0" y="0"/>
          <a:ext cx="0" cy="0"/>
          <a:chOff x="0" y="0"/>
          <a:chExt cx="0" cy="0"/>
        </a:xfrm>
      </p:grpSpPr>
      <p:pic>
        <p:nvPicPr>
          <p:cNvPr id="869" name="Google Shape;869;p41"/>
          <p:cNvPicPr preferRelativeResize="0"/>
          <p:nvPr/>
        </p:nvPicPr>
        <p:blipFill rotWithShape="1">
          <a:blip r:embed="rId3">
            <a:alphaModFix/>
          </a:blip>
          <a:srcRect t="1047" b="1047"/>
          <a:stretch/>
        </p:blipFill>
        <p:spPr>
          <a:xfrm>
            <a:off x="2735404" y="720000"/>
            <a:ext cx="6979474" cy="5871464"/>
          </a:xfrm>
          <a:prstGeom prst="rect">
            <a:avLst/>
          </a:prstGeom>
          <a:noFill/>
          <a:ln>
            <a:noFill/>
          </a:ln>
        </p:spPr>
      </p:pic>
      <p:sp>
        <p:nvSpPr>
          <p:cNvPr id="870" name="Google Shape;870;p41"/>
          <p:cNvSpPr txBox="1">
            <a:spLocks noGrp="1"/>
          </p:cNvSpPr>
          <p:nvPr>
            <p:ph type="title"/>
          </p:nvPr>
        </p:nvSpPr>
        <p:spPr>
          <a:xfrm>
            <a:off x="571472" y="1643050"/>
            <a:ext cx="4946100" cy="3320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dirty="0" smtClean="0"/>
              <a:t>History of the languages</a:t>
            </a:r>
            <a:endParaRPr/>
          </a:p>
        </p:txBody>
      </p:sp>
      <p:pic>
        <p:nvPicPr>
          <p:cNvPr id="4" name="Picture 3"/>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143240" y="0"/>
            <a:ext cx="1560625" cy="1176002"/>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2628" y="1037407"/>
            <a:ext cx="7467600" cy="1143000"/>
          </a:xfrm>
        </p:spPr>
        <p:txBody>
          <a:bodyPr>
            <a:normAutofit/>
          </a:bodyPr>
          <a:lstStyle/>
          <a:p>
            <a:pPr algn="ctr"/>
            <a:r>
              <a:rPr lang="en-US" sz="3600" dirty="0" smtClean="0"/>
              <a:t>Hi</a:t>
            </a:r>
            <a:r>
              <a:rPr lang="en-US" sz="4400" dirty="0" smtClean="0"/>
              <a:t>story</a:t>
            </a:r>
            <a:endParaRPr lang="en-US" sz="6600" dirty="0">
              <a:solidFill>
                <a:srgbClr val="002060"/>
              </a:solidFill>
            </a:endParaRPr>
          </a:p>
        </p:txBody>
      </p:sp>
      <p:pic>
        <p:nvPicPr>
          <p:cNvPr id="4" name="Content Placeholder 3" descr="maxresdefault.jpg"/>
          <p:cNvPicPr>
            <a:picLocks noGrp="1" noChangeAspect="1"/>
          </p:cNvPicPr>
          <p:nvPr>
            <p:ph sz="quarter" idx="4294967295"/>
          </p:nvPr>
        </p:nvPicPr>
        <p:blipFill>
          <a:blip r:embed="rId2"/>
          <a:stretch>
            <a:fillRect/>
          </a:stretch>
        </p:blipFill>
        <p:spPr>
          <a:xfrm>
            <a:off x="1115616" y="2564904"/>
            <a:ext cx="7215188" cy="4032250"/>
          </a:xfrm>
        </p:spPr>
      </p:pic>
      <p:pic>
        <p:nvPicPr>
          <p:cNvPr id="5" name="Picture 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286116" y="0"/>
            <a:ext cx="1560625" cy="1000108"/>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714356"/>
            <a:ext cx="7467600" cy="1143000"/>
          </a:xfrm>
        </p:spPr>
        <p:txBody>
          <a:bodyPr/>
          <a:lstStyle/>
          <a:p>
            <a:r>
              <a:rPr lang="en-US" dirty="0" smtClean="0">
                <a:solidFill>
                  <a:srgbClr val="C00000"/>
                </a:solidFill>
              </a:rPr>
              <a:t>Spread due to migration:</a:t>
            </a:r>
            <a:r>
              <a:rPr lang="en-US" dirty="0" smtClean="0"/>
              <a:t/>
            </a:r>
            <a:br>
              <a:rPr lang="en-US" dirty="0" smtClean="0"/>
            </a:br>
            <a:endParaRPr lang="en-US" dirty="0"/>
          </a:p>
        </p:txBody>
      </p:sp>
      <p:sp>
        <p:nvSpPr>
          <p:cNvPr id="3" name="Content Placeholder 2"/>
          <p:cNvSpPr>
            <a:spLocks noGrp="1"/>
          </p:cNvSpPr>
          <p:nvPr>
            <p:ph sz="quarter" idx="1"/>
          </p:nvPr>
        </p:nvSpPr>
        <p:spPr/>
        <p:txBody>
          <a:bodyPr>
            <a:normAutofit/>
          </a:bodyPr>
          <a:lstStyle/>
          <a:p>
            <a:pPr algn="just"/>
            <a:r>
              <a:rPr lang="en-US" sz="2100" dirty="0" smtClean="0"/>
              <a:t>Garhwali is also spoken by Garhwali migrants.</a:t>
            </a:r>
          </a:p>
          <a:p>
            <a:pPr algn="just"/>
            <a:r>
              <a:rPr lang="en-US" sz="2100" dirty="0" smtClean="0"/>
              <a:t>It is spoken in nearby parts of Uttarakhand.</a:t>
            </a:r>
          </a:p>
          <a:p>
            <a:pPr algn="just"/>
            <a:endParaRPr lang="en-US" dirty="0"/>
          </a:p>
        </p:txBody>
      </p:sp>
      <p:pic>
        <p:nvPicPr>
          <p:cNvPr id="4" name="Picture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3357554" y="0"/>
            <a:ext cx="1785950" cy="928670"/>
          </a:xfrm>
          <a:prstGeom prst="rect">
            <a:avLst/>
          </a:prstGeom>
        </p:spPr>
      </p:pic>
      <p:sp>
        <p:nvSpPr>
          <p:cNvPr id="5" name="AutoShape 2" descr="https://www.uttarakhandi.com/wp-content/uploads/garhwal.jpg"/>
          <p:cNvSpPr>
            <a:spLocks noChangeAspect="1" noChangeArrowheads="1"/>
          </p:cNvSpPr>
          <p:nvPr/>
        </p:nvSpPr>
        <p:spPr bwMode="auto">
          <a:xfrm>
            <a:off x="155575" y="-144463"/>
            <a:ext cx="304800" cy="304801"/>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4" descr="https://www.uttarakhandi.com/wp-content/uploads/garhwal.jpg"/>
          <p:cNvSpPr>
            <a:spLocks noChangeAspect="1" noChangeArrowheads="1"/>
          </p:cNvSpPr>
          <p:nvPr/>
        </p:nvSpPr>
        <p:spPr bwMode="auto">
          <a:xfrm>
            <a:off x="307975" y="7937"/>
            <a:ext cx="304800" cy="304801"/>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7" name="Picture 6"/>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661864" y="2941691"/>
            <a:ext cx="7296518" cy="3532261"/>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4348" y="1000108"/>
            <a:ext cx="7467600" cy="1143000"/>
          </a:xfrm>
        </p:spPr>
        <p:txBody>
          <a:bodyPr>
            <a:normAutofit/>
          </a:bodyPr>
          <a:lstStyle/>
          <a:p>
            <a:r>
              <a:rPr lang="en-US" sz="2700" b="1" dirty="0" smtClean="0">
                <a:solidFill>
                  <a:srgbClr val="00B050"/>
                </a:solidFill>
              </a:rPr>
              <a:t>An Endangered Dialect</a:t>
            </a:r>
            <a:r>
              <a:rPr lang="en-US" dirty="0" smtClean="0"/>
              <a:t/>
            </a:r>
            <a:br>
              <a:rPr lang="en-US" dirty="0" smtClean="0"/>
            </a:br>
            <a:endParaRPr lang="en-US" dirty="0"/>
          </a:p>
        </p:txBody>
      </p:sp>
      <p:sp>
        <p:nvSpPr>
          <p:cNvPr id="3" name="Content Placeholder 2"/>
          <p:cNvSpPr>
            <a:spLocks noGrp="1"/>
          </p:cNvSpPr>
          <p:nvPr>
            <p:ph sz="quarter" idx="1"/>
          </p:nvPr>
        </p:nvSpPr>
        <p:spPr>
          <a:xfrm>
            <a:off x="457200" y="2285984"/>
            <a:ext cx="7467600" cy="4187968"/>
          </a:xfrm>
        </p:spPr>
        <p:txBody>
          <a:bodyPr/>
          <a:lstStyle/>
          <a:p>
            <a:pPr algn="just"/>
            <a:r>
              <a:rPr lang="en-US" sz="2000" dirty="0" smtClean="0"/>
              <a:t>According to the recent UNESCO’s report provided by Atlas of the world’s language in danger, showcases that Garhwali language is in the unsafe category along with quickly becoming extinct. </a:t>
            </a:r>
          </a:p>
          <a:p>
            <a:pPr algn="just"/>
            <a:r>
              <a:rPr lang="en-US" dirty="0" smtClean="0"/>
              <a:t>There are various reason for it.</a:t>
            </a:r>
          </a:p>
          <a:p>
            <a:pPr algn="just"/>
            <a:endParaRPr lang="en-US" sz="2000" dirty="0"/>
          </a:p>
        </p:txBody>
      </p:sp>
      <p:pic>
        <p:nvPicPr>
          <p:cNvPr id="4" name="Google Shape;134;p28"/>
          <p:cNvPicPr preferRelativeResize="0"/>
          <p:nvPr/>
        </p:nvPicPr>
        <p:blipFill>
          <a:blip r:embed="rId2">
            <a:alphaModFix/>
          </a:blip>
          <a:stretch>
            <a:fillRect/>
          </a:stretch>
        </p:blipFill>
        <p:spPr>
          <a:xfrm>
            <a:off x="428596" y="4842868"/>
            <a:ext cx="8088449" cy="2015132"/>
          </a:xfrm>
          <a:prstGeom prst="rect">
            <a:avLst/>
          </a:prstGeom>
          <a:noFill/>
          <a:ln>
            <a:noFill/>
          </a:ln>
        </p:spPr>
      </p:pic>
      <p:pic>
        <p:nvPicPr>
          <p:cNvPr id="5" name="Picture 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571868" y="0"/>
            <a:ext cx="1560625" cy="857232"/>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500042"/>
            <a:ext cx="7467600" cy="1143000"/>
          </a:xfrm>
        </p:spPr>
        <p:txBody>
          <a:bodyPr/>
          <a:lstStyle/>
          <a:p>
            <a:r>
              <a:rPr lang="en-US" dirty="0" smtClean="0">
                <a:solidFill>
                  <a:srgbClr val="0070C0"/>
                </a:solidFill>
              </a:rPr>
              <a:t>DIALECTS:</a:t>
            </a:r>
            <a:endParaRPr lang="en-US" dirty="0">
              <a:solidFill>
                <a:srgbClr val="0070C0"/>
              </a:solidFill>
            </a:endParaRPr>
          </a:p>
        </p:txBody>
      </p:sp>
      <p:sp>
        <p:nvSpPr>
          <p:cNvPr id="3" name="Content Placeholder 2"/>
          <p:cNvSpPr>
            <a:spLocks noGrp="1"/>
          </p:cNvSpPr>
          <p:nvPr>
            <p:ph sz="quarter" idx="1"/>
          </p:nvPr>
        </p:nvSpPr>
        <p:spPr/>
        <p:txBody>
          <a:bodyPr/>
          <a:lstStyle/>
          <a:p>
            <a:pPr algn="just">
              <a:buFont typeface="Wingdings" pitchFamily="2" charset="2"/>
              <a:buChar char="v"/>
            </a:pPr>
            <a:r>
              <a:rPr lang="en-US" dirty="0" smtClean="0"/>
              <a:t>Garhwali has a number of dialects </a:t>
            </a:r>
          </a:p>
          <a:p>
            <a:pPr algn="just">
              <a:buFont typeface="Wingdings" pitchFamily="2" charset="2"/>
              <a:buChar char="v"/>
            </a:pPr>
            <a:r>
              <a:rPr lang="en-US" dirty="0" smtClean="0"/>
              <a:t>• </a:t>
            </a:r>
            <a:r>
              <a:rPr lang="en-US" dirty="0" err="1" smtClean="0"/>
              <a:t>Jaunsari</a:t>
            </a:r>
            <a:r>
              <a:rPr lang="en-US" dirty="0" smtClean="0"/>
              <a:t> </a:t>
            </a:r>
          </a:p>
          <a:p>
            <a:pPr algn="just">
              <a:buFont typeface="Wingdings" pitchFamily="2" charset="2"/>
              <a:buChar char="v"/>
            </a:pPr>
            <a:r>
              <a:rPr lang="en-US" dirty="0" smtClean="0"/>
              <a:t>• </a:t>
            </a:r>
            <a:r>
              <a:rPr lang="en-US" dirty="0" err="1" smtClean="0"/>
              <a:t>Marchi</a:t>
            </a:r>
            <a:r>
              <a:rPr lang="en-US" dirty="0" smtClean="0"/>
              <a:t> </a:t>
            </a:r>
          </a:p>
          <a:p>
            <a:pPr algn="just">
              <a:buFont typeface="Wingdings" pitchFamily="2" charset="2"/>
              <a:buChar char="v"/>
            </a:pPr>
            <a:r>
              <a:rPr lang="en-US" dirty="0" smtClean="0"/>
              <a:t>• </a:t>
            </a:r>
            <a:r>
              <a:rPr lang="en-US" dirty="0" err="1" smtClean="0"/>
              <a:t>Jadhi</a:t>
            </a:r>
            <a:endParaRPr lang="en-US" dirty="0" smtClean="0"/>
          </a:p>
          <a:p>
            <a:pPr>
              <a:buFont typeface="Wingdings" pitchFamily="2" charset="2"/>
              <a:buChar char="v"/>
            </a:pPr>
            <a:r>
              <a:rPr lang="en-US" dirty="0" smtClean="0"/>
              <a:t>• </a:t>
            </a:r>
            <a:r>
              <a:rPr lang="en-US" dirty="0" err="1" smtClean="0"/>
              <a:t>Sailani</a:t>
            </a:r>
            <a:endParaRPr lang="en-US" dirty="0" smtClean="0"/>
          </a:p>
          <a:p>
            <a:endParaRPr lang="en-US" dirty="0"/>
          </a:p>
        </p:txBody>
      </p:sp>
      <p:pic>
        <p:nvPicPr>
          <p:cNvPr id="4" name="Picture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3571868" y="0"/>
            <a:ext cx="1560625" cy="1176002"/>
          </a:xfrm>
          <a:prstGeom prst="rect">
            <a:avLst/>
          </a:prstGeom>
        </p:spPr>
      </p:pic>
      <p:pic>
        <p:nvPicPr>
          <p:cNvPr id="5" name="Picture 4"/>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611560" y="3893925"/>
            <a:ext cx="3777587" cy="2809580"/>
          </a:xfrm>
          <a:prstGeom prst="rect">
            <a:avLst/>
          </a:prstGeom>
        </p:spPr>
      </p:pic>
      <p:pic>
        <p:nvPicPr>
          <p:cNvPr id="6" name="Picture 5"/>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4860032" y="2143084"/>
            <a:ext cx="3767682" cy="458184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1071546"/>
            <a:ext cx="7467600" cy="1143000"/>
          </a:xfrm>
        </p:spPr>
        <p:txBody>
          <a:bodyPr>
            <a:normAutofit fontScale="90000"/>
          </a:bodyPr>
          <a:lstStyle/>
          <a:p>
            <a:r>
              <a:rPr lang="en-US" b="1" u="sng" dirty="0" smtClean="0">
                <a:solidFill>
                  <a:srgbClr val="00B050"/>
                </a:solidFill>
              </a:rPr>
              <a:t>Influence of Colloquial languages and Dialects</a:t>
            </a:r>
            <a:r>
              <a:rPr lang="en-US" dirty="0" smtClean="0">
                <a:solidFill>
                  <a:srgbClr val="00B050"/>
                </a:solidFill>
              </a:rPr>
              <a:t/>
            </a:r>
            <a:br>
              <a:rPr lang="en-US" dirty="0" smtClean="0">
                <a:solidFill>
                  <a:srgbClr val="00B050"/>
                </a:solidFill>
              </a:rPr>
            </a:br>
            <a:endParaRPr lang="en-US" dirty="0">
              <a:solidFill>
                <a:srgbClr val="00B050"/>
              </a:solidFill>
            </a:endParaRPr>
          </a:p>
        </p:txBody>
      </p:sp>
      <p:sp>
        <p:nvSpPr>
          <p:cNvPr id="3" name="Content Placeholder 2"/>
          <p:cNvSpPr>
            <a:spLocks noGrp="1"/>
          </p:cNvSpPr>
          <p:nvPr>
            <p:ph sz="quarter" idx="1"/>
          </p:nvPr>
        </p:nvSpPr>
        <p:spPr>
          <a:xfrm>
            <a:off x="428596" y="1984248"/>
            <a:ext cx="7467600" cy="4588024"/>
          </a:xfrm>
        </p:spPr>
        <p:txBody>
          <a:bodyPr>
            <a:normAutofit/>
          </a:bodyPr>
          <a:lstStyle/>
          <a:p>
            <a:pPr algn="just">
              <a:buNone/>
            </a:pPr>
            <a:r>
              <a:rPr lang="en-US" dirty="0" smtClean="0"/>
              <a:t>   </a:t>
            </a:r>
            <a:br>
              <a:rPr lang="en-US" dirty="0" smtClean="0"/>
            </a:br>
            <a:r>
              <a:rPr lang="en-US" dirty="0" smtClean="0"/>
              <a:t>•Sanskrit or Hindi that is prevalent in the areas to the south of </a:t>
            </a:r>
            <a:r>
              <a:rPr lang="en-US" dirty="0" err="1" smtClean="0"/>
              <a:t>Garhwal</a:t>
            </a:r>
            <a:endParaRPr lang="en-US" dirty="0" smtClean="0"/>
          </a:p>
          <a:p>
            <a:pPr algn="just">
              <a:buNone/>
            </a:pPr>
            <a:r>
              <a:rPr lang="en-US" dirty="0" smtClean="0"/>
              <a:t/>
            </a:r>
            <a:br>
              <a:rPr lang="en-US" dirty="0" smtClean="0"/>
            </a:br>
            <a:r>
              <a:rPr lang="en-US" dirty="0" smtClean="0"/>
              <a:t>•</a:t>
            </a:r>
            <a:r>
              <a:rPr lang="en-US" dirty="0" err="1" smtClean="0"/>
              <a:t>Bhotia</a:t>
            </a:r>
            <a:r>
              <a:rPr lang="en-US" dirty="0" smtClean="0"/>
              <a:t> dialect of Tibet and China.</a:t>
            </a:r>
          </a:p>
          <a:p>
            <a:pPr algn="just">
              <a:buNone/>
            </a:pPr>
            <a:r>
              <a:rPr lang="en-US" dirty="0" smtClean="0"/>
              <a:t/>
            </a:r>
            <a:br>
              <a:rPr lang="en-US" dirty="0" smtClean="0"/>
            </a:br>
            <a:r>
              <a:rPr lang="en-US" dirty="0" smtClean="0"/>
              <a:t>•</a:t>
            </a:r>
            <a:r>
              <a:rPr lang="en-US" dirty="0" err="1" smtClean="0"/>
              <a:t>Kumaoni</a:t>
            </a:r>
            <a:r>
              <a:rPr lang="en-US" dirty="0" smtClean="0"/>
              <a:t> and Nepali that is spoken in the Eastern </a:t>
            </a:r>
            <a:r>
              <a:rPr lang="en-US" dirty="0" err="1" smtClean="0"/>
              <a:t>Garhwal</a:t>
            </a:r>
            <a:r>
              <a:rPr lang="en-US" dirty="0" smtClean="0"/>
              <a:t> region.</a:t>
            </a:r>
          </a:p>
          <a:p>
            <a:pPr algn="just">
              <a:buNone/>
            </a:pPr>
            <a:r>
              <a:rPr lang="en-US" dirty="0" smtClean="0"/>
              <a:t/>
            </a:r>
            <a:br>
              <a:rPr lang="en-US" dirty="0" smtClean="0"/>
            </a:br>
            <a:r>
              <a:rPr lang="en-US" dirty="0" smtClean="0"/>
              <a:t>•Dialects of the people of Western Pahari region.</a:t>
            </a:r>
            <a:endParaRPr lang="en-US" dirty="0"/>
          </a:p>
        </p:txBody>
      </p:sp>
      <p:pic>
        <p:nvPicPr>
          <p:cNvPr id="4" name="Picture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3286116" y="0"/>
            <a:ext cx="1560625" cy="92867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857232"/>
            <a:ext cx="7467600" cy="857256"/>
          </a:xfrm>
        </p:spPr>
        <p:txBody>
          <a:bodyPr>
            <a:normAutofit/>
          </a:bodyPr>
          <a:lstStyle/>
          <a:p>
            <a:r>
              <a:rPr lang="en-US" sz="2800" dirty="0" smtClean="0">
                <a:solidFill>
                  <a:srgbClr val="00B050"/>
                </a:solidFill>
              </a:rPr>
              <a:t>Some examples with translation:</a:t>
            </a:r>
            <a:endParaRPr lang="en-US" sz="2800" dirty="0">
              <a:solidFill>
                <a:srgbClr val="00B050"/>
              </a:solidFill>
            </a:endParaRPr>
          </a:p>
        </p:txBody>
      </p:sp>
      <p:sp>
        <p:nvSpPr>
          <p:cNvPr id="3" name="Content Placeholder 2"/>
          <p:cNvSpPr>
            <a:spLocks noGrp="1"/>
          </p:cNvSpPr>
          <p:nvPr>
            <p:ph sz="quarter" idx="1"/>
          </p:nvPr>
        </p:nvSpPr>
        <p:spPr>
          <a:xfrm>
            <a:off x="428596" y="1984248"/>
            <a:ext cx="7467600" cy="4445148"/>
          </a:xfrm>
        </p:spPr>
        <p:txBody>
          <a:bodyPr>
            <a:normAutofit fontScale="70000" lnSpcReduction="20000"/>
          </a:bodyPr>
          <a:lstStyle/>
          <a:p>
            <a:pPr>
              <a:buFont typeface="Wingdings" pitchFamily="2" charset="2"/>
              <a:buChar char="Ø"/>
            </a:pPr>
            <a:r>
              <a:rPr lang="en-US" dirty="0" smtClean="0">
                <a:solidFill>
                  <a:srgbClr val="FF0000"/>
                </a:solidFill>
              </a:rPr>
              <a:t>English</a:t>
            </a:r>
            <a:r>
              <a:rPr lang="en-US" dirty="0" smtClean="0"/>
              <a:t>: What is your name</a:t>
            </a:r>
          </a:p>
          <a:p>
            <a:pPr>
              <a:buFont typeface="Wingdings" pitchFamily="2" charset="2"/>
              <a:buChar char="Ø"/>
            </a:pPr>
            <a:r>
              <a:rPr lang="en-US" dirty="0" smtClean="0">
                <a:solidFill>
                  <a:srgbClr val="00B050"/>
                </a:solidFill>
              </a:rPr>
              <a:t>Garhwali</a:t>
            </a:r>
            <a:r>
              <a:rPr lang="en-US" dirty="0" smtClean="0"/>
              <a:t>: Tyar naam kya cha?</a:t>
            </a:r>
          </a:p>
          <a:p>
            <a:pPr>
              <a:buFont typeface="Wingdings" pitchFamily="2" charset="2"/>
              <a:buChar char="Ø"/>
            </a:pPr>
            <a:r>
              <a:rPr lang="en-IN" dirty="0" err="1" smtClean="0"/>
              <a:t>Kumaoni</a:t>
            </a:r>
            <a:r>
              <a:rPr lang="en-IN" dirty="0" smtClean="0"/>
              <a:t>: </a:t>
            </a:r>
            <a:r>
              <a:rPr lang="en-IN" dirty="0" err="1" smtClean="0"/>
              <a:t>Tumar</a:t>
            </a:r>
            <a:r>
              <a:rPr lang="en-IN" dirty="0" smtClean="0"/>
              <a:t> </a:t>
            </a:r>
            <a:r>
              <a:rPr lang="en-IN" dirty="0" err="1" smtClean="0"/>
              <a:t>naam</a:t>
            </a:r>
            <a:r>
              <a:rPr lang="en-IN" dirty="0" smtClean="0"/>
              <a:t> </a:t>
            </a:r>
            <a:r>
              <a:rPr lang="en-IN" dirty="0" err="1" smtClean="0"/>
              <a:t>ki</a:t>
            </a:r>
            <a:r>
              <a:rPr lang="en-IN" dirty="0" smtClean="0"/>
              <a:t> </a:t>
            </a:r>
            <a:r>
              <a:rPr lang="en-IN" dirty="0" err="1" smtClean="0"/>
              <a:t>chu</a:t>
            </a:r>
            <a:r>
              <a:rPr lang="en-IN" dirty="0" smtClean="0"/>
              <a:t>?</a:t>
            </a:r>
            <a:endParaRPr lang="en-US" dirty="0" smtClean="0"/>
          </a:p>
          <a:p>
            <a:endParaRPr lang="en-US" dirty="0" smtClean="0"/>
          </a:p>
          <a:p>
            <a:pPr>
              <a:buFont typeface="Wingdings" pitchFamily="2" charset="2"/>
              <a:buChar char="Ø"/>
            </a:pPr>
            <a:r>
              <a:rPr lang="en-US" dirty="0" smtClean="0">
                <a:solidFill>
                  <a:srgbClr val="FF0000"/>
                </a:solidFill>
              </a:rPr>
              <a:t>English</a:t>
            </a:r>
            <a:r>
              <a:rPr lang="en-US" dirty="0" smtClean="0"/>
              <a:t>: My name is Kamal</a:t>
            </a:r>
          </a:p>
          <a:p>
            <a:pPr>
              <a:buFont typeface="Wingdings" pitchFamily="2" charset="2"/>
              <a:buChar char="Ø"/>
            </a:pPr>
            <a:r>
              <a:rPr lang="en-US" dirty="0" smtClean="0">
                <a:solidFill>
                  <a:srgbClr val="00B050"/>
                </a:solidFill>
              </a:rPr>
              <a:t>Garhwali</a:t>
            </a:r>
            <a:r>
              <a:rPr lang="en-US" dirty="0" smtClean="0"/>
              <a:t>: Myar naam kamal cha.</a:t>
            </a:r>
          </a:p>
          <a:p>
            <a:pPr>
              <a:buFont typeface="Wingdings" pitchFamily="2" charset="2"/>
              <a:buChar char="Ø"/>
            </a:pPr>
            <a:r>
              <a:rPr lang="en-IN" dirty="0" err="1" smtClean="0"/>
              <a:t>Kumaoni</a:t>
            </a:r>
            <a:r>
              <a:rPr lang="en-IN" dirty="0" smtClean="0"/>
              <a:t>: </a:t>
            </a:r>
            <a:r>
              <a:rPr lang="en-IN" dirty="0" err="1" smtClean="0"/>
              <a:t>Mer</a:t>
            </a:r>
            <a:r>
              <a:rPr lang="en-IN" dirty="0" smtClean="0"/>
              <a:t> </a:t>
            </a:r>
            <a:r>
              <a:rPr lang="en-IN" dirty="0" err="1" smtClean="0"/>
              <a:t>naam</a:t>
            </a:r>
            <a:r>
              <a:rPr lang="en-IN" dirty="0" smtClean="0"/>
              <a:t> </a:t>
            </a:r>
            <a:r>
              <a:rPr lang="en-IN" dirty="0" err="1" smtClean="0"/>
              <a:t>Kamal</a:t>
            </a:r>
            <a:r>
              <a:rPr lang="en-IN" dirty="0" smtClean="0"/>
              <a:t> </a:t>
            </a:r>
            <a:r>
              <a:rPr lang="en-IN" dirty="0" err="1" smtClean="0"/>
              <a:t>chu</a:t>
            </a:r>
            <a:r>
              <a:rPr lang="en-IN" dirty="0" smtClean="0"/>
              <a:t>.</a:t>
            </a:r>
            <a:endParaRPr lang="en-US" dirty="0" smtClean="0"/>
          </a:p>
          <a:p>
            <a:pPr>
              <a:buNone/>
            </a:pPr>
            <a:endParaRPr lang="en-US" dirty="0" smtClean="0"/>
          </a:p>
          <a:p>
            <a:pPr>
              <a:buFont typeface="Wingdings" pitchFamily="2" charset="2"/>
              <a:buChar char="Ø"/>
            </a:pPr>
            <a:r>
              <a:rPr lang="en-US" dirty="0" smtClean="0">
                <a:solidFill>
                  <a:srgbClr val="FF0000"/>
                </a:solidFill>
              </a:rPr>
              <a:t>English</a:t>
            </a:r>
            <a:r>
              <a:rPr lang="en-US" dirty="0" smtClean="0"/>
              <a:t>: How are you?</a:t>
            </a:r>
          </a:p>
          <a:p>
            <a:pPr>
              <a:buFont typeface="Wingdings" pitchFamily="2" charset="2"/>
              <a:buChar char="Ø"/>
            </a:pPr>
            <a:r>
              <a:rPr lang="en-US" dirty="0" smtClean="0">
                <a:solidFill>
                  <a:srgbClr val="00B050"/>
                </a:solidFill>
              </a:rPr>
              <a:t>Garhwali</a:t>
            </a:r>
            <a:r>
              <a:rPr lang="en-US" dirty="0" smtClean="0"/>
              <a:t>: Tum kan </a:t>
            </a:r>
            <a:r>
              <a:rPr lang="en-US" dirty="0" err="1" smtClean="0"/>
              <a:t>chee</a:t>
            </a:r>
            <a:r>
              <a:rPr lang="en-US" dirty="0" smtClean="0"/>
              <a:t>?</a:t>
            </a:r>
          </a:p>
          <a:p>
            <a:pPr>
              <a:buFont typeface="Wingdings" pitchFamily="2" charset="2"/>
              <a:buChar char="Ø"/>
            </a:pPr>
            <a:r>
              <a:rPr lang="en-IN" dirty="0" err="1" smtClean="0"/>
              <a:t>Kumaoni</a:t>
            </a:r>
            <a:r>
              <a:rPr lang="en-IN" dirty="0" smtClean="0"/>
              <a:t>: </a:t>
            </a:r>
            <a:r>
              <a:rPr lang="en-IN" dirty="0" err="1" smtClean="0"/>
              <a:t>Tum</a:t>
            </a:r>
            <a:r>
              <a:rPr lang="en-IN" dirty="0" smtClean="0"/>
              <a:t> </a:t>
            </a:r>
            <a:r>
              <a:rPr lang="en-IN" dirty="0" err="1" smtClean="0"/>
              <a:t>kash</a:t>
            </a:r>
            <a:r>
              <a:rPr lang="en-IN" dirty="0" smtClean="0"/>
              <a:t> cha.</a:t>
            </a:r>
            <a:endParaRPr lang="en-US" dirty="0" smtClean="0"/>
          </a:p>
          <a:p>
            <a:endParaRPr lang="en-US" dirty="0" smtClean="0"/>
          </a:p>
          <a:p>
            <a:pPr>
              <a:buFont typeface="Wingdings" pitchFamily="2" charset="2"/>
              <a:buChar char="Ø"/>
            </a:pPr>
            <a:r>
              <a:rPr lang="en-US" dirty="0" smtClean="0">
                <a:solidFill>
                  <a:srgbClr val="C00000"/>
                </a:solidFill>
              </a:rPr>
              <a:t>English:</a:t>
            </a:r>
            <a:r>
              <a:rPr lang="en-US" dirty="0" smtClean="0"/>
              <a:t> I am fine. How are you?</a:t>
            </a:r>
          </a:p>
          <a:p>
            <a:pPr>
              <a:buFont typeface="Wingdings" pitchFamily="2" charset="2"/>
              <a:buChar char="Ø"/>
            </a:pPr>
            <a:r>
              <a:rPr lang="en-US" dirty="0" smtClean="0">
                <a:solidFill>
                  <a:srgbClr val="00B050"/>
                </a:solidFill>
              </a:rPr>
              <a:t>Garhwali</a:t>
            </a:r>
            <a:r>
              <a:rPr lang="en-US" dirty="0" smtClean="0"/>
              <a:t>: Me theek chaun. Tu kan </a:t>
            </a:r>
            <a:r>
              <a:rPr lang="en-US" dirty="0" err="1" smtClean="0"/>
              <a:t>che</a:t>
            </a:r>
            <a:r>
              <a:rPr lang="en-US" dirty="0" smtClean="0"/>
              <a:t>?</a:t>
            </a:r>
          </a:p>
          <a:p>
            <a:pPr>
              <a:buFont typeface="Wingdings" pitchFamily="2" charset="2"/>
              <a:buChar char="Ø"/>
            </a:pPr>
            <a:r>
              <a:rPr lang="en-IN" dirty="0" err="1" smtClean="0"/>
              <a:t>Kumaoni</a:t>
            </a:r>
            <a:r>
              <a:rPr lang="en-IN" dirty="0" smtClean="0"/>
              <a:t>: Mei </a:t>
            </a:r>
            <a:r>
              <a:rPr lang="en-IN" dirty="0" err="1" smtClean="0"/>
              <a:t>theek</a:t>
            </a:r>
            <a:r>
              <a:rPr lang="en-IN" dirty="0" smtClean="0"/>
              <a:t> </a:t>
            </a:r>
            <a:r>
              <a:rPr lang="en-IN" dirty="0" err="1" smtClean="0"/>
              <a:t>chu</a:t>
            </a:r>
            <a:r>
              <a:rPr lang="en-IN" dirty="0" smtClean="0"/>
              <a:t>. </a:t>
            </a:r>
            <a:r>
              <a:rPr lang="en-IN" dirty="0" err="1" smtClean="0"/>
              <a:t>Tum</a:t>
            </a:r>
            <a:r>
              <a:rPr lang="en-IN" dirty="0" smtClean="0"/>
              <a:t> </a:t>
            </a:r>
            <a:r>
              <a:rPr lang="en-IN" dirty="0" err="1" smtClean="0"/>
              <a:t>kash</a:t>
            </a:r>
            <a:r>
              <a:rPr lang="en-IN" dirty="0" smtClean="0"/>
              <a:t> chan.</a:t>
            </a:r>
            <a:endParaRPr lang="en-US" dirty="0" smtClean="0"/>
          </a:p>
          <a:p>
            <a:endParaRPr lang="en-US" dirty="0"/>
          </a:p>
        </p:txBody>
      </p:sp>
      <p:pic>
        <p:nvPicPr>
          <p:cNvPr id="4" name="Picture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3357554" y="0"/>
            <a:ext cx="1560625" cy="92867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00035" y="3429001"/>
            <a:ext cx="8229600" cy="928694"/>
          </a:xfrm>
        </p:spPr>
        <p:txBody>
          <a:bodyPr/>
          <a:lstStyle/>
          <a:p>
            <a:endParaRPr lang="en-US" dirty="0"/>
          </a:p>
        </p:txBody>
      </p:sp>
      <p:pic>
        <p:nvPicPr>
          <p:cNvPr id="4" name="Content Placeholder 3" descr="Uttarakhand.jpg"/>
          <p:cNvPicPr>
            <a:picLocks noGrp="1" noChangeAspect="1"/>
          </p:cNvPicPr>
          <p:nvPr>
            <p:ph sz="quarter" idx="1"/>
          </p:nvPr>
        </p:nvPicPr>
        <p:blipFill>
          <a:blip r:embed="rId2"/>
          <a:stretch>
            <a:fillRect/>
          </a:stretch>
        </p:blipFill>
        <p:spPr>
          <a:xfrm>
            <a:off x="142845" y="1"/>
            <a:ext cx="8703105" cy="3393041"/>
          </a:xfrm>
        </p:spPr>
      </p:pic>
      <p:pic>
        <p:nvPicPr>
          <p:cNvPr id="5" name="Picture 4" descr="one-state-many-world.jpg"/>
          <p:cNvPicPr>
            <a:picLocks noChangeAspect="1"/>
          </p:cNvPicPr>
          <p:nvPr/>
        </p:nvPicPr>
        <p:blipFill>
          <a:blip r:embed="rId3"/>
          <a:stretch>
            <a:fillRect/>
          </a:stretch>
        </p:blipFill>
        <p:spPr>
          <a:xfrm>
            <a:off x="142845" y="3429000"/>
            <a:ext cx="8715436" cy="3429000"/>
          </a:xfrm>
          <a:prstGeom prst="rect">
            <a:avLst/>
          </a:prstGeom>
        </p:spPr>
      </p:pic>
      <p:pic>
        <p:nvPicPr>
          <p:cNvPr id="6" name="Picture 5"/>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714744" y="0"/>
            <a:ext cx="1489187" cy="500042"/>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714356"/>
            <a:ext cx="7467600" cy="1143000"/>
          </a:xfrm>
        </p:spPr>
        <p:txBody>
          <a:bodyPr/>
          <a:lstStyle/>
          <a:p>
            <a:r>
              <a:rPr lang="en-US" dirty="0" smtClean="0">
                <a:solidFill>
                  <a:srgbClr val="0070C0"/>
                </a:solidFill>
              </a:rPr>
              <a:t>Some examples with translation</a:t>
            </a:r>
            <a:endParaRPr lang="en-US" dirty="0">
              <a:solidFill>
                <a:srgbClr val="0070C0"/>
              </a:solidFill>
            </a:endParaRPr>
          </a:p>
        </p:txBody>
      </p:sp>
      <p:sp>
        <p:nvSpPr>
          <p:cNvPr id="3" name="Content Placeholder 2"/>
          <p:cNvSpPr>
            <a:spLocks noGrp="1"/>
          </p:cNvSpPr>
          <p:nvPr>
            <p:ph sz="quarter" idx="1"/>
          </p:nvPr>
        </p:nvSpPr>
        <p:spPr>
          <a:xfrm>
            <a:off x="428596" y="1984248"/>
            <a:ext cx="7467600" cy="4588024"/>
          </a:xfrm>
        </p:spPr>
        <p:txBody>
          <a:bodyPr>
            <a:normAutofit fontScale="70000" lnSpcReduction="20000"/>
          </a:bodyPr>
          <a:lstStyle/>
          <a:p>
            <a:r>
              <a:rPr lang="en-US" dirty="0" smtClean="0">
                <a:solidFill>
                  <a:srgbClr val="C00000"/>
                </a:solidFill>
              </a:rPr>
              <a:t>English</a:t>
            </a:r>
            <a:r>
              <a:rPr lang="en-US" dirty="0" smtClean="0"/>
              <a:t>: How are other members of the family?</a:t>
            </a:r>
          </a:p>
          <a:p>
            <a:r>
              <a:rPr lang="en-US" dirty="0" smtClean="0">
                <a:solidFill>
                  <a:srgbClr val="00B050"/>
                </a:solidFill>
              </a:rPr>
              <a:t>Garhwali</a:t>
            </a:r>
            <a:r>
              <a:rPr lang="en-US" dirty="0" smtClean="0"/>
              <a:t>: Ghar maa(n) aur log kan </a:t>
            </a:r>
            <a:r>
              <a:rPr lang="en-US" dirty="0" err="1" smtClean="0"/>
              <a:t>chan</a:t>
            </a:r>
            <a:r>
              <a:rPr lang="en-US" dirty="0" smtClean="0"/>
              <a:t>?</a:t>
            </a:r>
          </a:p>
          <a:p>
            <a:r>
              <a:rPr lang="en-IN" dirty="0" err="1" smtClean="0">
                <a:solidFill>
                  <a:srgbClr val="3D5D19"/>
                </a:solidFill>
              </a:rPr>
              <a:t>Kumaoni</a:t>
            </a:r>
            <a:r>
              <a:rPr lang="en-IN" dirty="0" smtClean="0"/>
              <a:t>: </a:t>
            </a:r>
            <a:r>
              <a:rPr lang="en-IN" dirty="0" err="1" smtClean="0"/>
              <a:t>Tumhar</a:t>
            </a:r>
            <a:r>
              <a:rPr lang="en-IN" dirty="0" smtClean="0"/>
              <a:t> </a:t>
            </a:r>
            <a:r>
              <a:rPr lang="en-IN" dirty="0" err="1" smtClean="0"/>
              <a:t>ghar</a:t>
            </a:r>
            <a:r>
              <a:rPr lang="en-IN" dirty="0" smtClean="0"/>
              <a:t> </a:t>
            </a:r>
            <a:r>
              <a:rPr lang="en-IN" dirty="0" err="1" smtClean="0"/>
              <a:t>maa</a:t>
            </a:r>
            <a:r>
              <a:rPr lang="en-IN" dirty="0" smtClean="0"/>
              <a:t> </a:t>
            </a:r>
            <a:r>
              <a:rPr lang="en-IN" dirty="0" err="1" smtClean="0"/>
              <a:t>kash</a:t>
            </a:r>
            <a:r>
              <a:rPr lang="en-IN" dirty="0" smtClean="0"/>
              <a:t> chan.</a:t>
            </a:r>
            <a:endParaRPr lang="en-US" dirty="0" smtClean="0"/>
          </a:p>
          <a:p>
            <a:pPr>
              <a:buNone/>
            </a:pPr>
            <a:endParaRPr lang="en-US" dirty="0" smtClean="0"/>
          </a:p>
          <a:p>
            <a:r>
              <a:rPr lang="en-US" dirty="0" smtClean="0">
                <a:solidFill>
                  <a:srgbClr val="C00000"/>
                </a:solidFill>
              </a:rPr>
              <a:t>English</a:t>
            </a:r>
            <a:r>
              <a:rPr lang="en-US" dirty="0" smtClean="0"/>
              <a:t>: They all are fine.</a:t>
            </a:r>
          </a:p>
          <a:p>
            <a:r>
              <a:rPr lang="en-US" dirty="0" smtClean="0">
                <a:solidFill>
                  <a:srgbClr val="00B050"/>
                </a:solidFill>
              </a:rPr>
              <a:t>Garhwali</a:t>
            </a:r>
            <a:r>
              <a:rPr lang="en-US" dirty="0" smtClean="0"/>
              <a:t>: Woo bhi sab theek chan.</a:t>
            </a:r>
          </a:p>
          <a:p>
            <a:r>
              <a:rPr lang="en-IN" dirty="0" err="1" smtClean="0">
                <a:solidFill>
                  <a:srgbClr val="3D5D19"/>
                </a:solidFill>
              </a:rPr>
              <a:t>Kumaoni</a:t>
            </a:r>
            <a:r>
              <a:rPr lang="en-IN" dirty="0" smtClean="0"/>
              <a:t>: woo </a:t>
            </a:r>
            <a:r>
              <a:rPr lang="en-IN" dirty="0" err="1" smtClean="0"/>
              <a:t>bhgi</a:t>
            </a:r>
            <a:r>
              <a:rPr lang="en-IN" dirty="0" smtClean="0"/>
              <a:t> </a:t>
            </a:r>
            <a:r>
              <a:rPr lang="en-IN" dirty="0" err="1" smtClean="0"/>
              <a:t>sab</a:t>
            </a:r>
            <a:r>
              <a:rPr lang="en-IN" dirty="0" smtClean="0"/>
              <a:t> </a:t>
            </a:r>
            <a:r>
              <a:rPr lang="en-IN" dirty="0" err="1" smtClean="0"/>
              <a:t>theek</a:t>
            </a:r>
            <a:r>
              <a:rPr lang="en-IN" dirty="0" smtClean="0"/>
              <a:t> </a:t>
            </a:r>
            <a:r>
              <a:rPr lang="en-IN" dirty="0" err="1" smtClean="0"/>
              <a:t>chan</a:t>
            </a:r>
            <a:endParaRPr lang="en-US" dirty="0" smtClean="0"/>
          </a:p>
          <a:p>
            <a:pPr>
              <a:buNone/>
            </a:pPr>
            <a:endParaRPr lang="en-US" dirty="0" smtClean="0"/>
          </a:p>
          <a:p>
            <a:r>
              <a:rPr lang="en-US" dirty="0" smtClean="0">
                <a:solidFill>
                  <a:srgbClr val="C00000"/>
                </a:solidFill>
              </a:rPr>
              <a:t>English</a:t>
            </a:r>
            <a:r>
              <a:rPr lang="en-US" dirty="0" smtClean="0"/>
              <a:t>: What are you doing these days?</a:t>
            </a:r>
          </a:p>
          <a:p>
            <a:r>
              <a:rPr lang="en-US" dirty="0" smtClean="0">
                <a:solidFill>
                  <a:srgbClr val="00B050"/>
                </a:solidFill>
              </a:rPr>
              <a:t>Garhwali</a:t>
            </a:r>
            <a:r>
              <a:rPr lang="en-US" dirty="0" smtClean="0"/>
              <a:t>: Aajkal kya kanu </a:t>
            </a:r>
            <a:r>
              <a:rPr lang="en-US" dirty="0" err="1" smtClean="0"/>
              <a:t>che</a:t>
            </a:r>
            <a:r>
              <a:rPr lang="en-US" dirty="0" smtClean="0"/>
              <a:t>?</a:t>
            </a:r>
          </a:p>
          <a:p>
            <a:r>
              <a:rPr lang="en-US" dirty="0" err="1" smtClean="0"/>
              <a:t>Kumaoni</a:t>
            </a:r>
            <a:r>
              <a:rPr lang="en-US" dirty="0" smtClean="0"/>
              <a:t>: </a:t>
            </a:r>
            <a:r>
              <a:rPr lang="en-US" dirty="0" err="1" smtClean="0"/>
              <a:t>Aajkal</a:t>
            </a:r>
            <a:r>
              <a:rPr lang="en-US" dirty="0" smtClean="0"/>
              <a:t> </a:t>
            </a:r>
            <a:r>
              <a:rPr lang="en-US" dirty="0" err="1" smtClean="0"/>
              <a:t>tum</a:t>
            </a:r>
            <a:r>
              <a:rPr lang="en-US" dirty="0" smtClean="0"/>
              <a:t> </a:t>
            </a:r>
            <a:r>
              <a:rPr lang="en-US" dirty="0" err="1" smtClean="0"/>
              <a:t>ki</a:t>
            </a:r>
            <a:r>
              <a:rPr lang="en-US" dirty="0" smtClean="0"/>
              <a:t> </a:t>
            </a:r>
            <a:r>
              <a:rPr lang="en-US" dirty="0" err="1" smtClean="0"/>
              <a:t>kan</a:t>
            </a:r>
            <a:r>
              <a:rPr lang="en-US" dirty="0" smtClean="0"/>
              <a:t> cha.</a:t>
            </a:r>
          </a:p>
          <a:p>
            <a:pPr>
              <a:buNone/>
            </a:pPr>
            <a:endParaRPr lang="en-US" dirty="0" smtClean="0"/>
          </a:p>
          <a:p>
            <a:r>
              <a:rPr lang="en-US" dirty="0" smtClean="0">
                <a:solidFill>
                  <a:srgbClr val="C00000"/>
                </a:solidFill>
              </a:rPr>
              <a:t>English</a:t>
            </a:r>
            <a:r>
              <a:rPr lang="en-US" dirty="0" smtClean="0"/>
              <a:t>: I am teaching in a school.</a:t>
            </a:r>
          </a:p>
          <a:p>
            <a:r>
              <a:rPr lang="en-US" dirty="0" smtClean="0">
                <a:solidFill>
                  <a:srgbClr val="00B050"/>
                </a:solidFill>
              </a:rPr>
              <a:t>Garhwali</a:t>
            </a:r>
            <a:r>
              <a:rPr lang="en-US" dirty="0" smtClean="0"/>
              <a:t>: Me ek school maa(m) padhanoo </a:t>
            </a:r>
            <a:r>
              <a:rPr lang="en-US" dirty="0" err="1" smtClean="0"/>
              <a:t>chau</a:t>
            </a:r>
            <a:r>
              <a:rPr lang="en-US" dirty="0" smtClean="0"/>
              <a:t>(n)</a:t>
            </a:r>
            <a:r>
              <a:rPr lang="en-US" dirty="0" smtClean="0">
                <a:solidFill>
                  <a:srgbClr val="3D5D19"/>
                </a:solidFill>
              </a:rPr>
              <a:t>.</a:t>
            </a:r>
          </a:p>
          <a:p>
            <a:r>
              <a:rPr lang="en-IN" dirty="0" err="1" smtClean="0">
                <a:solidFill>
                  <a:srgbClr val="3D5D19"/>
                </a:solidFill>
              </a:rPr>
              <a:t>Kumaoni:mei</a:t>
            </a:r>
            <a:r>
              <a:rPr lang="en-IN" dirty="0" smtClean="0">
                <a:solidFill>
                  <a:srgbClr val="3D5D19"/>
                </a:solidFill>
              </a:rPr>
              <a:t> </a:t>
            </a:r>
            <a:r>
              <a:rPr lang="en-IN" dirty="0" err="1" smtClean="0">
                <a:solidFill>
                  <a:srgbClr val="3D5D19"/>
                </a:solidFill>
              </a:rPr>
              <a:t>aajkal</a:t>
            </a:r>
            <a:r>
              <a:rPr lang="en-IN" dirty="0" smtClean="0">
                <a:solidFill>
                  <a:srgbClr val="3D5D19"/>
                </a:solidFill>
              </a:rPr>
              <a:t> school </a:t>
            </a:r>
            <a:r>
              <a:rPr lang="en-IN" dirty="0" err="1" smtClean="0">
                <a:solidFill>
                  <a:srgbClr val="3D5D19"/>
                </a:solidFill>
              </a:rPr>
              <a:t>mei</a:t>
            </a:r>
            <a:r>
              <a:rPr lang="en-IN" dirty="0" smtClean="0">
                <a:solidFill>
                  <a:srgbClr val="3D5D19"/>
                </a:solidFill>
              </a:rPr>
              <a:t> </a:t>
            </a:r>
            <a:r>
              <a:rPr lang="en-IN" dirty="0" err="1" smtClean="0">
                <a:solidFill>
                  <a:srgbClr val="3D5D19"/>
                </a:solidFill>
              </a:rPr>
              <a:t>padhanu</a:t>
            </a:r>
            <a:r>
              <a:rPr lang="en-IN" dirty="0" smtClean="0">
                <a:solidFill>
                  <a:srgbClr val="3D5D19"/>
                </a:solidFill>
              </a:rPr>
              <a:t>.</a:t>
            </a:r>
            <a:endParaRPr lang="en-US" dirty="0" smtClean="0">
              <a:solidFill>
                <a:srgbClr val="3D5D19"/>
              </a:solidFill>
            </a:endParaRPr>
          </a:p>
          <a:p>
            <a:endParaRPr lang="en-US" dirty="0"/>
          </a:p>
        </p:txBody>
      </p:sp>
      <p:pic>
        <p:nvPicPr>
          <p:cNvPr id="4" name="Picture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3214678" y="0"/>
            <a:ext cx="1560625" cy="1000108"/>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785794"/>
            <a:ext cx="7467600" cy="1143000"/>
          </a:xfrm>
        </p:spPr>
        <p:txBody>
          <a:bodyPr/>
          <a:lstStyle/>
          <a:p>
            <a:r>
              <a:rPr lang="en-US" dirty="0" smtClean="0">
                <a:solidFill>
                  <a:srgbClr val="0070C0"/>
                </a:solidFill>
              </a:rPr>
              <a:t>Some examples with translation</a:t>
            </a:r>
            <a:endParaRPr lang="en-US" dirty="0">
              <a:solidFill>
                <a:srgbClr val="0070C0"/>
              </a:solidFill>
            </a:endParaRPr>
          </a:p>
        </p:txBody>
      </p:sp>
      <p:sp>
        <p:nvSpPr>
          <p:cNvPr id="3" name="Content Placeholder 2"/>
          <p:cNvSpPr>
            <a:spLocks noGrp="1"/>
          </p:cNvSpPr>
          <p:nvPr>
            <p:ph sz="quarter" idx="1"/>
          </p:nvPr>
        </p:nvSpPr>
        <p:spPr>
          <a:xfrm>
            <a:off x="428596" y="2214554"/>
            <a:ext cx="7467600" cy="4071966"/>
          </a:xfrm>
        </p:spPr>
        <p:txBody>
          <a:bodyPr>
            <a:normAutofit fontScale="85000" lnSpcReduction="20000"/>
          </a:bodyPr>
          <a:lstStyle/>
          <a:p>
            <a:r>
              <a:rPr lang="en-US" dirty="0" smtClean="0">
                <a:solidFill>
                  <a:srgbClr val="C00000"/>
                </a:solidFill>
              </a:rPr>
              <a:t>English:</a:t>
            </a:r>
            <a:r>
              <a:rPr lang="en-US" dirty="0" smtClean="0"/>
              <a:t> Where do you live?</a:t>
            </a:r>
          </a:p>
          <a:p>
            <a:r>
              <a:rPr lang="en-US" dirty="0" smtClean="0">
                <a:solidFill>
                  <a:srgbClr val="00B050"/>
                </a:solidFill>
              </a:rPr>
              <a:t>Garhwali</a:t>
            </a:r>
            <a:r>
              <a:rPr lang="en-US" dirty="0" smtClean="0"/>
              <a:t>: Tu kha(n)k </a:t>
            </a:r>
            <a:r>
              <a:rPr lang="en-US" dirty="0" err="1" smtClean="0"/>
              <a:t>rehandi</a:t>
            </a:r>
            <a:r>
              <a:rPr lang="en-US" dirty="0" smtClean="0"/>
              <a:t>?</a:t>
            </a:r>
          </a:p>
          <a:p>
            <a:r>
              <a:rPr lang="en-IN" dirty="0" err="1" smtClean="0"/>
              <a:t>Kumaoni</a:t>
            </a:r>
            <a:r>
              <a:rPr lang="en-IN" dirty="0" smtClean="0"/>
              <a:t>: </a:t>
            </a:r>
            <a:r>
              <a:rPr lang="en-IN" dirty="0" err="1" smtClean="0"/>
              <a:t>Tum</a:t>
            </a:r>
            <a:r>
              <a:rPr lang="en-IN" dirty="0" smtClean="0"/>
              <a:t> </a:t>
            </a:r>
            <a:r>
              <a:rPr lang="en-IN" dirty="0" err="1" smtClean="0"/>
              <a:t>kaa</a:t>
            </a:r>
            <a:r>
              <a:rPr lang="en-IN" dirty="0" smtClean="0"/>
              <a:t> </a:t>
            </a:r>
            <a:r>
              <a:rPr lang="en-IN" dirty="0" err="1" smtClean="0"/>
              <a:t>ru</a:t>
            </a:r>
            <a:r>
              <a:rPr lang="en-IN" dirty="0" smtClean="0"/>
              <a:t> cha.</a:t>
            </a:r>
            <a:endParaRPr lang="en-US" dirty="0" smtClean="0"/>
          </a:p>
          <a:p>
            <a:endParaRPr lang="en-US" dirty="0" smtClean="0"/>
          </a:p>
          <a:p>
            <a:r>
              <a:rPr lang="en-US" dirty="0" smtClean="0">
                <a:solidFill>
                  <a:srgbClr val="C00000"/>
                </a:solidFill>
              </a:rPr>
              <a:t>English</a:t>
            </a:r>
            <a:r>
              <a:rPr lang="en-US" dirty="0" smtClean="0"/>
              <a:t>: I live in Pushp Vihar near Saket</a:t>
            </a:r>
          </a:p>
          <a:p>
            <a:r>
              <a:rPr lang="en-US" dirty="0" smtClean="0">
                <a:solidFill>
                  <a:srgbClr val="00B050"/>
                </a:solidFill>
              </a:rPr>
              <a:t>Garhwali</a:t>
            </a:r>
            <a:r>
              <a:rPr lang="en-US" dirty="0" smtClean="0"/>
              <a:t>: Me saket ka bagal maa(n) pushp vihar </a:t>
            </a:r>
            <a:r>
              <a:rPr lang="en-US" dirty="0" err="1" smtClean="0"/>
              <a:t>maa</a:t>
            </a:r>
            <a:r>
              <a:rPr lang="en-US" dirty="0" smtClean="0"/>
              <a:t>(n).</a:t>
            </a:r>
          </a:p>
          <a:p>
            <a:r>
              <a:rPr lang="en-IN" dirty="0" err="1" smtClean="0"/>
              <a:t>Kumaoni</a:t>
            </a:r>
            <a:r>
              <a:rPr lang="en-IN" dirty="0" smtClean="0"/>
              <a:t>: </a:t>
            </a:r>
            <a:r>
              <a:rPr lang="en-IN" dirty="0" err="1" smtClean="0"/>
              <a:t>Mee</a:t>
            </a:r>
            <a:r>
              <a:rPr lang="en-IN" dirty="0" smtClean="0"/>
              <a:t> </a:t>
            </a:r>
            <a:r>
              <a:rPr lang="en-IN" dirty="0" err="1" smtClean="0"/>
              <a:t>Pushp</a:t>
            </a:r>
            <a:r>
              <a:rPr lang="en-IN" dirty="0" smtClean="0"/>
              <a:t> </a:t>
            </a:r>
            <a:r>
              <a:rPr lang="en-IN" dirty="0" err="1" smtClean="0"/>
              <a:t>Vihar</a:t>
            </a:r>
            <a:r>
              <a:rPr lang="en-IN" dirty="0" smtClean="0"/>
              <a:t> </a:t>
            </a:r>
            <a:r>
              <a:rPr lang="en-IN" dirty="0" err="1" smtClean="0"/>
              <a:t>saketr</a:t>
            </a:r>
            <a:r>
              <a:rPr lang="en-IN" dirty="0" smtClean="0"/>
              <a:t> ka </a:t>
            </a:r>
            <a:r>
              <a:rPr lang="en-IN" dirty="0" err="1" smtClean="0"/>
              <a:t>bagal</a:t>
            </a:r>
            <a:r>
              <a:rPr lang="en-IN" dirty="0" smtClean="0"/>
              <a:t> </a:t>
            </a:r>
            <a:r>
              <a:rPr lang="en-IN" dirty="0" err="1" smtClean="0"/>
              <a:t>mei</a:t>
            </a:r>
            <a:r>
              <a:rPr lang="en-IN" dirty="0" smtClean="0"/>
              <a:t> </a:t>
            </a:r>
            <a:r>
              <a:rPr lang="en-IN" dirty="0" err="1" smtClean="0"/>
              <a:t>ru</a:t>
            </a:r>
            <a:r>
              <a:rPr lang="en-IN" dirty="0" smtClean="0"/>
              <a:t>.</a:t>
            </a:r>
          </a:p>
          <a:p>
            <a:endParaRPr lang="en-US" dirty="0" smtClean="0"/>
          </a:p>
          <a:p>
            <a:endParaRPr lang="en-US" dirty="0" smtClean="0"/>
          </a:p>
          <a:p>
            <a:r>
              <a:rPr lang="en-US" dirty="0" smtClean="0">
                <a:solidFill>
                  <a:srgbClr val="C00000"/>
                </a:solidFill>
              </a:rPr>
              <a:t>English</a:t>
            </a:r>
            <a:r>
              <a:rPr lang="en-US" dirty="0" smtClean="0"/>
              <a:t>: Who else lives with you?</a:t>
            </a:r>
          </a:p>
          <a:p>
            <a:r>
              <a:rPr lang="en-US" dirty="0" smtClean="0">
                <a:solidFill>
                  <a:srgbClr val="00B050"/>
                </a:solidFill>
              </a:rPr>
              <a:t>Garhwali</a:t>
            </a:r>
            <a:r>
              <a:rPr lang="en-US" dirty="0" smtClean="0"/>
              <a:t>: Tyar dagad aur ku ku </a:t>
            </a:r>
            <a:r>
              <a:rPr lang="en-US" dirty="0" err="1" smtClean="0"/>
              <a:t>rahndan</a:t>
            </a:r>
            <a:r>
              <a:rPr lang="en-US" dirty="0" smtClean="0"/>
              <a:t>?</a:t>
            </a:r>
          </a:p>
          <a:p>
            <a:r>
              <a:rPr lang="en-IN" dirty="0" err="1" smtClean="0"/>
              <a:t>Kumaoni</a:t>
            </a:r>
            <a:r>
              <a:rPr lang="en-IN" dirty="0" smtClean="0"/>
              <a:t>: </a:t>
            </a:r>
            <a:r>
              <a:rPr lang="en-IN" dirty="0" err="1" smtClean="0"/>
              <a:t>Tumur</a:t>
            </a:r>
            <a:r>
              <a:rPr lang="en-IN" dirty="0" smtClean="0"/>
              <a:t> </a:t>
            </a:r>
            <a:r>
              <a:rPr lang="en-IN" dirty="0" err="1" smtClean="0"/>
              <a:t>dagad</a:t>
            </a:r>
            <a:r>
              <a:rPr lang="en-IN" dirty="0" smtClean="0"/>
              <a:t> </a:t>
            </a:r>
            <a:r>
              <a:rPr lang="en-IN" dirty="0" err="1" smtClean="0"/>
              <a:t>mei</a:t>
            </a:r>
            <a:r>
              <a:rPr lang="en-IN" dirty="0" smtClean="0"/>
              <a:t> </a:t>
            </a:r>
            <a:r>
              <a:rPr lang="en-IN" dirty="0" err="1" smtClean="0"/>
              <a:t>ko</a:t>
            </a:r>
            <a:r>
              <a:rPr lang="en-IN" dirty="0" smtClean="0"/>
              <a:t> </a:t>
            </a:r>
            <a:r>
              <a:rPr lang="en-IN" dirty="0" err="1" smtClean="0"/>
              <a:t>ko</a:t>
            </a:r>
            <a:r>
              <a:rPr lang="en-IN" dirty="0" smtClean="0"/>
              <a:t> </a:t>
            </a:r>
            <a:r>
              <a:rPr lang="en-IN" dirty="0" err="1" smtClean="0"/>
              <a:t>runi</a:t>
            </a:r>
            <a:r>
              <a:rPr lang="en-IN" dirty="0" smtClean="0"/>
              <a:t> </a:t>
            </a:r>
            <a:r>
              <a:rPr lang="en-IN" dirty="0" err="1" smtClean="0"/>
              <a:t>hoyi</a:t>
            </a:r>
            <a:r>
              <a:rPr lang="en-IN" dirty="0" smtClean="0"/>
              <a:t>.</a:t>
            </a:r>
            <a:endParaRPr lang="en-US" dirty="0" smtClean="0"/>
          </a:p>
          <a:p>
            <a:endParaRPr lang="en-US" dirty="0"/>
          </a:p>
        </p:txBody>
      </p:sp>
      <p:pic>
        <p:nvPicPr>
          <p:cNvPr id="4" name="Picture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3428992" y="0"/>
            <a:ext cx="1560625" cy="1000108"/>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714356"/>
            <a:ext cx="7467600" cy="1143000"/>
          </a:xfrm>
        </p:spPr>
        <p:txBody>
          <a:bodyPr/>
          <a:lstStyle/>
          <a:p>
            <a:r>
              <a:rPr lang="en-US" dirty="0" smtClean="0">
                <a:solidFill>
                  <a:srgbClr val="C00000"/>
                </a:solidFill>
              </a:rPr>
              <a:t>Kumaoni Language</a:t>
            </a:r>
            <a:r>
              <a:rPr lang="en-US" dirty="0" smtClean="0">
                <a:solidFill>
                  <a:srgbClr val="00B050"/>
                </a:solidFill>
              </a:rPr>
              <a:t/>
            </a:r>
            <a:br>
              <a:rPr lang="en-US" dirty="0" smtClean="0">
                <a:solidFill>
                  <a:srgbClr val="00B050"/>
                </a:solidFill>
              </a:rPr>
            </a:br>
            <a:endParaRPr lang="en-US" dirty="0">
              <a:solidFill>
                <a:srgbClr val="00B050"/>
              </a:solidFill>
            </a:endParaRPr>
          </a:p>
        </p:txBody>
      </p:sp>
      <p:pic>
        <p:nvPicPr>
          <p:cNvPr id="4" name="Google Shape;414;p34"/>
          <p:cNvPicPr preferRelativeResize="0">
            <a:picLocks noGrp="1"/>
          </p:cNvPicPr>
          <p:nvPr>
            <p:ph sz="quarter" idx="1"/>
          </p:nvPr>
        </p:nvPicPr>
        <p:blipFill rotWithShape="1">
          <a:blip r:embed="rId2">
            <a:alphaModFix/>
          </a:blip>
          <a:stretch/>
        </p:blipFill>
        <p:spPr>
          <a:xfrm>
            <a:off x="571472" y="4071942"/>
            <a:ext cx="7086624" cy="2428892"/>
          </a:xfrm>
          <a:prstGeom prst="rect">
            <a:avLst/>
          </a:prstGeom>
          <a:noFill/>
          <a:ln>
            <a:noFill/>
          </a:ln>
        </p:spPr>
      </p:pic>
      <p:sp>
        <p:nvSpPr>
          <p:cNvPr id="5" name="Content Placeholder 4"/>
          <p:cNvSpPr>
            <a:spLocks noGrp="1"/>
          </p:cNvSpPr>
          <p:nvPr>
            <p:ph sz="quarter" idx="2"/>
          </p:nvPr>
        </p:nvSpPr>
        <p:spPr>
          <a:xfrm>
            <a:off x="471446" y="1988840"/>
            <a:ext cx="7286676" cy="2857520"/>
          </a:xfrm>
        </p:spPr>
        <p:txBody>
          <a:bodyPr>
            <a:normAutofit/>
          </a:bodyPr>
          <a:lstStyle/>
          <a:p>
            <a:pPr algn="just"/>
            <a:r>
              <a:rPr lang="en-US" dirty="0" smtClean="0"/>
              <a:t>The language spoken by the people belonging to the Kumaon division of Uttarakhand is known as Kumaoni which is distinct from Garhwali language. </a:t>
            </a:r>
            <a:endParaRPr lang="en-US" dirty="0"/>
          </a:p>
        </p:txBody>
      </p:sp>
      <p:pic>
        <p:nvPicPr>
          <p:cNvPr id="6" name="Picture 5"/>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143240" y="0"/>
            <a:ext cx="1857388" cy="857232"/>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642918"/>
            <a:ext cx="7467600" cy="1143000"/>
          </a:xfrm>
        </p:spPr>
        <p:txBody>
          <a:bodyPr/>
          <a:lstStyle/>
          <a:p>
            <a:r>
              <a:rPr lang="en-US" b="1" dirty="0" smtClean="0">
                <a:solidFill>
                  <a:srgbClr val="0070C0"/>
                </a:solidFill>
              </a:rPr>
              <a:t>History of Kumaoni Language</a:t>
            </a:r>
            <a:r>
              <a:rPr lang="en-US" dirty="0" smtClean="0"/>
              <a:t/>
            </a:r>
            <a:br>
              <a:rPr lang="en-US" dirty="0" smtClean="0"/>
            </a:br>
            <a:endParaRPr lang="en-US" dirty="0"/>
          </a:p>
        </p:txBody>
      </p:sp>
      <p:sp>
        <p:nvSpPr>
          <p:cNvPr id="3" name="Content Placeholder 2"/>
          <p:cNvSpPr>
            <a:spLocks noGrp="1"/>
          </p:cNvSpPr>
          <p:nvPr>
            <p:ph sz="quarter" idx="1"/>
          </p:nvPr>
        </p:nvSpPr>
        <p:spPr>
          <a:xfrm>
            <a:off x="357158" y="1643050"/>
            <a:ext cx="6000792" cy="5429288"/>
          </a:xfrm>
        </p:spPr>
        <p:txBody>
          <a:bodyPr>
            <a:normAutofit/>
          </a:bodyPr>
          <a:lstStyle/>
          <a:p>
            <a:pPr algn="just"/>
            <a:r>
              <a:rPr lang="en-US" dirty="0" smtClean="0"/>
              <a:t>The origin of the word ‘Kumaoni’ can be traced back to the region around Champawat in the district of Pithoragarh and the language that was spoken there was ‘Kumaiyya’. </a:t>
            </a:r>
          </a:p>
          <a:p>
            <a:pPr algn="just"/>
            <a:r>
              <a:rPr lang="en-US" dirty="0" smtClean="0"/>
              <a:t>The root source of Kumaoni language traced back to the Suraseni Prakrit which is also considered the source for Rajasthani and Braj Bhasha. </a:t>
            </a:r>
            <a:endParaRPr lang="en-US" dirty="0"/>
          </a:p>
        </p:txBody>
      </p:sp>
      <p:pic>
        <p:nvPicPr>
          <p:cNvPr id="5" name="Google Shape;123;p26"/>
          <p:cNvPicPr preferRelativeResize="0">
            <a:picLocks noGrp="1"/>
          </p:cNvPicPr>
          <p:nvPr>
            <p:ph sz="quarter" idx="2"/>
          </p:nvPr>
        </p:nvPicPr>
        <p:blipFill>
          <a:blip r:embed="rId2" cstate="print">
            <a:alphaModFix/>
          </a:blip>
          <a:stretch>
            <a:fillRect/>
          </a:stretch>
        </p:blipFill>
        <p:spPr>
          <a:xfrm rot="376127">
            <a:off x="6454893" y="1379959"/>
            <a:ext cx="2837105" cy="3733207"/>
          </a:xfrm>
          <a:prstGeom prst="rect">
            <a:avLst/>
          </a:prstGeom>
          <a:noFill/>
          <a:ln>
            <a:noFill/>
          </a:ln>
        </p:spPr>
      </p:pic>
      <p:pic>
        <p:nvPicPr>
          <p:cNvPr id="6" name="Picture 5"/>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143240" y="0"/>
            <a:ext cx="1560625" cy="857232"/>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785794"/>
            <a:ext cx="7467600" cy="1143000"/>
          </a:xfrm>
        </p:spPr>
        <p:txBody>
          <a:bodyPr>
            <a:normAutofit fontScale="90000"/>
          </a:bodyPr>
          <a:lstStyle/>
          <a:p>
            <a:r>
              <a:rPr lang="en-US" b="1" dirty="0" smtClean="0">
                <a:solidFill>
                  <a:srgbClr val="0070C0"/>
                </a:solidFill>
              </a:rPr>
              <a:t>Kumaoni is Now Officially Endangered</a:t>
            </a:r>
            <a:r>
              <a:rPr lang="en-US" dirty="0" smtClean="0"/>
              <a:t/>
            </a:r>
            <a:br>
              <a:rPr lang="en-US" dirty="0" smtClean="0"/>
            </a:br>
            <a:endParaRPr lang="en-US" dirty="0"/>
          </a:p>
        </p:txBody>
      </p:sp>
      <p:sp>
        <p:nvSpPr>
          <p:cNvPr id="3" name="Content Placeholder 2"/>
          <p:cNvSpPr>
            <a:spLocks noGrp="1"/>
          </p:cNvSpPr>
          <p:nvPr>
            <p:ph sz="quarter" idx="1"/>
          </p:nvPr>
        </p:nvSpPr>
        <p:spPr>
          <a:xfrm>
            <a:off x="428596" y="1714488"/>
            <a:ext cx="7543824" cy="3000396"/>
          </a:xfrm>
        </p:spPr>
        <p:txBody>
          <a:bodyPr>
            <a:normAutofit/>
          </a:bodyPr>
          <a:lstStyle/>
          <a:p>
            <a:pPr algn="just"/>
            <a:r>
              <a:rPr lang="en-US" dirty="0" smtClean="0"/>
              <a:t>Kumauni language in an officially unsafe category. </a:t>
            </a:r>
            <a:endParaRPr lang="en-US" dirty="0"/>
          </a:p>
          <a:p>
            <a:pPr algn="just"/>
            <a:r>
              <a:rPr lang="en-US" dirty="0" smtClean="0"/>
              <a:t>Various reasons for that.</a:t>
            </a:r>
          </a:p>
          <a:p>
            <a:pPr algn="just"/>
            <a:r>
              <a:rPr lang="en-US" dirty="0" smtClean="0"/>
              <a:t>Migration to the town , cities.</a:t>
            </a:r>
          </a:p>
        </p:txBody>
      </p:sp>
      <p:pic>
        <p:nvPicPr>
          <p:cNvPr id="5" name="Google Shape;1263;p48"/>
          <p:cNvPicPr preferRelativeResize="0">
            <a:picLocks noGrp="1"/>
          </p:cNvPicPr>
          <p:nvPr>
            <p:ph sz="quarter" idx="2"/>
          </p:nvPr>
        </p:nvPicPr>
        <p:blipFill>
          <a:blip r:embed="rId2">
            <a:alphaModFix/>
          </a:blip>
          <a:stretch>
            <a:fillRect/>
          </a:stretch>
        </p:blipFill>
        <p:spPr>
          <a:xfrm>
            <a:off x="5218913" y="4143381"/>
            <a:ext cx="2353483" cy="2028820"/>
          </a:xfrm>
          <a:prstGeom prst="rect">
            <a:avLst/>
          </a:prstGeom>
          <a:noFill/>
          <a:ln>
            <a:noFill/>
          </a:ln>
        </p:spPr>
      </p:pic>
      <p:pic>
        <p:nvPicPr>
          <p:cNvPr id="6" name="Picture 5"/>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214678" y="0"/>
            <a:ext cx="1560625" cy="1071546"/>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928670"/>
            <a:ext cx="7467600" cy="1143000"/>
          </a:xfrm>
        </p:spPr>
        <p:txBody>
          <a:bodyPr>
            <a:normAutofit fontScale="90000"/>
          </a:bodyPr>
          <a:lstStyle/>
          <a:p>
            <a:r>
              <a:rPr lang="en-US" b="1" dirty="0" smtClean="0">
                <a:solidFill>
                  <a:srgbClr val="FF0000"/>
                </a:solidFill>
              </a:rPr>
              <a:t>Difference between Kumaoni and Garhwali Languages</a:t>
            </a:r>
            <a:r>
              <a:rPr lang="en-US" dirty="0" smtClean="0"/>
              <a:t/>
            </a:r>
            <a:br>
              <a:rPr lang="en-US" dirty="0" smtClean="0"/>
            </a:br>
            <a:endParaRPr lang="en-US" dirty="0"/>
          </a:p>
        </p:txBody>
      </p:sp>
      <p:sp>
        <p:nvSpPr>
          <p:cNvPr id="3" name="Content Placeholder 2"/>
          <p:cNvSpPr>
            <a:spLocks noGrp="1"/>
          </p:cNvSpPr>
          <p:nvPr>
            <p:ph sz="quarter" idx="1"/>
          </p:nvPr>
        </p:nvSpPr>
        <p:spPr>
          <a:xfrm>
            <a:off x="500034" y="1857364"/>
            <a:ext cx="7615262" cy="4572000"/>
          </a:xfrm>
        </p:spPr>
        <p:txBody>
          <a:bodyPr>
            <a:normAutofit/>
          </a:bodyPr>
          <a:lstStyle/>
          <a:p>
            <a:pPr algn="just"/>
            <a:r>
              <a:rPr lang="en-US" dirty="0"/>
              <a:t>T</a:t>
            </a:r>
            <a:r>
              <a:rPr lang="en-US" dirty="0" smtClean="0"/>
              <a:t>he accent of speaking is quite different.</a:t>
            </a:r>
          </a:p>
          <a:p>
            <a:pPr algn="just"/>
            <a:r>
              <a:rPr lang="en-US" dirty="0" smtClean="0"/>
              <a:t>Their words are also a little different.</a:t>
            </a:r>
          </a:p>
          <a:p>
            <a:pPr algn="just"/>
            <a:r>
              <a:rPr lang="en-US" dirty="0" smtClean="0"/>
              <a:t>The pronunciation of words differs.</a:t>
            </a:r>
          </a:p>
          <a:p>
            <a:pPr algn="just"/>
            <a:r>
              <a:rPr lang="en-US" dirty="0" smtClean="0"/>
              <a:t>For example – Kumaoni use the word ‘Thehra’ whereas in Garhwali they use the word ‘Bal’.</a:t>
            </a:r>
          </a:p>
          <a:p>
            <a:pPr algn="just"/>
            <a:r>
              <a:rPr lang="en-US" dirty="0" smtClean="0"/>
              <a:t>The speaking style differs.</a:t>
            </a:r>
            <a:endParaRPr lang="en-US" dirty="0"/>
          </a:p>
        </p:txBody>
      </p:sp>
      <p:pic>
        <p:nvPicPr>
          <p:cNvPr id="4" name="Picture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3357554" y="0"/>
            <a:ext cx="1560625" cy="714356"/>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1000108"/>
            <a:ext cx="7467600" cy="1143000"/>
          </a:xfrm>
        </p:spPr>
        <p:txBody>
          <a:bodyPr/>
          <a:lstStyle/>
          <a:p>
            <a:r>
              <a:rPr lang="en-US" b="1" u="sng" cap="all" dirty="0">
                <a:solidFill>
                  <a:srgbClr val="C00000"/>
                </a:solidFill>
              </a:rPr>
              <a:t>KUMAONI LITERATURE</a:t>
            </a:r>
            <a:endParaRPr lang="en-US" dirty="0">
              <a:solidFill>
                <a:srgbClr val="C00000"/>
              </a:solidFill>
            </a:endParaRPr>
          </a:p>
        </p:txBody>
      </p:sp>
      <p:sp>
        <p:nvSpPr>
          <p:cNvPr id="3" name="Content Placeholder 2"/>
          <p:cNvSpPr>
            <a:spLocks noGrp="1"/>
          </p:cNvSpPr>
          <p:nvPr>
            <p:ph sz="quarter" idx="1"/>
          </p:nvPr>
        </p:nvSpPr>
        <p:spPr>
          <a:xfrm>
            <a:off x="428596" y="2143116"/>
            <a:ext cx="7715200" cy="2908920"/>
          </a:xfrm>
        </p:spPr>
        <p:txBody>
          <a:bodyPr>
            <a:normAutofit/>
          </a:bodyPr>
          <a:lstStyle/>
          <a:p>
            <a:pPr algn="just"/>
            <a:r>
              <a:rPr lang="en-US" dirty="0"/>
              <a:t>Kumaon also has a very rich tradition of folk </a:t>
            </a:r>
            <a:r>
              <a:rPr lang="en-US" dirty="0" smtClean="0"/>
              <a:t>literature.</a:t>
            </a:r>
          </a:p>
          <a:p>
            <a:pPr algn="just"/>
            <a:r>
              <a:rPr lang="en-US" dirty="0"/>
              <a:t>S</a:t>
            </a:r>
            <a:r>
              <a:rPr lang="en-US" dirty="0" smtClean="0"/>
              <a:t>ongs </a:t>
            </a:r>
            <a:r>
              <a:rPr lang="en-US" dirty="0"/>
              <a:t>were written by some anonymous poets. </a:t>
            </a:r>
            <a:endParaRPr lang="en-US" dirty="0" smtClean="0"/>
          </a:p>
          <a:p>
            <a:pPr algn="just"/>
            <a:r>
              <a:rPr lang="en-US" dirty="0" smtClean="0"/>
              <a:t>The songs deal with the creation of earth, the deeds of Gods – Goddesses and local dynasties / heroes.</a:t>
            </a:r>
            <a:endParaRPr lang="en-US" dirty="0"/>
          </a:p>
        </p:txBody>
      </p:sp>
      <p:pic>
        <p:nvPicPr>
          <p:cNvPr id="5" name="Google Shape;117;p26"/>
          <p:cNvPicPr preferRelativeResize="0">
            <a:picLocks noGrp="1"/>
          </p:cNvPicPr>
          <p:nvPr>
            <p:ph sz="quarter" idx="2"/>
          </p:nvPr>
        </p:nvPicPr>
        <p:blipFill>
          <a:blip r:embed="rId2">
            <a:alphaModFix/>
          </a:blip>
          <a:stretch>
            <a:fillRect/>
          </a:stretch>
        </p:blipFill>
        <p:spPr>
          <a:xfrm>
            <a:off x="2904031" y="4869160"/>
            <a:ext cx="2821537" cy="1807096"/>
          </a:xfrm>
          <a:prstGeom prst="rect">
            <a:avLst/>
          </a:prstGeom>
          <a:noFill/>
          <a:ln>
            <a:noFill/>
          </a:ln>
        </p:spPr>
      </p:pic>
      <p:pic>
        <p:nvPicPr>
          <p:cNvPr id="6" name="Picture 5"/>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286116" y="0"/>
            <a:ext cx="1560625" cy="1176002"/>
          </a:xfrm>
          <a:prstGeom prst="rect">
            <a:avLst/>
          </a:prstGeom>
        </p:spPr>
      </p:pic>
    </p:spTree>
    <p:extLst>
      <p:ext uri="{BB962C8B-B14F-4D97-AF65-F5344CB8AC3E}">
        <p14:creationId xmlns="" xmlns:p14="http://schemas.microsoft.com/office/powerpoint/2010/main" val="33703527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5786" y="1071546"/>
            <a:ext cx="7467600" cy="703282"/>
          </a:xfrm>
        </p:spPr>
        <p:txBody>
          <a:bodyPr/>
          <a:lstStyle/>
          <a:p>
            <a:r>
              <a:rPr lang="en-US" dirty="0" smtClean="0">
                <a:solidFill>
                  <a:srgbClr val="00B050"/>
                </a:solidFill>
              </a:rPr>
              <a:t>FOLK CULTURE</a:t>
            </a:r>
            <a:endParaRPr lang="en-US" dirty="0">
              <a:solidFill>
                <a:srgbClr val="00B050"/>
              </a:solidFill>
            </a:endParaRPr>
          </a:p>
        </p:txBody>
      </p:sp>
      <p:sp>
        <p:nvSpPr>
          <p:cNvPr id="3" name="Content Placeholder 2"/>
          <p:cNvSpPr>
            <a:spLocks noGrp="1"/>
          </p:cNvSpPr>
          <p:nvPr>
            <p:ph sz="quarter" idx="1"/>
          </p:nvPr>
        </p:nvSpPr>
        <p:spPr>
          <a:xfrm>
            <a:off x="428596" y="2000240"/>
            <a:ext cx="7571184" cy="2476872"/>
          </a:xfrm>
        </p:spPr>
        <p:txBody>
          <a:bodyPr>
            <a:normAutofit/>
          </a:bodyPr>
          <a:lstStyle/>
          <a:p>
            <a:pPr algn="just"/>
            <a:r>
              <a:rPr lang="en-US" dirty="0"/>
              <a:t>There are folk songs dealing with the well known love story of Rajula and Malushahi, the courageous deeds of the twenty two Bafaul brothers, the heroism of Sangram Singh Karki and the imaginary lands across the Himalaya as envisaged by the two Ramola brothers. </a:t>
            </a:r>
          </a:p>
        </p:txBody>
      </p:sp>
      <p:sp>
        <p:nvSpPr>
          <p:cNvPr id="4" name="Content Placeholder 3"/>
          <p:cNvSpPr>
            <a:spLocks noGrp="1"/>
          </p:cNvSpPr>
          <p:nvPr>
            <p:ph sz="quarter" idx="2"/>
          </p:nvPr>
        </p:nvSpPr>
        <p:spPr>
          <a:xfrm>
            <a:off x="428596" y="4429132"/>
            <a:ext cx="7470648" cy="2023120"/>
          </a:xfrm>
        </p:spPr>
        <p:txBody>
          <a:bodyPr>
            <a:normAutofit/>
          </a:bodyPr>
          <a:lstStyle/>
          <a:p>
            <a:pPr algn="just"/>
            <a:r>
              <a:rPr lang="en-US" dirty="0"/>
              <a:t>The pastoral, agricultural and children’s songs of Kumaon also express a close relationship between man and his surroundings. </a:t>
            </a:r>
          </a:p>
        </p:txBody>
      </p:sp>
      <p:pic>
        <p:nvPicPr>
          <p:cNvPr id="5" name="Picture 4"/>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3286116" y="0"/>
            <a:ext cx="1560625" cy="1176002"/>
          </a:xfrm>
          <a:prstGeom prst="rect">
            <a:avLst/>
          </a:prstGeom>
        </p:spPr>
      </p:pic>
    </p:spTree>
    <p:extLst>
      <p:ext uri="{BB962C8B-B14F-4D97-AF65-F5344CB8AC3E}">
        <p14:creationId xmlns="" xmlns:p14="http://schemas.microsoft.com/office/powerpoint/2010/main" val="1380178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1857356" y="2357430"/>
            <a:ext cx="4714908" cy="642942"/>
          </a:xfrm>
        </p:spPr>
        <p:txBody>
          <a:bodyPr>
            <a:normAutofit fontScale="92500" lnSpcReduction="20000"/>
          </a:bodyPr>
          <a:lstStyle/>
          <a:p>
            <a:pPr marL="0" indent="0" algn="ctr">
              <a:buNone/>
            </a:pPr>
            <a:r>
              <a:rPr lang="en-US" sz="4800" dirty="0" smtClean="0">
                <a:solidFill>
                  <a:srgbClr val="00B050"/>
                </a:solidFill>
              </a:rPr>
              <a:t>THANK YOU</a:t>
            </a:r>
            <a:endParaRPr lang="en-US" sz="4800" dirty="0">
              <a:solidFill>
                <a:srgbClr val="00B050"/>
              </a:solidFill>
            </a:endParaRPr>
          </a:p>
        </p:txBody>
      </p:sp>
      <p:pic>
        <p:nvPicPr>
          <p:cNvPr id="4" name="Google Shape;414;p34"/>
          <p:cNvPicPr preferRelativeResize="0">
            <a:picLocks/>
          </p:cNvPicPr>
          <p:nvPr/>
        </p:nvPicPr>
        <p:blipFill rotWithShape="1">
          <a:blip r:embed="rId2">
            <a:alphaModFix/>
          </a:blip>
          <a:stretch/>
        </p:blipFill>
        <p:spPr>
          <a:xfrm>
            <a:off x="857224" y="3500438"/>
            <a:ext cx="7086624" cy="2428892"/>
          </a:xfrm>
          <a:prstGeom prst="rect">
            <a:avLst/>
          </a:prstGeom>
          <a:noFill/>
          <a:ln>
            <a:noFill/>
          </a:ln>
        </p:spPr>
      </p:pic>
      <p:pic>
        <p:nvPicPr>
          <p:cNvPr id="5" name="Picture 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571868" y="214290"/>
            <a:ext cx="1560625" cy="1176002"/>
          </a:xfrm>
          <a:prstGeom prst="rect">
            <a:avLst/>
          </a:prstGeom>
        </p:spPr>
      </p:pic>
      <p:grpSp>
        <p:nvGrpSpPr>
          <p:cNvPr id="6" name="Google Shape;149;p29"/>
          <p:cNvGrpSpPr/>
          <p:nvPr/>
        </p:nvGrpSpPr>
        <p:grpSpPr>
          <a:xfrm>
            <a:off x="1214414" y="1571612"/>
            <a:ext cx="5950469" cy="2007963"/>
            <a:chOff x="3013175" y="4489825"/>
            <a:chExt cx="1829000" cy="982850"/>
          </a:xfrm>
        </p:grpSpPr>
        <p:sp>
          <p:nvSpPr>
            <p:cNvPr id="7" name="Google Shape;150;p29"/>
            <p:cNvSpPr/>
            <p:nvPr/>
          </p:nvSpPr>
          <p:spPr>
            <a:xfrm>
              <a:off x="3053600" y="4530125"/>
              <a:ext cx="1748175" cy="902150"/>
            </a:xfrm>
            <a:custGeom>
              <a:avLst/>
              <a:gdLst/>
              <a:ahLst/>
              <a:cxnLst/>
              <a:rect l="l" t="t" r="r" b="b"/>
              <a:pathLst>
                <a:path w="69927" h="36086" extrusionOk="0">
                  <a:moveTo>
                    <a:pt x="222" y="206"/>
                  </a:moveTo>
                  <a:lnTo>
                    <a:pt x="56543" y="255"/>
                  </a:lnTo>
                  <a:lnTo>
                    <a:pt x="69665" y="268"/>
                  </a:lnTo>
                  <a:cubicBezTo>
                    <a:pt x="69661" y="5585"/>
                    <a:pt x="69657" y="10907"/>
                    <a:pt x="69653" y="16229"/>
                  </a:cubicBezTo>
                  <a:cubicBezTo>
                    <a:pt x="69649" y="22249"/>
                    <a:pt x="69632" y="28145"/>
                    <a:pt x="69706" y="33553"/>
                  </a:cubicBezTo>
                  <a:cubicBezTo>
                    <a:pt x="69724" y="34904"/>
                    <a:pt x="69753" y="35641"/>
                    <a:pt x="69784" y="35863"/>
                  </a:cubicBezTo>
                  <a:lnTo>
                    <a:pt x="69784" y="35863"/>
                  </a:lnTo>
                  <a:cubicBezTo>
                    <a:pt x="69729" y="35857"/>
                    <a:pt x="69545" y="35851"/>
                    <a:pt x="69300" y="35851"/>
                  </a:cubicBezTo>
                  <a:lnTo>
                    <a:pt x="34714" y="35880"/>
                  </a:lnTo>
                  <a:lnTo>
                    <a:pt x="201" y="35880"/>
                  </a:lnTo>
                  <a:cubicBezTo>
                    <a:pt x="209" y="24058"/>
                    <a:pt x="213" y="12216"/>
                    <a:pt x="222" y="346"/>
                  </a:cubicBezTo>
                  <a:lnTo>
                    <a:pt x="222" y="206"/>
                  </a:lnTo>
                  <a:close/>
                  <a:moveTo>
                    <a:pt x="17" y="1"/>
                  </a:moveTo>
                  <a:lnTo>
                    <a:pt x="17" y="8737"/>
                  </a:lnTo>
                  <a:cubicBezTo>
                    <a:pt x="12" y="17579"/>
                    <a:pt x="4" y="26775"/>
                    <a:pt x="0" y="36081"/>
                  </a:cubicBezTo>
                  <a:lnTo>
                    <a:pt x="18030" y="36085"/>
                  </a:lnTo>
                  <a:lnTo>
                    <a:pt x="35809" y="36065"/>
                  </a:lnTo>
                  <a:cubicBezTo>
                    <a:pt x="47540" y="36036"/>
                    <a:pt x="58960" y="35983"/>
                    <a:pt x="69550" y="35876"/>
                  </a:cubicBezTo>
                  <a:cubicBezTo>
                    <a:pt x="69680" y="35875"/>
                    <a:pt x="69755" y="35872"/>
                    <a:pt x="69785" y="35869"/>
                  </a:cubicBezTo>
                  <a:lnTo>
                    <a:pt x="69785" y="35869"/>
                  </a:lnTo>
                  <a:cubicBezTo>
                    <a:pt x="69792" y="35913"/>
                    <a:pt x="69798" y="35935"/>
                    <a:pt x="69805" y="35935"/>
                  </a:cubicBezTo>
                  <a:cubicBezTo>
                    <a:pt x="69865" y="35935"/>
                    <a:pt x="69926" y="34067"/>
                    <a:pt x="69924" y="31046"/>
                  </a:cubicBezTo>
                  <a:cubicBezTo>
                    <a:pt x="69924" y="20706"/>
                    <a:pt x="69924" y="10362"/>
                    <a:pt x="69920" y="13"/>
                  </a:cubicBezTo>
                  <a:lnTo>
                    <a:pt x="17" y="1"/>
                  </a:lnTo>
                  <a:close/>
                </a:path>
              </a:pathLst>
            </a:custGeom>
            <a:solidFill>
              <a:srgbClr val="5D3D1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151;p29"/>
            <p:cNvSpPr/>
            <p:nvPr/>
          </p:nvSpPr>
          <p:spPr>
            <a:xfrm>
              <a:off x="3013175" y="4491050"/>
              <a:ext cx="1829000" cy="981625"/>
            </a:xfrm>
            <a:custGeom>
              <a:avLst/>
              <a:gdLst/>
              <a:ahLst/>
              <a:cxnLst/>
              <a:rect l="l" t="t" r="r" b="b"/>
              <a:pathLst>
                <a:path w="73160" h="39265" extrusionOk="0">
                  <a:moveTo>
                    <a:pt x="222" y="202"/>
                  </a:moveTo>
                  <a:lnTo>
                    <a:pt x="59978" y="255"/>
                  </a:lnTo>
                  <a:lnTo>
                    <a:pt x="72903" y="263"/>
                  </a:lnTo>
                  <a:lnTo>
                    <a:pt x="72891" y="18211"/>
                  </a:lnTo>
                  <a:cubicBezTo>
                    <a:pt x="72887" y="24596"/>
                    <a:pt x="72866" y="30853"/>
                    <a:pt x="72940" y="36585"/>
                  </a:cubicBezTo>
                  <a:cubicBezTo>
                    <a:pt x="72957" y="38029"/>
                    <a:pt x="72986" y="38812"/>
                    <a:pt x="73017" y="39040"/>
                  </a:cubicBezTo>
                  <a:lnTo>
                    <a:pt x="73017" y="39040"/>
                  </a:lnTo>
                  <a:cubicBezTo>
                    <a:pt x="72960" y="39035"/>
                    <a:pt x="72763" y="39031"/>
                    <a:pt x="72501" y="39031"/>
                  </a:cubicBezTo>
                  <a:lnTo>
                    <a:pt x="36314" y="39056"/>
                  </a:lnTo>
                  <a:lnTo>
                    <a:pt x="206" y="39056"/>
                  </a:lnTo>
                  <a:cubicBezTo>
                    <a:pt x="210" y="26184"/>
                    <a:pt x="218" y="13283"/>
                    <a:pt x="222" y="358"/>
                  </a:cubicBezTo>
                  <a:lnTo>
                    <a:pt x="222" y="202"/>
                  </a:lnTo>
                  <a:close/>
                  <a:moveTo>
                    <a:pt x="17" y="1"/>
                  </a:moveTo>
                  <a:lnTo>
                    <a:pt x="17" y="9258"/>
                  </a:lnTo>
                  <a:cubicBezTo>
                    <a:pt x="13" y="18954"/>
                    <a:pt x="9" y="29048"/>
                    <a:pt x="0" y="39261"/>
                  </a:cubicBezTo>
                  <a:lnTo>
                    <a:pt x="18871" y="39265"/>
                  </a:lnTo>
                  <a:lnTo>
                    <a:pt x="37471" y="39240"/>
                  </a:lnTo>
                  <a:cubicBezTo>
                    <a:pt x="49744" y="39216"/>
                    <a:pt x="61681" y="39158"/>
                    <a:pt x="72768" y="39051"/>
                  </a:cubicBezTo>
                  <a:cubicBezTo>
                    <a:pt x="72906" y="39050"/>
                    <a:pt x="72986" y="39048"/>
                    <a:pt x="73017" y="39046"/>
                  </a:cubicBezTo>
                  <a:lnTo>
                    <a:pt x="73017" y="39046"/>
                  </a:lnTo>
                  <a:cubicBezTo>
                    <a:pt x="73024" y="39090"/>
                    <a:pt x="73030" y="39112"/>
                    <a:pt x="73036" y="39112"/>
                  </a:cubicBezTo>
                  <a:cubicBezTo>
                    <a:pt x="73097" y="39112"/>
                    <a:pt x="73160" y="37131"/>
                    <a:pt x="73157" y="33926"/>
                  </a:cubicBezTo>
                  <a:cubicBezTo>
                    <a:pt x="73157" y="22626"/>
                    <a:pt x="73157" y="11321"/>
                    <a:pt x="73153" y="9"/>
                  </a:cubicBezTo>
                  <a:lnTo>
                    <a:pt x="17" y="1"/>
                  </a:lnTo>
                  <a:close/>
                </a:path>
              </a:pathLst>
            </a:custGeom>
            <a:solidFill>
              <a:srgbClr val="5D3D1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52;p29"/>
            <p:cNvSpPr/>
            <p:nvPr/>
          </p:nvSpPr>
          <p:spPr>
            <a:xfrm>
              <a:off x="4800975" y="5395600"/>
              <a:ext cx="4725" cy="3775"/>
            </a:xfrm>
            <a:custGeom>
              <a:avLst/>
              <a:gdLst/>
              <a:ahLst/>
              <a:cxnLst/>
              <a:rect l="l" t="t" r="r" b="b"/>
              <a:pathLst>
                <a:path w="189" h="151" extrusionOk="0">
                  <a:moveTo>
                    <a:pt x="42" y="1"/>
                  </a:moveTo>
                  <a:cubicBezTo>
                    <a:pt x="32" y="1"/>
                    <a:pt x="23" y="7"/>
                    <a:pt x="12" y="26"/>
                  </a:cubicBezTo>
                  <a:cubicBezTo>
                    <a:pt x="8" y="42"/>
                    <a:pt x="4" y="55"/>
                    <a:pt x="0" y="71"/>
                  </a:cubicBezTo>
                  <a:cubicBezTo>
                    <a:pt x="9" y="121"/>
                    <a:pt x="18" y="150"/>
                    <a:pt x="28" y="150"/>
                  </a:cubicBezTo>
                  <a:cubicBezTo>
                    <a:pt x="32" y="150"/>
                    <a:pt x="37" y="146"/>
                    <a:pt x="41" y="137"/>
                  </a:cubicBezTo>
                  <a:cubicBezTo>
                    <a:pt x="50" y="120"/>
                    <a:pt x="57" y="110"/>
                    <a:pt x="64" y="110"/>
                  </a:cubicBezTo>
                  <a:cubicBezTo>
                    <a:pt x="71" y="110"/>
                    <a:pt x="78" y="119"/>
                    <a:pt x="86" y="137"/>
                  </a:cubicBezTo>
                  <a:cubicBezTo>
                    <a:pt x="90" y="146"/>
                    <a:pt x="95" y="151"/>
                    <a:pt x="100" y="151"/>
                  </a:cubicBezTo>
                  <a:cubicBezTo>
                    <a:pt x="105" y="151"/>
                    <a:pt x="111" y="145"/>
                    <a:pt x="115" y="137"/>
                  </a:cubicBezTo>
                  <a:cubicBezTo>
                    <a:pt x="122" y="127"/>
                    <a:pt x="130" y="119"/>
                    <a:pt x="139" y="119"/>
                  </a:cubicBezTo>
                  <a:cubicBezTo>
                    <a:pt x="146" y="119"/>
                    <a:pt x="153" y="124"/>
                    <a:pt x="160" y="137"/>
                  </a:cubicBezTo>
                  <a:cubicBezTo>
                    <a:pt x="163" y="143"/>
                    <a:pt x="166" y="146"/>
                    <a:pt x="169" y="146"/>
                  </a:cubicBezTo>
                  <a:cubicBezTo>
                    <a:pt x="174" y="146"/>
                    <a:pt x="179" y="136"/>
                    <a:pt x="185" y="112"/>
                  </a:cubicBezTo>
                  <a:cubicBezTo>
                    <a:pt x="189" y="87"/>
                    <a:pt x="189" y="59"/>
                    <a:pt x="185" y="34"/>
                  </a:cubicBezTo>
                  <a:cubicBezTo>
                    <a:pt x="181" y="30"/>
                    <a:pt x="177" y="26"/>
                    <a:pt x="177" y="26"/>
                  </a:cubicBezTo>
                  <a:cubicBezTo>
                    <a:pt x="175" y="26"/>
                    <a:pt x="174" y="26"/>
                    <a:pt x="172" y="26"/>
                  </a:cubicBezTo>
                  <a:cubicBezTo>
                    <a:pt x="146" y="26"/>
                    <a:pt x="122" y="2"/>
                    <a:pt x="99" y="2"/>
                  </a:cubicBezTo>
                  <a:cubicBezTo>
                    <a:pt x="91" y="2"/>
                    <a:pt x="82" y="5"/>
                    <a:pt x="74" y="14"/>
                  </a:cubicBezTo>
                  <a:cubicBezTo>
                    <a:pt x="72" y="14"/>
                    <a:pt x="71" y="15"/>
                    <a:pt x="70" y="15"/>
                  </a:cubicBezTo>
                  <a:cubicBezTo>
                    <a:pt x="64" y="15"/>
                    <a:pt x="61" y="9"/>
                    <a:pt x="58" y="5"/>
                  </a:cubicBezTo>
                  <a:cubicBezTo>
                    <a:pt x="52" y="2"/>
                    <a:pt x="47" y="1"/>
                    <a:pt x="42"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53;p29"/>
            <p:cNvSpPr/>
            <p:nvPr/>
          </p:nvSpPr>
          <p:spPr>
            <a:xfrm>
              <a:off x="4810300" y="5395425"/>
              <a:ext cx="3100" cy="3825"/>
            </a:xfrm>
            <a:custGeom>
              <a:avLst/>
              <a:gdLst/>
              <a:ahLst/>
              <a:cxnLst/>
              <a:rect l="l" t="t" r="r" b="b"/>
              <a:pathLst>
                <a:path w="124" h="153" extrusionOk="0">
                  <a:moveTo>
                    <a:pt x="87" y="0"/>
                  </a:moveTo>
                  <a:lnTo>
                    <a:pt x="17" y="12"/>
                  </a:lnTo>
                  <a:lnTo>
                    <a:pt x="13" y="12"/>
                  </a:lnTo>
                  <a:cubicBezTo>
                    <a:pt x="5" y="16"/>
                    <a:pt x="0" y="33"/>
                    <a:pt x="0" y="70"/>
                  </a:cubicBezTo>
                  <a:cubicBezTo>
                    <a:pt x="0" y="107"/>
                    <a:pt x="5" y="144"/>
                    <a:pt x="13" y="144"/>
                  </a:cubicBezTo>
                  <a:cubicBezTo>
                    <a:pt x="19" y="147"/>
                    <a:pt x="31" y="153"/>
                    <a:pt x="42" y="153"/>
                  </a:cubicBezTo>
                  <a:cubicBezTo>
                    <a:pt x="45" y="153"/>
                    <a:pt x="47" y="153"/>
                    <a:pt x="50" y="152"/>
                  </a:cubicBezTo>
                  <a:cubicBezTo>
                    <a:pt x="59" y="146"/>
                    <a:pt x="70" y="121"/>
                    <a:pt x="81" y="121"/>
                  </a:cubicBezTo>
                  <a:cubicBezTo>
                    <a:pt x="84" y="121"/>
                    <a:pt x="88" y="124"/>
                    <a:pt x="91" y="131"/>
                  </a:cubicBezTo>
                  <a:cubicBezTo>
                    <a:pt x="92" y="133"/>
                    <a:pt x="92" y="134"/>
                    <a:pt x="93" y="134"/>
                  </a:cubicBezTo>
                  <a:cubicBezTo>
                    <a:pt x="98" y="134"/>
                    <a:pt x="104" y="121"/>
                    <a:pt x="107" y="111"/>
                  </a:cubicBezTo>
                  <a:cubicBezTo>
                    <a:pt x="119" y="90"/>
                    <a:pt x="124" y="70"/>
                    <a:pt x="119" y="45"/>
                  </a:cubicBezTo>
                  <a:cubicBezTo>
                    <a:pt x="119" y="8"/>
                    <a:pt x="111" y="0"/>
                    <a:pt x="107" y="0"/>
                  </a:cubicBezTo>
                  <a:cubicBezTo>
                    <a:pt x="99" y="0"/>
                    <a:pt x="91" y="0"/>
                    <a:pt x="87" y="4"/>
                  </a:cubicBezTo>
                  <a:lnTo>
                    <a:pt x="87" y="0"/>
                  </a:ln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54;p29"/>
            <p:cNvSpPr/>
            <p:nvPr/>
          </p:nvSpPr>
          <p:spPr>
            <a:xfrm>
              <a:off x="4813475" y="5395625"/>
              <a:ext cx="1575" cy="2675"/>
            </a:xfrm>
            <a:custGeom>
              <a:avLst/>
              <a:gdLst/>
              <a:ahLst/>
              <a:cxnLst/>
              <a:rect l="l" t="t" r="r" b="b"/>
              <a:pathLst>
                <a:path w="63" h="107" extrusionOk="0">
                  <a:moveTo>
                    <a:pt x="26" y="0"/>
                  </a:moveTo>
                  <a:cubicBezTo>
                    <a:pt x="15" y="0"/>
                    <a:pt x="8" y="3"/>
                    <a:pt x="1" y="70"/>
                  </a:cubicBezTo>
                  <a:cubicBezTo>
                    <a:pt x="13" y="95"/>
                    <a:pt x="25" y="107"/>
                    <a:pt x="36" y="107"/>
                  </a:cubicBezTo>
                  <a:cubicBezTo>
                    <a:pt x="43" y="107"/>
                    <a:pt x="50" y="102"/>
                    <a:pt x="58" y="95"/>
                  </a:cubicBezTo>
                  <a:cubicBezTo>
                    <a:pt x="58" y="82"/>
                    <a:pt x="62" y="70"/>
                    <a:pt x="62" y="58"/>
                  </a:cubicBezTo>
                  <a:cubicBezTo>
                    <a:pt x="62" y="45"/>
                    <a:pt x="58" y="33"/>
                    <a:pt x="58" y="21"/>
                  </a:cubicBezTo>
                  <a:cubicBezTo>
                    <a:pt x="46" y="8"/>
                    <a:pt x="38" y="0"/>
                    <a:pt x="29" y="0"/>
                  </a:cubicBezTo>
                  <a:cubicBezTo>
                    <a:pt x="28" y="0"/>
                    <a:pt x="27" y="0"/>
                    <a:pt x="26"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55;p29"/>
            <p:cNvSpPr/>
            <p:nvPr/>
          </p:nvSpPr>
          <p:spPr>
            <a:xfrm>
              <a:off x="4815225" y="5395350"/>
              <a:ext cx="1250" cy="3250"/>
            </a:xfrm>
            <a:custGeom>
              <a:avLst/>
              <a:gdLst/>
              <a:ahLst/>
              <a:cxnLst/>
              <a:rect l="l" t="t" r="r" b="b"/>
              <a:pathLst>
                <a:path w="50" h="130" extrusionOk="0">
                  <a:moveTo>
                    <a:pt x="30" y="1"/>
                  </a:moveTo>
                  <a:cubicBezTo>
                    <a:pt x="19" y="1"/>
                    <a:pt x="10" y="20"/>
                    <a:pt x="0" y="69"/>
                  </a:cubicBezTo>
                  <a:cubicBezTo>
                    <a:pt x="11" y="107"/>
                    <a:pt x="19" y="130"/>
                    <a:pt x="29" y="130"/>
                  </a:cubicBezTo>
                  <a:cubicBezTo>
                    <a:pt x="34" y="130"/>
                    <a:pt x="39" y="122"/>
                    <a:pt x="46" y="106"/>
                  </a:cubicBezTo>
                  <a:cubicBezTo>
                    <a:pt x="50" y="89"/>
                    <a:pt x="50" y="69"/>
                    <a:pt x="50" y="52"/>
                  </a:cubicBezTo>
                  <a:cubicBezTo>
                    <a:pt x="50" y="36"/>
                    <a:pt x="46" y="19"/>
                    <a:pt x="41" y="7"/>
                  </a:cubicBezTo>
                  <a:cubicBezTo>
                    <a:pt x="37" y="3"/>
                    <a:pt x="33" y="1"/>
                    <a:pt x="30"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56;p29"/>
            <p:cNvSpPr/>
            <p:nvPr/>
          </p:nvSpPr>
          <p:spPr>
            <a:xfrm>
              <a:off x="4807625" y="5395850"/>
              <a:ext cx="950" cy="3400"/>
            </a:xfrm>
            <a:custGeom>
              <a:avLst/>
              <a:gdLst/>
              <a:ahLst/>
              <a:cxnLst/>
              <a:rect l="l" t="t" r="r" b="b"/>
              <a:pathLst>
                <a:path w="38" h="136" extrusionOk="0">
                  <a:moveTo>
                    <a:pt x="18" y="0"/>
                  </a:moveTo>
                  <a:cubicBezTo>
                    <a:pt x="13" y="0"/>
                    <a:pt x="9" y="18"/>
                    <a:pt x="1" y="53"/>
                  </a:cubicBezTo>
                  <a:cubicBezTo>
                    <a:pt x="1" y="102"/>
                    <a:pt x="9" y="131"/>
                    <a:pt x="17" y="135"/>
                  </a:cubicBezTo>
                  <a:cubicBezTo>
                    <a:pt x="18" y="135"/>
                    <a:pt x="18" y="135"/>
                    <a:pt x="19" y="135"/>
                  </a:cubicBezTo>
                  <a:cubicBezTo>
                    <a:pt x="27" y="135"/>
                    <a:pt x="34" y="110"/>
                    <a:pt x="38" y="53"/>
                  </a:cubicBezTo>
                  <a:cubicBezTo>
                    <a:pt x="27" y="18"/>
                    <a:pt x="22" y="0"/>
                    <a:pt x="18"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57;p29"/>
            <p:cNvSpPr/>
            <p:nvPr/>
          </p:nvSpPr>
          <p:spPr>
            <a:xfrm>
              <a:off x="4808975" y="5395925"/>
              <a:ext cx="1050" cy="3425"/>
            </a:xfrm>
            <a:custGeom>
              <a:avLst/>
              <a:gdLst/>
              <a:ahLst/>
              <a:cxnLst/>
              <a:rect l="l" t="t" r="r" b="b"/>
              <a:pathLst>
                <a:path w="42" h="137" extrusionOk="0">
                  <a:moveTo>
                    <a:pt x="21" y="1"/>
                  </a:moveTo>
                  <a:cubicBezTo>
                    <a:pt x="8" y="1"/>
                    <a:pt x="4" y="25"/>
                    <a:pt x="4" y="58"/>
                  </a:cubicBezTo>
                  <a:cubicBezTo>
                    <a:pt x="0" y="83"/>
                    <a:pt x="4" y="111"/>
                    <a:pt x="21" y="136"/>
                  </a:cubicBezTo>
                  <a:cubicBezTo>
                    <a:pt x="21" y="136"/>
                    <a:pt x="22" y="136"/>
                    <a:pt x="22" y="136"/>
                  </a:cubicBezTo>
                  <a:cubicBezTo>
                    <a:pt x="30" y="136"/>
                    <a:pt x="37" y="109"/>
                    <a:pt x="37" y="70"/>
                  </a:cubicBezTo>
                  <a:cubicBezTo>
                    <a:pt x="41" y="58"/>
                    <a:pt x="37" y="42"/>
                    <a:pt x="37" y="29"/>
                  </a:cubicBezTo>
                  <a:cubicBezTo>
                    <a:pt x="33" y="21"/>
                    <a:pt x="29" y="9"/>
                    <a:pt x="25"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8;p29"/>
            <p:cNvSpPr/>
            <p:nvPr/>
          </p:nvSpPr>
          <p:spPr>
            <a:xfrm>
              <a:off x="4806400" y="5395725"/>
              <a:ext cx="950" cy="3075"/>
            </a:xfrm>
            <a:custGeom>
              <a:avLst/>
              <a:gdLst/>
              <a:ahLst/>
              <a:cxnLst/>
              <a:rect l="l" t="t" r="r" b="b"/>
              <a:pathLst>
                <a:path w="38" h="123" extrusionOk="0">
                  <a:moveTo>
                    <a:pt x="17" y="0"/>
                  </a:moveTo>
                  <a:cubicBezTo>
                    <a:pt x="13" y="9"/>
                    <a:pt x="9" y="21"/>
                    <a:pt x="5" y="33"/>
                  </a:cubicBezTo>
                  <a:cubicBezTo>
                    <a:pt x="1" y="50"/>
                    <a:pt x="1" y="66"/>
                    <a:pt x="5" y="82"/>
                  </a:cubicBezTo>
                  <a:cubicBezTo>
                    <a:pt x="7" y="108"/>
                    <a:pt x="15" y="123"/>
                    <a:pt x="22" y="123"/>
                  </a:cubicBezTo>
                  <a:cubicBezTo>
                    <a:pt x="26" y="123"/>
                    <a:pt x="30" y="118"/>
                    <a:pt x="33" y="107"/>
                  </a:cubicBezTo>
                  <a:cubicBezTo>
                    <a:pt x="33" y="82"/>
                    <a:pt x="37" y="62"/>
                    <a:pt x="37" y="41"/>
                  </a:cubicBezTo>
                  <a:cubicBezTo>
                    <a:pt x="37" y="29"/>
                    <a:pt x="33" y="21"/>
                    <a:pt x="29" y="9"/>
                  </a:cubicBezTo>
                  <a:cubicBezTo>
                    <a:pt x="25" y="4"/>
                    <a:pt x="21" y="4"/>
                    <a:pt x="17"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59;p29"/>
            <p:cNvSpPr/>
            <p:nvPr/>
          </p:nvSpPr>
          <p:spPr>
            <a:xfrm>
              <a:off x="4806925" y="5434200"/>
              <a:ext cx="9350" cy="4400"/>
            </a:xfrm>
            <a:custGeom>
              <a:avLst/>
              <a:gdLst/>
              <a:ahLst/>
              <a:cxnLst/>
              <a:rect l="l" t="t" r="r" b="b"/>
              <a:pathLst>
                <a:path w="374" h="176" extrusionOk="0">
                  <a:moveTo>
                    <a:pt x="357" y="0"/>
                  </a:moveTo>
                  <a:cubicBezTo>
                    <a:pt x="328" y="0"/>
                    <a:pt x="295" y="0"/>
                    <a:pt x="271" y="4"/>
                  </a:cubicBezTo>
                  <a:cubicBezTo>
                    <a:pt x="213" y="16"/>
                    <a:pt x="160" y="29"/>
                    <a:pt x="111" y="45"/>
                  </a:cubicBezTo>
                  <a:cubicBezTo>
                    <a:pt x="99" y="49"/>
                    <a:pt x="85" y="51"/>
                    <a:pt x="72" y="51"/>
                  </a:cubicBezTo>
                  <a:cubicBezTo>
                    <a:pt x="60" y="51"/>
                    <a:pt x="47" y="49"/>
                    <a:pt x="37" y="45"/>
                  </a:cubicBezTo>
                  <a:cubicBezTo>
                    <a:pt x="21" y="45"/>
                    <a:pt x="8" y="45"/>
                    <a:pt x="0" y="90"/>
                  </a:cubicBezTo>
                  <a:cubicBezTo>
                    <a:pt x="4" y="156"/>
                    <a:pt x="12" y="156"/>
                    <a:pt x="21" y="164"/>
                  </a:cubicBezTo>
                  <a:cubicBezTo>
                    <a:pt x="26" y="170"/>
                    <a:pt x="32" y="176"/>
                    <a:pt x="38" y="176"/>
                  </a:cubicBezTo>
                  <a:cubicBezTo>
                    <a:pt x="40" y="176"/>
                    <a:pt x="43" y="175"/>
                    <a:pt x="45" y="172"/>
                  </a:cubicBezTo>
                  <a:cubicBezTo>
                    <a:pt x="55" y="162"/>
                    <a:pt x="65" y="159"/>
                    <a:pt x="74" y="159"/>
                  </a:cubicBezTo>
                  <a:cubicBezTo>
                    <a:pt x="83" y="159"/>
                    <a:pt x="92" y="162"/>
                    <a:pt x="103" y="164"/>
                  </a:cubicBezTo>
                  <a:cubicBezTo>
                    <a:pt x="107" y="166"/>
                    <a:pt x="111" y="167"/>
                    <a:pt x="115" y="167"/>
                  </a:cubicBezTo>
                  <a:cubicBezTo>
                    <a:pt x="127" y="167"/>
                    <a:pt x="140" y="160"/>
                    <a:pt x="152" y="160"/>
                  </a:cubicBezTo>
                  <a:lnTo>
                    <a:pt x="263" y="144"/>
                  </a:lnTo>
                  <a:cubicBezTo>
                    <a:pt x="271" y="140"/>
                    <a:pt x="275" y="140"/>
                    <a:pt x="283" y="135"/>
                  </a:cubicBezTo>
                  <a:cubicBezTo>
                    <a:pt x="292" y="131"/>
                    <a:pt x="301" y="123"/>
                    <a:pt x="310" y="123"/>
                  </a:cubicBezTo>
                  <a:cubicBezTo>
                    <a:pt x="317" y="123"/>
                    <a:pt x="325" y="129"/>
                    <a:pt x="332" y="148"/>
                  </a:cubicBezTo>
                  <a:cubicBezTo>
                    <a:pt x="338" y="159"/>
                    <a:pt x="343" y="164"/>
                    <a:pt x="347" y="164"/>
                  </a:cubicBezTo>
                  <a:cubicBezTo>
                    <a:pt x="357" y="164"/>
                    <a:pt x="363" y="130"/>
                    <a:pt x="369" y="82"/>
                  </a:cubicBezTo>
                  <a:cubicBezTo>
                    <a:pt x="373" y="57"/>
                    <a:pt x="369" y="33"/>
                    <a:pt x="361" y="4"/>
                  </a:cubicBezTo>
                  <a:cubicBezTo>
                    <a:pt x="361" y="4"/>
                    <a:pt x="357" y="0"/>
                    <a:pt x="357"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60;p29"/>
            <p:cNvSpPr/>
            <p:nvPr/>
          </p:nvSpPr>
          <p:spPr>
            <a:xfrm>
              <a:off x="4816250" y="5433975"/>
              <a:ext cx="1250" cy="3425"/>
            </a:xfrm>
            <a:custGeom>
              <a:avLst/>
              <a:gdLst/>
              <a:ahLst/>
              <a:cxnLst/>
              <a:rect l="l" t="t" r="r" b="b"/>
              <a:pathLst>
                <a:path w="50" h="137" extrusionOk="0">
                  <a:moveTo>
                    <a:pt x="25" y="0"/>
                  </a:moveTo>
                  <a:cubicBezTo>
                    <a:pt x="17" y="0"/>
                    <a:pt x="9" y="14"/>
                    <a:pt x="0" y="50"/>
                  </a:cubicBezTo>
                  <a:cubicBezTo>
                    <a:pt x="6" y="119"/>
                    <a:pt x="15" y="136"/>
                    <a:pt x="24" y="136"/>
                  </a:cubicBezTo>
                  <a:cubicBezTo>
                    <a:pt x="29" y="136"/>
                    <a:pt x="33" y="132"/>
                    <a:pt x="37" y="128"/>
                  </a:cubicBezTo>
                  <a:cubicBezTo>
                    <a:pt x="50" y="116"/>
                    <a:pt x="50" y="91"/>
                    <a:pt x="50" y="34"/>
                  </a:cubicBezTo>
                  <a:cubicBezTo>
                    <a:pt x="41" y="15"/>
                    <a:pt x="33" y="0"/>
                    <a:pt x="25"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61;p29"/>
            <p:cNvSpPr/>
            <p:nvPr/>
          </p:nvSpPr>
          <p:spPr>
            <a:xfrm>
              <a:off x="4818000" y="5434525"/>
              <a:ext cx="1250" cy="3325"/>
            </a:xfrm>
            <a:custGeom>
              <a:avLst/>
              <a:gdLst/>
              <a:ahLst/>
              <a:cxnLst/>
              <a:rect l="l" t="t" r="r" b="b"/>
              <a:pathLst>
                <a:path w="50" h="133" extrusionOk="0">
                  <a:moveTo>
                    <a:pt x="27" y="0"/>
                  </a:moveTo>
                  <a:cubicBezTo>
                    <a:pt x="21" y="0"/>
                    <a:pt x="15" y="8"/>
                    <a:pt x="8" y="12"/>
                  </a:cubicBezTo>
                  <a:cubicBezTo>
                    <a:pt x="4" y="36"/>
                    <a:pt x="0" y="57"/>
                    <a:pt x="8" y="81"/>
                  </a:cubicBezTo>
                  <a:cubicBezTo>
                    <a:pt x="12" y="110"/>
                    <a:pt x="19" y="132"/>
                    <a:pt x="26" y="132"/>
                  </a:cubicBezTo>
                  <a:cubicBezTo>
                    <a:pt x="27" y="132"/>
                    <a:pt x="28" y="132"/>
                    <a:pt x="29" y="131"/>
                  </a:cubicBezTo>
                  <a:cubicBezTo>
                    <a:pt x="41" y="122"/>
                    <a:pt x="45" y="86"/>
                    <a:pt x="49" y="32"/>
                  </a:cubicBezTo>
                  <a:cubicBezTo>
                    <a:pt x="41" y="8"/>
                    <a:pt x="34" y="0"/>
                    <a:pt x="27"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62;p29"/>
            <p:cNvSpPr/>
            <p:nvPr/>
          </p:nvSpPr>
          <p:spPr>
            <a:xfrm>
              <a:off x="4802400" y="5435400"/>
              <a:ext cx="750" cy="2600"/>
            </a:xfrm>
            <a:custGeom>
              <a:avLst/>
              <a:gdLst/>
              <a:ahLst/>
              <a:cxnLst/>
              <a:rect l="l" t="t" r="r" b="b"/>
              <a:pathLst>
                <a:path w="30" h="104" extrusionOk="0">
                  <a:moveTo>
                    <a:pt x="19" y="0"/>
                  </a:moveTo>
                  <a:cubicBezTo>
                    <a:pt x="18" y="0"/>
                    <a:pt x="17" y="1"/>
                    <a:pt x="17" y="1"/>
                  </a:cubicBezTo>
                  <a:cubicBezTo>
                    <a:pt x="13" y="1"/>
                    <a:pt x="5" y="1"/>
                    <a:pt x="1" y="30"/>
                  </a:cubicBezTo>
                  <a:cubicBezTo>
                    <a:pt x="1" y="51"/>
                    <a:pt x="5" y="75"/>
                    <a:pt x="5" y="104"/>
                  </a:cubicBezTo>
                  <a:cubicBezTo>
                    <a:pt x="13" y="96"/>
                    <a:pt x="21" y="96"/>
                    <a:pt x="25" y="87"/>
                  </a:cubicBezTo>
                  <a:cubicBezTo>
                    <a:pt x="29" y="75"/>
                    <a:pt x="29" y="63"/>
                    <a:pt x="29" y="51"/>
                  </a:cubicBezTo>
                  <a:cubicBezTo>
                    <a:pt x="29" y="34"/>
                    <a:pt x="29" y="22"/>
                    <a:pt x="25" y="5"/>
                  </a:cubicBezTo>
                  <a:cubicBezTo>
                    <a:pt x="23" y="1"/>
                    <a:pt x="21" y="0"/>
                    <a:pt x="19"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163;p29"/>
            <p:cNvSpPr/>
            <p:nvPr/>
          </p:nvSpPr>
          <p:spPr>
            <a:xfrm>
              <a:off x="4812975" y="5355775"/>
              <a:ext cx="15000" cy="5650"/>
            </a:xfrm>
            <a:custGeom>
              <a:avLst/>
              <a:gdLst/>
              <a:ahLst/>
              <a:cxnLst/>
              <a:rect l="l" t="t" r="r" b="b"/>
              <a:pathLst>
                <a:path w="600" h="226" extrusionOk="0">
                  <a:moveTo>
                    <a:pt x="514" y="0"/>
                  </a:moveTo>
                  <a:cubicBezTo>
                    <a:pt x="507" y="0"/>
                    <a:pt x="499" y="21"/>
                    <a:pt x="488" y="64"/>
                  </a:cubicBezTo>
                  <a:cubicBezTo>
                    <a:pt x="477" y="17"/>
                    <a:pt x="465" y="8"/>
                    <a:pt x="452" y="8"/>
                  </a:cubicBezTo>
                  <a:cubicBezTo>
                    <a:pt x="444" y="8"/>
                    <a:pt x="435" y="12"/>
                    <a:pt x="426" y="12"/>
                  </a:cubicBezTo>
                  <a:cubicBezTo>
                    <a:pt x="424" y="12"/>
                    <a:pt x="421" y="11"/>
                    <a:pt x="419" y="10"/>
                  </a:cubicBezTo>
                  <a:cubicBezTo>
                    <a:pt x="417" y="10"/>
                    <a:pt x="416" y="10"/>
                    <a:pt x="414" y="10"/>
                  </a:cubicBezTo>
                  <a:cubicBezTo>
                    <a:pt x="403" y="10"/>
                    <a:pt x="388" y="23"/>
                    <a:pt x="374" y="23"/>
                  </a:cubicBezTo>
                  <a:cubicBezTo>
                    <a:pt x="347" y="25"/>
                    <a:pt x="320" y="35"/>
                    <a:pt x="291" y="35"/>
                  </a:cubicBezTo>
                  <a:cubicBezTo>
                    <a:pt x="275" y="35"/>
                    <a:pt x="259" y="32"/>
                    <a:pt x="242" y="23"/>
                  </a:cubicBezTo>
                  <a:cubicBezTo>
                    <a:pt x="238" y="21"/>
                    <a:pt x="234" y="20"/>
                    <a:pt x="230" y="20"/>
                  </a:cubicBezTo>
                  <a:cubicBezTo>
                    <a:pt x="218" y="20"/>
                    <a:pt x="205" y="28"/>
                    <a:pt x="193" y="31"/>
                  </a:cubicBezTo>
                  <a:cubicBezTo>
                    <a:pt x="185" y="27"/>
                    <a:pt x="177" y="27"/>
                    <a:pt x="172" y="23"/>
                  </a:cubicBezTo>
                  <a:cubicBezTo>
                    <a:pt x="155" y="20"/>
                    <a:pt x="139" y="12"/>
                    <a:pt x="124" y="12"/>
                  </a:cubicBezTo>
                  <a:cubicBezTo>
                    <a:pt x="114" y="12"/>
                    <a:pt x="104" y="15"/>
                    <a:pt x="95" y="27"/>
                  </a:cubicBezTo>
                  <a:cubicBezTo>
                    <a:pt x="88" y="34"/>
                    <a:pt x="81" y="36"/>
                    <a:pt x="74" y="36"/>
                  </a:cubicBezTo>
                  <a:cubicBezTo>
                    <a:pt x="61" y="36"/>
                    <a:pt x="48" y="27"/>
                    <a:pt x="37" y="27"/>
                  </a:cubicBezTo>
                  <a:cubicBezTo>
                    <a:pt x="29" y="27"/>
                    <a:pt x="17" y="31"/>
                    <a:pt x="12" y="39"/>
                  </a:cubicBezTo>
                  <a:cubicBezTo>
                    <a:pt x="8" y="47"/>
                    <a:pt x="4" y="60"/>
                    <a:pt x="4" y="72"/>
                  </a:cubicBezTo>
                  <a:cubicBezTo>
                    <a:pt x="0" y="80"/>
                    <a:pt x="0" y="84"/>
                    <a:pt x="4" y="92"/>
                  </a:cubicBezTo>
                  <a:cubicBezTo>
                    <a:pt x="4" y="113"/>
                    <a:pt x="4" y="129"/>
                    <a:pt x="4" y="146"/>
                  </a:cubicBezTo>
                  <a:cubicBezTo>
                    <a:pt x="8" y="150"/>
                    <a:pt x="12" y="154"/>
                    <a:pt x="12" y="154"/>
                  </a:cubicBezTo>
                  <a:lnTo>
                    <a:pt x="95" y="142"/>
                  </a:lnTo>
                  <a:cubicBezTo>
                    <a:pt x="95" y="142"/>
                    <a:pt x="99" y="146"/>
                    <a:pt x="103" y="146"/>
                  </a:cubicBezTo>
                  <a:cubicBezTo>
                    <a:pt x="106" y="149"/>
                    <a:pt x="114" y="157"/>
                    <a:pt x="119" y="157"/>
                  </a:cubicBezTo>
                  <a:cubicBezTo>
                    <a:pt x="121" y="157"/>
                    <a:pt x="122" y="156"/>
                    <a:pt x="123" y="154"/>
                  </a:cubicBezTo>
                  <a:cubicBezTo>
                    <a:pt x="130" y="140"/>
                    <a:pt x="145" y="132"/>
                    <a:pt x="160" y="132"/>
                  </a:cubicBezTo>
                  <a:cubicBezTo>
                    <a:pt x="163" y="132"/>
                    <a:pt x="166" y="133"/>
                    <a:pt x="168" y="133"/>
                  </a:cubicBezTo>
                  <a:cubicBezTo>
                    <a:pt x="197" y="142"/>
                    <a:pt x="226" y="158"/>
                    <a:pt x="250" y="170"/>
                  </a:cubicBezTo>
                  <a:cubicBezTo>
                    <a:pt x="283" y="183"/>
                    <a:pt x="308" y="203"/>
                    <a:pt x="337" y="224"/>
                  </a:cubicBezTo>
                  <a:cubicBezTo>
                    <a:pt x="338" y="225"/>
                    <a:pt x="339" y="225"/>
                    <a:pt x="340" y="225"/>
                  </a:cubicBezTo>
                  <a:cubicBezTo>
                    <a:pt x="347" y="225"/>
                    <a:pt x="353" y="211"/>
                    <a:pt x="363" y="211"/>
                  </a:cubicBezTo>
                  <a:cubicBezTo>
                    <a:pt x="363" y="211"/>
                    <a:pt x="364" y="211"/>
                    <a:pt x="365" y="211"/>
                  </a:cubicBezTo>
                  <a:cubicBezTo>
                    <a:pt x="366" y="212"/>
                    <a:pt x="367" y="212"/>
                    <a:pt x="367" y="212"/>
                  </a:cubicBezTo>
                  <a:cubicBezTo>
                    <a:pt x="377" y="212"/>
                    <a:pt x="387" y="193"/>
                    <a:pt x="397" y="193"/>
                  </a:cubicBezTo>
                  <a:cubicBezTo>
                    <a:pt x="403" y="193"/>
                    <a:pt x="409" y="199"/>
                    <a:pt x="415" y="220"/>
                  </a:cubicBezTo>
                  <a:lnTo>
                    <a:pt x="488" y="125"/>
                  </a:lnTo>
                  <a:cubicBezTo>
                    <a:pt x="497" y="158"/>
                    <a:pt x="509" y="162"/>
                    <a:pt x="521" y="166"/>
                  </a:cubicBezTo>
                  <a:cubicBezTo>
                    <a:pt x="531" y="166"/>
                    <a:pt x="549" y="151"/>
                    <a:pt x="566" y="151"/>
                  </a:cubicBezTo>
                  <a:cubicBezTo>
                    <a:pt x="570" y="151"/>
                    <a:pt x="575" y="152"/>
                    <a:pt x="579" y="154"/>
                  </a:cubicBezTo>
                  <a:cubicBezTo>
                    <a:pt x="579" y="154"/>
                    <a:pt x="580" y="154"/>
                    <a:pt x="580" y="154"/>
                  </a:cubicBezTo>
                  <a:cubicBezTo>
                    <a:pt x="588" y="154"/>
                    <a:pt x="595" y="126"/>
                    <a:pt x="599" y="72"/>
                  </a:cubicBezTo>
                  <a:cubicBezTo>
                    <a:pt x="599" y="31"/>
                    <a:pt x="593" y="14"/>
                    <a:pt x="585" y="14"/>
                  </a:cubicBezTo>
                  <a:cubicBezTo>
                    <a:pt x="584" y="14"/>
                    <a:pt x="584" y="14"/>
                    <a:pt x="583" y="14"/>
                  </a:cubicBezTo>
                  <a:cubicBezTo>
                    <a:pt x="575" y="17"/>
                    <a:pt x="566" y="19"/>
                    <a:pt x="558" y="19"/>
                  </a:cubicBezTo>
                  <a:cubicBezTo>
                    <a:pt x="543" y="19"/>
                    <a:pt x="528" y="13"/>
                    <a:pt x="517" y="2"/>
                  </a:cubicBezTo>
                  <a:cubicBezTo>
                    <a:pt x="516" y="1"/>
                    <a:pt x="515" y="0"/>
                    <a:pt x="514"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64;p29"/>
            <p:cNvSpPr/>
            <p:nvPr/>
          </p:nvSpPr>
          <p:spPr>
            <a:xfrm>
              <a:off x="4804975" y="5355825"/>
              <a:ext cx="2375" cy="3125"/>
            </a:xfrm>
            <a:custGeom>
              <a:avLst/>
              <a:gdLst/>
              <a:ahLst/>
              <a:cxnLst/>
              <a:rect l="l" t="t" r="r" b="b"/>
              <a:pathLst>
                <a:path w="95" h="125" extrusionOk="0">
                  <a:moveTo>
                    <a:pt x="25" y="0"/>
                  </a:moveTo>
                  <a:cubicBezTo>
                    <a:pt x="12" y="8"/>
                    <a:pt x="12" y="8"/>
                    <a:pt x="0" y="66"/>
                  </a:cubicBezTo>
                  <a:cubicBezTo>
                    <a:pt x="4" y="111"/>
                    <a:pt x="12" y="119"/>
                    <a:pt x="21" y="119"/>
                  </a:cubicBezTo>
                  <a:cubicBezTo>
                    <a:pt x="22" y="119"/>
                    <a:pt x="23" y="120"/>
                    <a:pt x="24" y="120"/>
                  </a:cubicBezTo>
                  <a:cubicBezTo>
                    <a:pt x="34" y="120"/>
                    <a:pt x="45" y="108"/>
                    <a:pt x="56" y="108"/>
                  </a:cubicBezTo>
                  <a:cubicBezTo>
                    <a:pt x="62" y="108"/>
                    <a:pt x="68" y="112"/>
                    <a:pt x="74" y="123"/>
                  </a:cubicBezTo>
                  <a:cubicBezTo>
                    <a:pt x="74" y="124"/>
                    <a:pt x="74" y="125"/>
                    <a:pt x="74" y="125"/>
                  </a:cubicBezTo>
                  <a:cubicBezTo>
                    <a:pt x="74" y="125"/>
                    <a:pt x="75" y="122"/>
                    <a:pt x="78" y="119"/>
                  </a:cubicBezTo>
                  <a:cubicBezTo>
                    <a:pt x="86" y="99"/>
                    <a:pt x="94" y="74"/>
                    <a:pt x="90" y="53"/>
                  </a:cubicBezTo>
                  <a:cubicBezTo>
                    <a:pt x="90" y="21"/>
                    <a:pt x="86" y="0"/>
                    <a:pt x="74"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165;p29"/>
            <p:cNvSpPr/>
            <p:nvPr/>
          </p:nvSpPr>
          <p:spPr>
            <a:xfrm>
              <a:off x="4809075" y="5355500"/>
              <a:ext cx="1150" cy="3400"/>
            </a:xfrm>
            <a:custGeom>
              <a:avLst/>
              <a:gdLst/>
              <a:ahLst/>
              <a:cxnLst/>
              <a:rect l="l" t="t" r="r" b="b"/>
              <a:pathLst>
                <a:path w="46" h="136" extrusionOk="0">
                  <a:moveTo>
                    <a:pt x="34" y="0"/>
                  </a:moveTo>
                  <a:cubicBezTo>
                    <a:pt x="34" y="0"/>
                    <a:pt x="33" y="0"/>
                    <a:pt x="33" y="1"/>
                  </a:cubicBezTo>
                  <a:cubicBezTo>
                    <a:pt x="21" y="9"/>
                    <a:pt x="13" y="21"/>
                    <a:pt x="8" y="34"/>
                  </a:cubicBezTo>
                  <a:cubicBezTo>
                    <a:pt x="0" y="62"/>
                    <a:pt x="4" y="95"/>
                    <a:pt x="13" y="124"/>
                  </a:cubicBezTo>
                  <a:cubicBezTo>
                    <a:pt x="18" y="130"/>
                    <a:pt x="22" y="136"/>
                    <a:pt x="27" y="136"/>
                  </a:cubicBezTo>
                  <a:cubicBezTo>
                    <a:pt x="29" y="136"/>
                    <a:pt x="31" y="135"/>
                    <a:pt x="33" y="132"/>
                  </a:cubicBezTo>
                  <a:cubicBezTo>
                    <a:pt x="41" y="112"/>
                    <a:pt x="45" y="87"/>
                    <a:pt x="45" y="66"/>
                  </a:cubicBezTo>
                  <a:cubicBezTo>
                    <a:pt x="42" y="21"/>
                    <a:pt x="38" y="0"/>
                    <a:pt x="34"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66;p29"/>
            <p:cNvSpPr/>
            <p:nvPr/>
          </p:nvSpPr>
          <p:spPr>
            <a:xfrm>
              <a:off x="4810700" y="5355925"/>
              <a:ext cx="1050" cy="3550"/>
            </a:xfrm>
            <a:custGeom>
              <a:avLst/>
              <a:gdLst/>
              <a:ahLst/>
              <a:cxnLst/>
              <a:rect l="l" t="t" r="r" b="b"/>
              <a:pathLst>
                <a:path w="42" h="142" extrusionOk="0">
                  <a:moveTo>
                    <a:pt x="20" y="0"/>
                  </a:moveTo>
                  <a:cubicBezTo>
                    <a:pt x="15" y="0"/>
                    <a:pt x="10" y="6"/>
                    <a:pt x="5" y="13"/>
                  </a:cubicBezTo>
                  <a:cubicBezTo>
                    <a:pt x="1" y="33"/>
                    <a:pt x="1" y="54"/>
                    <a:pt x="1" y="74"/>
                  </a:cubicBezTo>
                  <a:cubicBezTo>
                    <a:pt x="5" y="111"/>
                    <a:pt x="15" y="141"/>
                    <a:pt x="23" y="141"/>
                  </a:cubicBezTo>
                  <a:cubicBezTo>
                    <a:pt x="24" y="141"/>
                    <a:pt x="25" y="141"/>
                    <a:pt x="25" y="140"/>
                  </a:cubicBezTo>
                  <a:cubicBezTo>
                    <a:pt x="38" y="107"/>
                    <a:pt x="42" y="74"/>
                    <a:pt x="42" y="45"/>
                  </a:cubicBezTo>
                  <a:cubicBezTo>
                    <a:pt x="35" y="12"/>
                    <a:pt x="27" y="0"/>
                    <a:pt x="20"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167;p29"/>
            <p:cNvSpPr/>
            <p:nvPr/>
          </p:nvSpPr>
          <p:spPr>
            <a:xfrm>
              <a:off x="4811950" y="5356050"/>
              <a:ext cx="825" cy="3500"/>
            </a:xfrm>
            <a:custGeom>
              <a:avLst/>
              <a:gdLst/>
              <a:ahLst/>
              <a:cxnLst/>
              <a:rect l="l" t="t" r="r" b="b"/>
              <a:pathLst>
                <a:path w="33" h="140" extrusionOk="0">
                  <a:moveTo>
                    <a:pt x="18" y="1"/>
                  </a:moveTo>
                  <a:cubicBezTo>
                    <a:pt x="13" y="1"/>
                    <a:pt x="8" y="18"/>
                    <a:pt x="0" y="53"/>
                  </a:cubicBezTo>
                  <a:cubicBezTo>
                    <a:pt x="0" y="114"/>
                    <a:pt x="8" y="135"/>
                    <a:pt x="17" y="139"/>
                  </a:cubicBezTo>
                  <a:cubicBezTo>
                    <a:pt x="17" y="140"/>
                    <a:pt x="18" y="140"/>
                    <a:pt x="19" y="140"/>
                  </a:cubicBezTo>
                  <a:cubicBezTo>
                    <a:pt x="26" y="140"/>
                    <a:pt x="33" y="102"/>
                    <a:pt x="33" y="57"/>
                  </a:cubicBezTo>
                  <a:cubicBezTo>
                    <a:pt x="27" y="19"/>
                    <a:pt x="23" y="1"/>
                    <a:pt x="18"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68;p29"/>
            <p:cNvSpPr/>
            <p:nvPr/>
          </p:nvSpPr>
          <p:spPr>
            <a:xfrm>
              <a:off x="4807950" y="5355750"/>
              <a:ext cx="825" cy="2775"/>
            </a:xfrm>
            <a:custGeom>
              <a:avLst/>
              <a:gdLst/>
              <a:ahLst/>
              <a:cxnLst/>
              <a:rect l="l" t="t" r="r" b="b"/>
              <a:pathLst>
                <a:path w="33" h="111" extrusionOk="0">
                  <a:moveTo>
                    <a:pt x="18" y="0"/>
                  </a:moveTo>
                  <a:cubicBezTo>
                    <a:pt x="12" y="0"/>
                    <a:pt x="6" y="15"/>
                    <a:pt x="0" y="44"/>
                  </a:cubicBezTo>
                  <a:cubicBezTo>
                    <a:pt x="6" y="97"/>
                    <a:pt x="12" y="110"/>
                    <a:pt x="18" y="110"/>
                  </a:cubicBezTo>
                  <a:cubicBezTo>
                    <a:pt x="20" y="110"/>
                    <a:pt x="22" y="108"/>
                    <a:pt x="25" y="106"/>
                  </a:cubicBezTo>
                  <a:cubicBezTo>
                    <a:pt x="33" y="85"/>
                    <a:pt x="33" y="65"/>
                    <a:pt x="33" y="44"/>
                  </a:cubicBezTo>
                  <a:cubicBezTo>
                    <a:pt x="33" y="32"/>
                    <a:pt x="29" y="20"/>
                    <a:pt x="25" y="7"/>
                  </a:cubicBezTo>
                  <a:cubicBezTo>
                    <a:pt x="22" y="3"/>
                    <a:pt x="20" y="0"/>
                    <a:pt x="18"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169;p29"/>
            <p:cNvSpPr/>
            <p:nvPr/>
          </p:nvSpPr>
          <p:spPr>
            <a:xfrm>
              <a:off x="4827950" y="5356025"/>
              <a:ext cx="850" cy="2800"/>
            </a:xfrm>
            <a:custGeom>
              <a:avLst/>
              <a:gdLst/>
              <a:ahLst/>
              <a:cxnLst/>
              <a:rect l="l" t="t" r="r" b="b"/>
              <a:pathLst>
                <a:path w="34" h="112" extrusionOk="0">
                  <a:moveTo>
                    <a:pt x="18" y="0"/>
                  </a:moveTo>
                  <a:cubicBezTo>
                    <a:pt x="16" y="0"/>
                    <a:pt x="14" y="2"/>
                    <a:pt x="13" y="4"/>
                  </a:cubicBezTo>
                  <a:cubicBezTo>
                    <a:pt x="4" y="33"/>
                    <a:pt x="0" y="66"/>
                    <a:pt x="8" y="95"/>
                  </a:cubicBezTo>
                  <a:lnTo>
                    <a:pt x="25" y="111"/>
                  </a:lnTo>
                  <a:cubicBezTo>
                    <a:pt x="33" y="78"/>
                    <a:pt x="33" y="45"/>
                    <a:pt x="29" y="17"/>
                  </a:cubicBezTo>
                  <a:cubicBezTo>
                    <a:pt x="26" y="6"/>
                    <a:pt x="22" y="0"/>
                    <a:pt x="18"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70;p29"/>
            <p:cNvSpPr/>
            <p:nvPr/>
          </p:nvSpPr>
          <p:spPr>
            <a:xfrm>
              <a:off x="4811225" y="5447725"/>
              <a:ext cx="10600" cy="3650"/>
            </a:xfrm>
            <a:custGeom>
              <a:avLst/>
              <a:gdLst/>
              <a:ahLst/>
              <a:cxnLst/>
              <a:rect l="l" t="t" r="r" b="b"/>
              <a:pathLst>
                <a:path w="424" h="146" extrusionOk="0">
                  <a:moveTo>
                    <a:pt x="374" y="5"/>
                  </a:moveTo>
                  <a:cubicBezTo>
                    <a:pt x="349" y="9"/>
                    <a:pt x="329" y="9"/>
                    <a:pt x="308" y="13"/>
                  </a:cubicBezTo>
                  <a:cubicBezTo>
                    <a:pt x="259" y="13"/>
                    <a:pt x="214" y="17"/>
                    <a:pt x="169" y="21"/>
                  </a:cubicBezTo>
                  <a:cubicBezTo>
                    <a:pt x="166" y="22"/>
                    <a:pt x="163" y="22"/>
                    <a:pt x="161" y="22"/>
                  </a:cubicBezTo>
                  <a:cubicBezTo>
                    <a:pt x="146" y="22"/>
                    <a:pt x="133" y="18"/>
                    <a:pt x="120" y="18"/>
                  </a:cubicBezTo>
                  <a:cubicBezTo>
                    <a:pt x="106" y="18"/>
                    <a:pt x="92" y="22"/>
                    <a:pt x="78" y="42"/>
                  </a:cubicBezTo>
                  <a:cubicBezTo>
                    <a:pt x="78" y="42"/>
                    <a:pt x="77" y="43"/>
                    <a:pt x="76" y="43"/>
                  </a:cubicBezTo>
                  <a:cubicBezTo>
                    <a:pt x="72" y="43"/>
                    <a:pt x="65" y="33"/>
                    <a:pt x="62" y="29"/>
                  </a:cubicBezTo>
                  <a:cubicBezTo>
                    <a:pt x="55" y="22"/>
                    <a:pt x="48" y="18"/>
                    <a:pt x="40" y="18"/>
                  </a:cubicBezTo>
                  <a:cubicBezTo>
                    <a:pt x="27" y="18"/>
                    <a:pt x="14" y="33"/>
                    <a:pt x="0" y="79"/>
                  </a:cubicBezTo>
                  <a:cubicBezTo>
                    <a:pt x="12" y="114"/>
                    <a:pt x="24" y="131"/>
                    <a:pt x="36" y="131"/>
                  </a:cubicBezTo>
                  <a:cubicBezTo>
                    <a:pt x="41" y="131"/>
                    <a:pt x="45" y="128"/>
                    <a:pt x="50" y="124"/>
                  </a:cubicBezTo>
                  <a:cubicBezTo>
                    <a:pt x="56" y="119"/>
                    <a:pt x="62" y="117"/>
                    <a:pt x="68" y="117"/>
                  </a:cubicBezTo>
                  <a:cubicBezTo>
                    <a:pt x="76" y="117"/>
                    <a:pt x="85" y="122"/>
                    <a:pt x="95" y="132"/>
                  </a:cubicBezTo>
                  <a:cubicBezTo>
                    <a:pt x="107" y="141"/>
                    <a:pt x="122" y="146"/>
                    <a:pt x="137" y="146"/>
                  </a:cubicBezTo>
                  <a:cubicBezTo>
                    <a:pt x="142" y="146"/>
                    <a:pt x="147" y="145"/>
                    <a:pt x="152" y="144"/>
                  </a:cubicBezTo>
                  <a:cubicBezTo>
                    <a:pt x="230" y="144"/>
                    <a:pt x="304" y="140"/>
                    <a:pt x="382" y="136"/>
                  </a:cubicBezTo>
                  <a:cubicBezTo>
                    <a:pt x="398" y="136"/>
                    <a:pt x="411" y="132"/>
                    <a:pt x="423" y="91"/>
                  </a:cubicBezTo>
                  <a:lnTo>
                    <a:pt x="423" y="34"/>
                  </a:lnTo>
                  <a:cubicBezTo>
                    <a:pt x="407" y="1"/>
                    <a:pt x="390" y="9"/>
                    <a:pt x="374" y="5"/>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171;p29"/>
            <p:cNvSpPr/>
            <p:nvPr/>
          </p:nvSpPr>
          <p:spPr>
            <a:xfrm>
              <a:off x="4810100" y="5448625"/>
              <a:ext cx="950" cy="2000"/>
            </a:xfrm>
            <a:custGeom>
              <a:avLst/>
              <a:gdLst/>
              <a:ahLst/>
              <a:cxnLst/>
              <a:rect l="l" t="t" r="r" b="b"/>
              <a:pathLst>
                <a:path w="38" h="80" extrusionOk="0">
                  <a:moveTo>
                    <a:pt x="18" y="0"/>
                  </a:moveTo>
                  <a:cubicBezTo>
                    <a:pt x="12" y="0"/>
                    <a:pt x="6" y="9"/>
                    <a:pt x="0" y="34"/>
                  </a:cubicBezTo>
                  <a:cubicBezTo>
                    <a:pt x="8" y="64"/>
                    <a:pt x="14" y="79"/>
                    <a:pt x="19" y="79"/>
                  </a:cubicBezTo>
                  <a:cubicBezTo>
                    <a:pt x="25" y="79"/>
                    <a:pt x="31" y="61"/>
                    <a:pt x="37" y="22"/>
                  </a:cubicBezTo>
                  <a:cubicBezTo>
                    <a:pt x="31" y="11"/>
                    <a:pt x="24" y="0"/>
                    <a:pt x="18"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172;p29"/>
            <p:cNvSpPr/>
            <p:nvPr/>
          </p:nvSpPr>
          <p:spPr>
            <a:xfrm>
              <a:off x="4803225" y="5460875"/>
              <a:ext cx="10075" cy="3500"/>
            </a:xfrm>
            <a:custGeom>
              <a:avLst/>
              <a:gdLst/>
              <a:ahLst/>
              <a:cxnLst/>
              <a:rect l="l" t="t" r="r" b="b"/>
              <a:pathLst>
                <a:path w="403" h="140" extrusionOk="0">
                  <a:moveTo>
                    <a:pt x="64" y="0"/>
                  </a:moveTo>
                  <a:cubicBezTo>
                    <a:pt x="53" y="0"/>
                    <a:pt x="41" y="2"/>
                    <a:pt x="29" y="8"/>
                  </a:cubicBezTo>
                  <a:cubicBezTo>
                    <a:pt x="21" y="12"/>
                    <a:pt x="13" y="29"/>
                    <a:pt x="0" y="41"/>
                  </a:cubicBezTo>
                  <a:cubicBezTo>
                    <a:pt x="9" y="115"/>
                    <a:pt x="17" y="123"/>
                    <a:pt x="29" y="123"/>
                  </a:cubicBezTo>
                  <a:cubicBezTo>
                    <a:pt x="35" y="125"/>
                    <a:pt x="43" y="125"/>
                    <a:pt x="52" y="125"/>
                  </a:cubicBezTo>
                  <a:cubicBezTo>
                    <a:pt x="61" y="125"/>
                    <a:pt x="70" y="125"/>
                    <a:pt x="78" y="127"/>
                  </a:cubicBezTo>
                  <a:cubicBezTo>
                    <a:pt x="132" y="131"/>
                    <a:pt x="185" y="139"/>
                    <a:pt x="242" y="139"/>
                  </a:cubicBezTo>
                  <a:cubicBezTo>
                    <a:pt x="271" y="135"/>
                    <a:pt x="296" y="131"/>
                    <a:pt x="320" y="123"/>
                  </a:cubicBezTo>
                  <a:lnTo>
                    <a:pt x="374" y="123"/>
                  </a:lnTo>
                  <a:cubicBezTo>
                    <a:pt x="382" y="123"/>
                    <a:pt x="390" y="115"/>
                    <a:pt x="394" y="107"/>
                  </a:cubicBezTo>
                  <a:cubicBezTo>
                    <a:pt x="398" y="90"/>
                    <a:pt x="402" y="74"/>
                    <a:pt x="402" y="61"/>
                  </a:cubicBezTo>
                  <a:cubicBezTo>
                    <a:pt x="402" y="45"/>
                    <a:pt x="398" y="33"/>
                    <a:pt x="394" y="20"/>
                  </a:cubicBezTo>
                  <a:cubicBezTo>
                    <a:pt x="390" y="8"/>
                    <a:pt x="386" y="8"/>
                    <a:pt x="378" y="8"/>
                  </a:cubicBezTo>
                  <a:cubicBezTo>
                    <a:pt x="345" y="12"/>
                    <a:pt x="312" y="20"/>
                    <a:pt x="279" y="20"/>
                  </a:cubicBezTo>
                  <a:cubicBezTo>
                    <a:pt x="238" y="20"/>
                    <a:pt x="193" y="20"/>
                    <a:pt x="152" y="16"/>
                  </a:cubicBezTo>
                  <a:cubicBezTo>
                    <a:pt x="123" y="13"/>
                    <a:pt x="94" y="0"/>
                    <a:pt x="64"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173;p29"/>
            <p:cNvSpPr/>
            <p:nvPr/>
          </p:nvSpPr>
          <p:spPr>
            <a:xfrm>
              <a:off x="4801175" y="5461000"/>
              <a:ext cx="1775" cy="2950"/>
            </a:xfrm>
            <a:custGeom>
              <a:avLst/>
              <a:gdLst/>
              <a:ahLst/>
              <a:cxnLst/>
              <a:rect l="l" t="t" r="r" b="b"/>
              <a:pathLst>
                <a:path w="71" h="118" extrusionOk="0">
                  <a:moveTo>
                    <a:pt x="34" y="0"/>
                  </a:moveTo>
                  <a:cubicBezTo>
                    <a:pt x="22" y="0"/>
                    <a:pt x="11" y="11"/>
                    <a:pt x="0" y="44"/>
                  </a:cubicBezTo>
                  <a:cubicBezTo>
                    <a:pt x="13" y="104"/>
                    <a:pt x="26" y="118"/>
                    <a:pt x="39" y="118"/>
                  </a:cubicBezTo>
                  <a:cubicBezTo>
                    <a:pt x="47" y="118"/>
                    <a:pt x="54" y="113"/>
                    <a:pt x="62" y="110"/>
                  </a:cubicBezTo>
                  <a:cubicBezTo>
                    <a:pt x="66" y="93"/>
                    <a:pt x="70" y="77"/>
                    <a:pt x="70" y="61"/>
                  </a:cubicBezTo>
                  <a:cubicBezTo>
                    <a:pt x="70" y="44"/>
                    <a:pt x="66" y="32"/>
                    <a:pt x="62" y="15"/>
                  </a:cubicBezTo>
                  <a:cubicBezTo>
                    <a:pt x="52" y="8"/>
                    <a:pt x="43" y="0"/>
                    <a:pt x="34"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174;p29"/>
            <p:cNvSpPr/>
            <p:nvPr/>
          </p:nvSpPr>
          <p:spPr>
            <a:xfrm>
              <a:off x="4798700" y="5461275"/>
              <a:ext cx="1775" cy="3000"/>
            </a:xfrm>
            <a:custGeom>
              <a:avLst/>
              <a:gdLst/>
              <a:ahLst/>
              <a:cxnLst/>
              <a:rect l="l" t="t" r="r" b="b"/>
              <a:pathLst>
                <a:path w="71" h="120" extrusionOk="0">
                  <a:moveTo>
                    <a:pt x="50" y="0"/>
                  </a:moveTo>
                  <a:cubicBezTo>
                    <a:pt x="34" y="4"/>
                    <a:pt x="21" y="13"/>
                    <a:pt x="13" y="25"/>
                  </a:cubicBezTo>
                  <a:cubicBezTo>
                    <a:pt x="5" y="45"/>
                    <a:pt x="1" y="66"/>
                    <a:pt x="1" y="86"/>
                  </a:cubicBezTo>
                  <a:cubicBezTo>
                    <a:pt x="5" y="99"/>
                    <a:pt x="9" y="119"/>
                    <a:pt x="13" y="119"/>
                  </a:cubicBezTo>
                  <a:cubicBezTo>
                    <a:pt x="25" y="115"/>
                    <a:pt x="42" y="115"/>
                    <a:pt x="54" y="111"/>
                  </a:cubicBezTo>
                  <a:cubicBezTo>
                    <a:pt x="58" y="107"/>
                    <a:pt x="58" y="107"/>
                    <a:pt x="71" y="33"/>
                  </a:cubicBezTo>
                  <a:cubicBezTo>
                    <a:pt x="62" y="21"/>
                    <a:pt x="54" y="0"/>
                    <a:pt x="50"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175;p29"/>
            <p:cNvSpPr/>
            <p:nvPr/>
          </p:nvSpPr>
          <p:spPr>
            <a:xfrm>
              <a:off x="4796975" y="5461450"/>
              <a:ext cx="825" cy="2150"/>
            </a:xfrm>
            <a:custGeom>
              <a:avLst/>
              <a:gdLst/>
              <a:ahLst/>
              <a:cxnLst/>
              <a:rect l="l" t="t" r="r" b="b"/>
              <a:pathLst>
                <a:path w="33" h="86" extrusionOk="0">
                  <a:moveTo>
                    <a:pt x="16" y="0"/>
                  </a:moveTo>
                  <a:cubicBezTo>
                    <a:pt x="12" y="0"/>
                    <a:pt x="8" y="16"/>
                    <a:pt x="0" y="47"/>
                  </a:cubicBezTo>
                  <a:cubicBezTo>
                    <a:pt x="4" y="72"/>
                    <a:pt x="9" y="85"/>
                    <a:pt x="15" y="85"/>
                  </a:cubicBezTo>
                  <a:cubicBezTo>
                    <a:pt x="21" y="85"/>
                    <a:pt x="27" y="73"/>
                    <a:pt x="33" y="47"/>
                  </a:cubicBezTo>
                  <a:cubicBezTo>
                    <a:pt x="25" y="16"/>
                    <a:pt x="21" y="0"/>
                    <a:pt x="16"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176;p29"/>
            <p:cNvSpPr/>
            <p:nvPr/>
          </p:nvSpPr>
          <p:spPr>
            <a:xfrm>
              <a:off x="4810700" y="5342200"/>
              <a:ext cx="1050" cy="2875"/>
            </a:xfrm>
            <a:custGeom>
              <a:avLst/>
              <a:gdLst/>
              <a:ahLst/>
              <a:cxnLst/>
              <a:rect l="l" t="t" r="r" b="b"/>
              <a:pathLst>
                <a:path w="42" h="115" extrusionOk="0">
                  <a:moveTo>
                    <a:pt x="24" y="0"/>
                  </a:moveTo>
                  <a:cubicBezTo>
                    <a:pt x="18" y="0"/>
                    <a:pt x="11" y="13"/>
                    <a:pt x="5" y="28"/>
                  </a:cubicBezTo>
                  <a:cubicBezTo>
                    <a:pt x="1" y="53"/>
                    <a:pt x="1" y="77"/>
                    <a:pt x="5" y="98"/>
                  </a:cubicBezTo>
                  <a:cubicBezTo>
                    <a:pt x="13" y="110"/>
                    <a:pt x="21" y="114"/>
                    <a:pt x="25" y="114"/>
                  </a:cubicBezTo>
                  <a:cubicBezTo>
                    <a:pt x="34" y="114"/>
                    <a:pt x="42" y="94"/>
                    <a:pt x="42" y="40"/>
                  </a:cubicBezTo>
                  <a:cubicBezTo>
                    <a:pt x="36" y="11"/>
                    <a:pt x="30" y="0"/>
                    <a:pt x="24"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177;p29"/>
            <p:cNvSpPr/>
            <p:nvPr/>
          </p:nvSpPr>
          <p:spPr>
            <a:xfrm>
              <a:off x="4818000" y="5342375"/>
              <a:ext cx="850" cy="2725"/>
            </a:xfrm>
            <a:custGeom>
              <a:avLst/>
              <a:gdLst/>
              <a:ahLst/>
              <a:cxnLst/>
              <a:rect l="l" t="t" r="r" b="b"/>
              <a:pathLst>
                <a:path w="34" h="109" extrusionOk="0">
                  <a:moveTo>
                    <a:pt x="16" y="1"/>
                  </a:moveTo>
                  <a:cubicBezTo>
                    <a:pt x="13" y="1"/>
                    <a:pt x="11" y="2"/>
                    <a:pt x="8" y="5"/>
                  </a:cubicBezTo>
                  <a:cubicBezTo>
                    <a:pt x="0" y="13"/>
                    <a:pt x="0" y="25"/>
                    <a:pt x="0" y="38"/>
                  </a:cubicBezTo>
                  <a:cubicBezTo>
                    <a:pt x="0" y="58"/>
                    <a:pt x="0" y="79"/>
                    <a:pt x="4" y="95"/>
                  </a:cubicBezTo>
                  <a:cubicBezTo>
                    <a:pt x="8" y="104"/>
                    <a:pt x="11" y="109"/>
                    <a:pt x="14" y="109"/>
                  </a:cubicBezTo>
                  <a:cubicBezTo>
                    <a:pt x="20" y="109"/>
                    <a:pt x="25" y="88"/>
                    <a:pt x="33" y="46"/>
                  </a:cubicBezTo>
                  <a:cubicBezTo>
                    <a:pt x="27" y="11"/>
                    <a:pt x="21" y="1"/>
                    <a:pt x="16"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178;p29"/>
            <p:cNvSpPr/>
            <p:nvPr/>
          </p:nvSpPr>
          <p:spPr>
            <a:xfrm>
              <a:off x="4812150" y="5342275"/>
              <a:ext cx="5350" cy="3600"/>
            </a:xfrm>
            <a:custGeom>
              <a:avLst/>
              <a:gdLst/>
              <a:ahLst/>
              <a:cxnLst/>
              <a:rect l="l" t="t" r="r" b="b"/>
              <a:pathLst>
                <a:path w="214" h="144" extrusionOk="0">
                  <a:moveTo>
                    <a:pt x="25" y="1"/>
                  </a:moveTo>
                  <a:cubicBezTo>
                    <a:pt x="17" y="1"/>
                    <a:pt x="9" y="13"/>
                    <a:pt x="0" y="37"/>
                  </a:cubicBezTo>
                  <a:cubicBezTo>
                    <a:pt x="7" y="118"/>
                    <a:pt x="16" y="144"/>
                    <a:pt x="26" y="144"/>
                  </a:cubicBezTo>
                  <a:cubicBezTo>
                    <a:pt x="29" y="144"/>
                    <a:pt x="31" y="142"/>
                    <a:pt x="33" y="140"/>
                  </a:cubicBezTo>
                  <a:cubicBezTo>
                    <a:pt x="40" y="134"/>
                    <a:pt x="47" y="132"/>
                    <a:pt x="53" y="132"/>
                  </a:cubicBezTo>
                  <a:cubicBezTo>
                    <a:pt x="68" y="132"/>
                    <a:pt x="83" y="142"/>
                    <a:pt x="97" y="142"/>
                  </a:cubicBezTo>
                  <a:cubicBezTo>
                    <a:pt x="101" y="142"/>
                    <a:pt x="104" y="141"/>
                    <a:pt x="107" y="140"/>
                  </a:cubicBezTo>
                  <a:cubicBezTo>
                    <a:pt x="109" y="140"/>
                    <a:pt x="112" y="139"/>
                    <a:pt x="114" y="139"/>
                  </a:cubicBezTo>
                  <a:cubicBezTo>
                    <a:pt x="123" y="139"/>
                    <a:pt x="132" y="142"/>
                    <a:pt x="139" y="142"/>
                  </a:cubicBezTo>
                  <a:cubicBezTo>
                    <a:pt x="149" y="142"/>
                    <a:pt x="158" y="138"/>
                    <a:pt x="169" y="120"/>
                  </a:cubicBezTo>
                  <a:cubicBezTo>
                    <a:pt x="169" y="118"/>
                    <a:pt x="170" y="118"/>
                    <a:pt x="171" y="118"/>
                  </a:cubicBezTo>
                  <a:cubicBezTo>
                    <a:pt x="175" y="118"/>
                    <a:pt x="182" y="132"/>
                    <a:pt x="185" y="136"/>
                  </a:cubicBezTo>
                  <a:cubicBezTo>
                    <a:pt x="187" y="138"/>
                    <a:pt x="189" y="139"/>
                    <a:pt x="191" y="139"/>
                  </a:cubicBezTo>
                  <a:cubicBezTo>
                    <a:pt x="197" y="139"/>
                    <a:pt x="202" y="129"/>
                    <a:pt x="205" y="99"/>
                  </a:cubicBezTo>
                  <a:cubicBezTo>
                    <a:pt x="214" y="70"/>
                    <a:pt x="210" y="42"/>
                    <a:pt x="201" y="13"/>
                  </a:cubicBezTo>
                  <a:cubicBezTo>
                    <a:pt x="201" y="9"/>
                    <a:pt x="197" y="5"/>
                    <a:pt x="193" y="5"/>
                  </a:cubicBezTo>
                  <a:lnTo>
                    <a:pt x="107" y="5"/>
                  </a:lnTo>
                  <a:cubicBezTo>
                    <a:pt x="82" y="5"/>
                    <a:pt x="54" y="5"/>
                    <a:pt x="25"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179;p29"/>
            <p:cNvSpPr/>
            <p:nvPr/>
          </p:nvSpPr>
          <p:spPr>
            <a:xfrm>
              <a:off x="4807825" y="5342725"/>
              <a:ext cx="1175" cy="3075"/>
            </a:xfrm>
            <a:custGeom>
              <a:avLst/>
              <a:gdLst/>
              <a:ahLst/>
              <a:cxnLst/>
              <a:rect l="l" t="t" r="r" b="b"/>
              <a:pathLst>
                <a:path w="47" h="123" extrusionOk="0">
                  <a:moveTo>
                    <a:pt x="28" y="1"/>
                  </a:moveTo>
                  <a:cubicBezTo>
                    <a:pt x="22" y="1"/>
                    <a:pt x="13" y="19"/>
                    <a:pt x="1" y="56"/>
                  </a:cubicBezTo>
                  <a:cubicBezTo>
                    <a:pt x="5" y="110"/>
                    <a:pt x="13" y="122"/>
                    <a:pt x="22" y="122"/>
                  </a:cubicBezTo>
                  <a:cubicBezTo>
                    <a:pt x="30" y="118"/>
                    <a:pt x="42" y="122"/>
                    <a:pt x="46" y="56"/>
                  </a:cubicBezTo>
                  <a:cubicBezTo>
                    <a:pt x="40" y="19"/>
                    <a:pt x="35" y="1"/>
                    <a:pt x="28"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180;p29"/>
            <p:cNvSpPr/>
            <p:nvPr/>
          </p:nvSpPr>
          <p:spPr>
            <a:xfrm>
              <a:off x="4823025" y="5342800"/>
              <a:ext cx="850" cy="3075"/>
            </a:xfrm>
            <a:custGeom>
              <a:avLst/>
              <a:gdLst/>
              <a:ahLst/>
              <a:cxnLst/>
              <a:rect l="l" t="t" r="r" b="b"/>
              <a:pathLst>
                <a:path w="34" h="123" extrusionOk="0">
                  <a:moveTo>
                    <a:pt x="13" y="0"/>
                  </a:moveTo>
                  <a:cubicBezTo>
                    <a:pt x="4" y="0"/>
                    <a:pt x="0" y="21"/>
                    <a:pt x="0" y="53"/>
                  </a:cubicBezTo>
                  <a:cubicBezTo>
                    <a:pt x="0" y="74"/>
                    <a:pt x="4" y="94"/>
                    <a:pt x="8" y="115"/>
                  </a:cubicBezTo>
                  <a:cubicBezTo>
                    <a:pt x="11" y="120"/>
                    <a:pt x="14" y="122"/>
                    <a:pt x="16" y="122"/>
                  </a:cubicBezTo>
                  <a:cubicBezTo>
                    <a:pt x="23" y="122"/>
                    <a:pt x="27" y="94"/>
                    <a:pt x="33" y="25"/>
                  </a:cubicBezTo>
                  <a:cubicBezTo>
                    <a:pt x="25" y="16"/>
                    <a:pt x="17" y="4"/>
                    <a:pt x="13"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181;p29"/>
            <p:cNvSpPr/>
            <p:nvPr/>
          </p:nvSpPr>
          <p:spPr>
            <a:xfrm>
              <a:off x="4809475" y="5342575"/>
              <a:ext cx="950" cy="3000"/>
            </a:xfrm>
            <a:custGeom>
              <a:avLst/>
              <a:gdLst/>
              <a:ahLst/>
              <a:cxnLst/>
              <a:rect l="l" t="t" r="r" b="b"/>
              <a:pathLst>
                <a:path w="38" h="120" extrusionOk="0">
                  <a:moveTo>
                    <a:pt x="21" y="0"/>
                  </a:moveTo>
                  <a:cubicBezTo>
                    <a:pt x="17" y="0"/>
                    <a:pt x="12" y="6"/>
                    <a:pt x="9" y="13"/>
                  </a:cubicBezTo>
                  <a:cubicBezTo>
                    <a:pt x="1" y="42"/>
                    <a:pt x="1" y="66"/>
                    <a:pt x="9" y="95"/>
                  </a:cubicBezTo>
                  <a:cubicBezTo>
                    <a:pt x="13" y="112"/>
                    <a:pt x="17" y="120"/>
                    <a:pt x="25" y="120"/>
                  </a:cubicBezTo>
                  <a:cubicBezTo>
                    <a:pt x="29" y="120"/>
                    <a:pt x="29" y="116"/>
                    <a:pt x="38" y="38"/>
                  </a:cubicBezTo>
                  <a:cubicBezTo>
                    <a:pt x="33" y="10"/>
                    <a:pt x="27" y="0"/>
                    <a:pt x="21"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182;p29"/>
            <p:cNvSpPr/>
            <p:nvPr/>
          </p:nvSpPr>
          <p:spPr>
            <a:xfrm>
              <a:off x="4819625" y="5342725"/>
              <a:ext cx="850" cy="3000"/>
            </a:xfrm>
            <a:custGeom>
              <a:avLst/>
              <a:gdLst/>
              <a:ahLst/>
              <a:cxnLst/>
              <a:rect l="l" t="t" r="r" b="b"/>
              <a:pathLst>
                <a:path w="34" h="120" extrusionOk="0">
                  <a:moveTo>
                    <a:pt x="15" y="0"/>
                  </a:moveTo>
                  <a:cubicBezTo>
                    <a:pt x="10" y="0"/>
                    <a:pt x="7" y="14"/>
                    <a:pt x="1" y="40"/>
                  </a:cubicBezTo>
                  <a:cubicBezTo>
                    <a:pt x="5" y="91"/>
                    <a:pt x="8" y="119"/>
                    <a:pt x="18" y="119"/>
                  </a:cubicBezTo>
                  <a:cubicBezTo>
                    <a:pt x="19" y="119"/>
                    <a:pt x="20" y="119"/>
                    <a:pt x="21" y="118"/>
                  </a:cubicBezTo>
                  <a:cubicBezTo>
                    <a:pt x="30" y="97"/>
                    <a:pt x="34" y="73"/>
                    <a:pt x="30" y="52"/>
                  </a:cubicBezTo>
                  <a:cubicBezTo>
                    <a:pt x="30" y="36"/>
                    <a:pt x="25" y="19"/>
                    <a:pt x="21" y="7"/>
                  </a:cubicBezTo>
                  <a:cubicBezTo>
                    <a:pt x="19" y="2"/>
                    <a:pt x="17" y="0"/>
                    <a:pt x="15"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183;p29"/>
            <p:cNvSpPr/>
            <p:nvPr/>
          </p:nvSpPr>
          <p:spPr>
            <a:xfrm>
              <a:off x="4821900" y="5342675"/>
              <a:ext cx="725" cy="3225"/>
            </a:xfrm>
            <a:custGeom>
              <a:avLst/>
              <a:gdLst/>
              <a:ahLst/>
              <a:cxnLst/>
              <a:rect l="l" t="t" r="r" b="b"/>
              <a:pathLst>
                <a:path w="29" h="129" extrusionOk="0">
                  <a:moveTo>
                    <a:pt x="17" y="1"/>
                  </a:moveTo>
                  <a:cubicBezTo>
                    <a:pt x="8" y="1"/>
                    <a:pt x="4" y="26"/>
                    <a:pt x="0" y="108"/>
                  </a:cubicBezTo>
                  <a:cubicBezTo>
                    <a:pt x="7" y="118"/>
                    <a:pt x="11" y="128"/>
                    <a:pt x="15" y="128"/>
                  </a:cubicBezTo>
                  <a:cubicBezTo>
                    <a:pt x="18" y="128"/>
                    <a:pt x="21" y="121"/>
                    <a:pt x="25" y="99"/>
                  </a:cubicBezTo>
                  <a:cubicBezTo>
                    <a:pt x="29" y="79"/>
                    <a:pt x="29" y="58"/>
                    <a:pt x="29" y="38"/>
                  </a:cubicBezTo>
                  <a:cubicBezTo>
                    <a:pt x="29" y="26"/>
                    <a:pt x="25" y="13"/>
                    <a:pt x="17"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184;p29"/>
            <p:cNvSpPr/>
            <p:nvPr/>
          </p:nvSpPr>
          <p:spPr>
            <a:xfrm>
              <a:off x="4806300" y="5343325"/>
              <a:ext cx="850" cy="2425"/>
            </a:xfrm>
            <a:custGeom>
              <a:avLst/>
              <a:gdLst/>
              <a:ahLst/>
              <a:cxnLst/>
              <a:rect l="l" t="t" r="r" b="b"/>
              <a:pathLst>
                <a:path w="34" h="97" extrusionOk="0">
                  <a:moveTo>
                    <a:pt x="17" y="1"/>
                  </a:moveTo>
                  <a:cubicBezTo>
                    <a:pt x="12" y="1"/>
                    <a:pt x="6" y="8"/>
                    <a:pt x="0" y="45"/>
                  </a:cubicBezTo>
                  <a:cubicBezTo>
                    <a:pt x="6" y="81"/>
                    <a:pt x="11" y="96"/>
                    <a:pt x="17" y="96"/>
                  </a:cubicBezTo>
                  <a:cubicBezTo>
                    <a:pt x="20" y="96"/>
                    <a:pt x="22" y="92"/>
                    <a:pt x="25" y="86"/>
                  </a:cubicBezTo>
                  <a:cubicBezTo>
                    <a:pt x="29" y="73"/>
                    <a:pt x="33" y="57"/>
                    <a:pt x="33" y="41"/>
                  </a:cubicBezTo>
                  <a:cubicBezTo>
                    <a:pt x="33" y="28"/>
                    <a:pt x="29" y="16"/>
                    <a:pt x="25" y="4"/>
                  </a:cubicBezTo>
                  <a:cubicBezTo>
                    <a:pt x="22" y="2"/>
                    <a:pt x="20" y="1"/>
                    <a:pt x="17"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185;p29"/>
            <p:cNvSpPr/>
            <p:nvPr/>
          </p:nvSpPr>
          <p:spPr>
            <a:xfrm>
              <a:off x="4820750" y="5342975"/>
              <a:ext cx="550" cy="2625"/>
            </a:xfrm>
            <a:custGeom>
              <a:avLst/>
              <a:gdLst/>
              <a:ahLst/>
              <a:cxnLst/>
              <a:rect l="l" t="t" r="r" b="b"/>
              <a:pathLst>
                <a:path w="22" h="105" extrusionOk="0">
                  <a:moveTo>
                    <a:pt x="12" y="1"/>
                  </a:moveTo>
                  <a:cubicBezTo>
                    <a:pt x="5" y="1"/>
                    <a:pt x="1" y="24"/>
                    <a:pt x="1" y="50"/>
                  </a:cubicBezTo>
                  <a:cubicBezTo>
                    <a:pt x="1" y="79"/>
                    <a:pt x="5" y="104"/>
                    <a:pt x="13" y="104"/>
                  </a:cubicBezTo>
                  <a:cubicBezTo>
                    <a:pt x="14" y="104"/>
                    <a:pt x="14" y="104"/>
                    <a:pt x="14" y="104"/>
                  </a:cubicBezTo>
                  <a:cubicBezTo>
                    <a:pt x="18" y="104"/>
                    <a:pt x="22" y="84"/>
                    <a:pt x="22" y="46"/>
                  </a:cubicBezTo>
                  <a:cubicBezTo>
                    <a:pt x="22" y="22"/>
                    <a:pt x="17" y="1"/>
                    <a:pt x="13" y="1"/>
                  </a:cubicBezTo>
                  <a:cubicBezTo>
                    <a:pt x="13" y="1"/>
                    <a:pt x="12" y="1"/>
                    <a:pt x="12"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186;p29"/>
            <p:cNvSpPr/>
            <p:nvPr/>
          </p:nvSpPr>
          <p:spPr>
            <a:xfrm>
              <a:off x="4804650" y="5382225"/>
              <a:ext cx="3725" cy="3400"/>
            </a:xfrm>
            <a:custGeom>
              <a:avLst/>
              <a:gdLst/>
              <a:ahLst/>
              <a:cxnLst/>
              <a:rect l="l" t="t" r="r" b="b"/>
              <a:pathLst>
                <a:path w="149" h="136" extrusionOk="0">
                  <a:moveTo>
                    <a:pt x="41" y="0"/>
                  </a:moveTo>
                  <a:cubicBezTo>
                    <a:pt x="27" y="0"/>
                    <a:pt x="14" y="16"/>
                    <a:pt x="1" y="56"/>
                  </a:cubicBezTo>
                  <a:cubicBezTo>
                    <a:pt x="7" y="113"/>
                    <a:pt x="18" y="136"/>
                    <a:pt x="29" y="136"/>
                  </a:cubicBezTo>
                  <a:cubicBezTo>
                    <a:pt x="32" y="136"/>
                    <a:pt x="35" y="134"/>
                    <a:pt x="38" y="130"/>
                  </a:cubicBezTo>
                  <a:cubicBezTo>
                    <a:pt x="47" y="119"/>
                    <a:pt x="56" y="115"/>
                    <a:pt x="65" y="115"/>
                  </a:cubicBezTo>
                  <a:cubicBezTo>
                    <a:pt x="83" y="115"/>
                    <a:pt x="101" y="130"/>
                    <a:pt x="120" y="130"/>
                  </a:cubicBezTo>
                  <a:cubicBezTo>
                    <a:pt x="128" y="130"/>
                    <a:pt x="136" y="122"/>
                    <a:pt x="149" y="118"/>
                  </a:cubicBezTo>
                  <a:cubicBezTo>
                    <a:pt x="149" y="48"/>
                    <a:pt x="144" y="23"/>
                    <a:pt x="136" y="19"/>
                  </a:cubicBezTo>
                  <a:cubicBezTo>
                    <a:pt x="124" y="11"/>
                    <a:pt x="112" y="7"/>
                    <a:pt x="103" y="7"/>
                  </a:cubicBezTo>
                  <a:cubicBezTo>
                    <a:pt x="83" y="7"/>
                    <a:pt x="66" y="3"/>
                    <a:pt x="50" y="3"/>
                  </a:cubicBezTo>
                  <a:cubicBezTo>
                    <a:pt x="47" y="1"/>
                    <a:pt x="44" y="0"/>
                    <a:pt x="41"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187;p29"/>
            <p:cNvSpPr/>
            <p:nvPr/>
          </p:nvSpPr>
          <p:spPr>
            <a:xfrm>
              <a:off x="4802000" y="5383050"/>
              <a:ext cx="1850" cy="2825"/>
            </a:xfrm>
            <a:custGeom>
              <a:avLst/>
              <a:gdLst/>
              <a:ahLst/>
              <a:cxnLst/>
              <a:rect l="l" t="t" r="r" b="b"/>
              <a:pathLst>
                <a:path w="74" h="113" extrusionOk="0">
                  <a:moveTo>
                    <a:pt x="51" y="0"/>
                  </a:moveTo>
                  <a:cubicBezTo>
                    <a:pt x="45" y="0"/>
                    <a:pt x="39" y="7"/>
                    <a:pt x="33" y="11"/>
                  </a:cubicBezTo>
                  <a:cubicBezTo>
                    <a:pt x="17" y="19"/>
                    <a:pt x="8" y="11"/>
                    <a:pt x="0" y="76"/>
                  </a:cubicBezTo>
                  <a:cubicBezTo>
                    <a:pt x="13" y="102"/>
                    <a:pt x="25" y="112"/>
                    <a:pt x="36" y="112"/>
                  </a:cubicBezTo>
                  <a:cubicBezTo>
                    <a:pt x="46" y="112"/>
                    <a:pt x="56" y="105"/>
                    <a:pt x="66" y="93"/>
                  </a:cubicBezTo>
                  <a:cubicBezTo>
                    <a:pt x="70" y="72"/>
                    <a:pt x="74" y="52"/>
                    <a:pt x="74" y="35"/>
                  </a:cubicBezTo>
                  <a:cubicBezTo>
                    <a:pt x="65" y="8"/>
                    <a:pt x="58" y="0"/>
                    <a:pt x="51"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188;p29"/>
            <p:cNvSpPr/>
            <p:nvPr/>
          </p:nvSpPr>
          <p:spPr>
            <a:xfrm>
              <a:off x="4799525" y="5382475"/>
              <a:ext cx="1575" cy="3325"/>
            </a:xfrm>
            <a:custGeom>
              <a:avLst/>
              <a:gdLst/>
              <a:ahLst/>
              <a:cxnLst/>
              <a:rect l="l" t="t" r="r" b="b"/>
              <a:pathLst>
                <a:path w="63" h="133" extrusionOk="0">
                  <a:moveTo>
                    <a:pt x="44" y="17"/>
                  </a:moveTo>
                  <a:cubicBezTo>
                    <a:pt x="44" y="17"/>
                    <a:pt x="43" y="17"/>
                    <a:pt x="42" y="17"/>
                  </a:cubicBezTo>
                  <a:cubicBezTo>
                    <a:pt x="29" y="30"/>
                    <a:pt x="13" y="1"/>
                    <a:pt x="1" y="71"/>
                  </a:cubicBezTo>
                  <a:cubicBezTo>
                    <a:pt x="1" y="124"/>
                    <a:pt x="13" y="132"/>
                    <a:pt x="21" y="132"/>
                  </a:cubicBezTo>
                  <a:cubicBezTo>
                    <a:pt x="29" y="132"/>
                    <a:pt x="50" y="132"/>
                    <a:pt x="62" y="79"/>
                  </a:cubicBezTo>
                  <a:cubicBezTo>
                    <a:pt x="59" y="32"/>
                    <a:pt x="52" y="17"/>
                    <a:pt x="44" y="17"/>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189;p29"/>
            <p:cNvSpPr/>
            <p:nvPr/>
          </p:nvSpPr>
          <p:spPr>
            <a:xfrm>
              <a:off x="4817175" y="5382575"/>
              <a:ext cx="1150" cy="3525"/>
            </a:xfrm>
            <a:custGeom>
              <a:avLst/>
              <a:gdLst/>
              <a:ahLst/>
              <a:cxnLst/>
              <a:rect l="l" t="t" r="r" b="b"/>
              <a:pathLst>
                <a:path w="46" h="141" extrusionOk="0">
                  <a:moveTo>
                    <a:pt x="28" y="1"/>
                  </a:moveTo>
                  <a:cubicBezTo>
                    <a:pt x="20" y="1"/>
                    <a:pt x="7" y="5"/>
                    <a:pt x="0" y="46"/>
                  </a:cubicBezTo>
                  <a:cubicBezTo>
                    <a:pt x="6" y="109"/>
                    <a:pt x="15" y="141"/>
                    <a:pt x="24" y="141"/>
                  </a:cubicBezTo>
                  <a:cubicBezTo>
                    <a:pt x="29" y="141"/>
                    <a:pt x="33" y="133"/>
                    <a:pt x="37" y="116"/>
                  </a:cubicBezTo>
                  <a:cubicBezTo>
                    <a:pt x="41" y="95"/>
                    <a:pt x="46" y="71"/>
                    <a:pt x="46" y="46"/>
                  </a:cubicBezTo>
                  <a:cubicBezTo>
                    <a:pt x="46" y="9"/>
                    <a:pt x="37" y="1"/>
                    <a:pt x="33" y="1"/>
                  </a:cubicBezTo>
                  <a:cubicBezTo>
                    <a:pt x="32" y="1"/>
                    <a:pt x="30" y="1"/>
                    <a:pt x="28"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190;p29"/>
            <p:cNvSpPr/>
            <p:nvPr/>
          </p:nvSpPr>
          <p:spPr>
            <a:xfrm>
              <a:off x="4815525" y="5382600"/>
              <a:ext cx="950" cy="2850"/>
            </a:xfrm>
            <a:custGeom>
              <a:avLst/>
              <a:gdLst/>
              <a:ahLst/>
              <a:cxnLst/>
              <a:rect l="l" t="t" r="r" b="b"/>
              <a:pathLst>
                <a:path w="38" h="114" extrusionOk="0">
                  <a:moveTo>
                    <a:pt x="17" y="0"/>
                  </a:moveTo>
                  <a:cubicBezTo>
                    <a:pt x="13" y="4"/>
                    <a:pt x="9" y="8"/>
                    <a:pt x="9" y="17"/>
                  </a:cubicBezTo>
                  <a:cubicBezTo>
                    <a:pt x="1" y="41"/>
                    <a:pt x="1" y="66"/>
                    <a:pt x="9" y="94"/>
                  </a:cubicBezTo>
                  <a:cubicBezTo>
                    <a:pt x="12" y="104"/>
                    <a:pt x="18" y="114"/>
                    <a:pt x="22" y="114"/>
                  </a:cubicBezTo>
                  <a:cubicBezTo>
                    <a:pt x="23" y="114"/>
                    <a:pt x="24" y="113"/>
                    <a:pt x="25" y="111"/>
                  </a:cubicBezTo>
                  <a:cubicBezTo>
                    <a:pt x="29" y="94"/>
                    <a:pt x="34" y="78"/>
                    <a:pt x="34" y="62"/>
                  </a:cubicBezTo>
                  <a:cubicBezTo>
                    <a:pt x="38" y="41"/>
                    <a:pt x="34" y="21"/>
                    <a:pt x="25" y="4"/>
                  </a:cubicBezTo>
                  <a:cubicBezTo>
                    <a:pt x="21" y="0"/>
                    <a:pt x="21" y="0"/>
                    <a:pt x="17"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191;p29"/>
            <p:cNvSpPr/>
            <p:nvPr/>
          </p:nvSpPr>
          <p:spPr>
            <a:xfrm>
              <a:off x="4808750" y="5382900"/>
              <a:ext cx="750" cy="2475"/>
            </a:xfrm>
            <a:custGeom>
              <a:avLst/>
              <a:gdLst/>
              <a:ahLst/>
              <a:cxnLst/>
              <a:rect l="l" t="t" r="r" b="b"/>
              <a:pathLst>
                <a:path w="30" h="99" extrusionOk="0">
                  <a:moveTo>
                    <a:pt x="14" y="0"/>
                  </a:moveTo>
                  <a:cubicBezTo>
                    <a:pt x="10" y="0"/>
                    <a:pt x="7" y="13"/>
                    <a:pt x="1" y="37"/>
                  </a:cubicBezTo>
                  <a:cubicBezTo>
                    <a:pt x="1" y="70"/>
                    <a:pt x="1" y="95"/>
                    <a:pt x="9" y="99"/>
                  </a:cubicBezTo>
                  <a:cubicBezTo>
                    <a:pt x="10" y="99"/>
                    <a:pt x="11" y="99"/>
                    <a:pt x="12" y="99"/>
                  </a:cubicBezTo>
                  <a:cubicBezTo>
                    <a:pt x="19" y="99"/>
                    <a:pt x="26" y="96"/>
                    <a:pt x="30" y="37"/>
                  </a:cubicBezTo>
                  <a:cubicBezTo>
                    <a:pt x="21" y="13"/>
                    <a:pt x="17" y="0"/>
                    <a:pt x="14"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192;p29"/>
            <p:cNvSpPr/>
            <p:nvPr/>
          </p:nvSpPr>
          <p:spPr>
            <a:xfrm>
              <a:off x="4812250" y="5382700"/>
              <a:ext cx="650" cy="2600"/>
            </a:xfrm>
            <a:custGeom>
              <a:avLst/>
              <a:gdLst/>
              <a:ahLst/>
              <a:cxnLst/>
              <a:rect l="l" t="t" r="r" b="b"/>
              <a:pathLst>
                <a:path w="26" h="104" extrusionOk="0">
                  <a:moveTo>
                    <a:pt x="9" y="0"/>
                  </a:moveTo>
                  <a:cubicBezTo>
                    <a:pt x="5" y="17"/>
                    <a:pt x="0" y="33"/>
                    <a:pt x="0" y="45"/>
                  </a:cubicBezTo>
                  <a:cubicBezTo>
                    <a:pt x="0" y="78"/>
                    <a:pt x="5" y="99"/>
                    <a:pt x="9" y="103"/>
                  </a:cubicBezTo>
                  <a:cubicBezTo>
                    <a:pt x="9" y="103"/>
                    <a:pt x="10" y="103"/>
                    <a:pt x="11" y="103"/>
                  </a:cubicBezTo>
                  <a:cubicBezTo>
                    <a:pt x="18" y="103"/>
                    <a:pt x="25" y="84"/>
                    <a:pt x="25" y="25"/>
                  </a:cubicBezTo>
                  <a:cubicBezTo>
                    <a:pt x="21" y="17"/>
                    <a:pt x="17" y="0"/>
                    <a:pt x="9"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193;p29"/>
            <p:cNvSpPr/>
            <p:nvPr/>
          </p:nvSpPr>
          <p:spPr>
            <a:xfrm>
              <a:off x="4810700" y="5382775"/>
              <a:ext cx="550" cy="2375"/>
            </a:xfrm>
            <a:custGeom>
              <a:avLst/>
              <a:gdLst/>
              <a:ahLst/>
              <a:cxnLst/>
              <a:rect l="l" t="t" r="r" b="b"/>
              <a:pathLst>
                <a:path w="22" h="95" extrusionOk="0">
                  <a:moveTo>
                    <a:pt x="12" y="1"/>
                  </a:moveTo>
                  <a:cubicBezTo>
                    <a:pt x="8" y="1"/>
                    <a:pt x="4" y="14"/>
                    <a:pt x="1" y="46"/>
                  </a:cubicBezTo>
                  <a:cubicBezTo>
                    <a:pt x="1" y="79"/>
                    <a:pt x="5" y="94"/>
                    <a:pt x="11" y="94"/>
                  </a:cubicBezTo>
                  <a:cubicBezTo>
                    <a:pt x="13" y="94"/>
                    <a:pt x="15" y="92"/>
                    <a:pt x="17" y="87"/>
                  </a:cubicBezTo>
                  <a:cubicBezTo>
                    <a:pt x="21" y="71"/>
                    <a:pt x="21" y="51"/>
                    <a:pt x="21" y="34"/>
                  </a:cubicBezTo>
                  <a:cubicBezTo>
                    <a:pt x="21" y="22"/>
                    <a:pt x="21" y="10"/>
                    <a:pt x="13" y="1"/>
                  </a:cubicBezTo>
                  <a:cubicBezTo>
                    <a:pt x="13" y="1"/>
                    <a:pt x="12" y="1"/>
                    <a:pt x="12"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194;p29"/>
            <p:cNvSpPr/>
            <p:nvPr/>
          </p:nvSpPr>
          <p:spPr>
            <a:xfrm>
              <a:off x="4814100" y="5383000"/>
              <a:ext cx="525" cy="2800"/>
            </a:xfrm>
            <a:custGeom>
              <a:avLst/>
              <a:gdLst/>
              <a:ahLst/>
              <a:cxnLst/>
              <a:rect l="l" t="t" r="r" b="b"/>
              <a:pathLst>
                <a:path w="21" h="112" extrusionOk="0">
                  <a:moveTo>
                    <a:pt x="8" y="1"/>
                  </a:moveTo>
                  <a:cubicBezTo>
                    <a:pt x="4" y="1"/>
                    <a:pt x="0" y="13"/>
                    <a:pt x="0" y="25"/>
                  </a:cubicBezTo>
                  <a:cubicBezTo>
                    <a:pt x="0" y="46"/>
                    <a:pt x="0" y="62"/>
                    <a:pt x="0" y="78"/>
                  </a:cubicBezTo>
                  <a:cubicBezTo>
                    <a:pt x="0" y="87"/>
                    <a:pt x="4" y="95"/>
                    <a:pt x="8" y="99"/>
                  </a:cubicBezTo>
                  <a:cubicBezTo>
                    <a:pt x="8" y="103"/>
                    <a:pt x="13" y="107"/>
                    <a:pt x="13" y="111"/>
                  </a:cubicBezTo>
                  <a:cubicBezTo>
                    <a:pt x="21" y="33"/>
                    <a:pt x="21" y="1"/>
                    <a:pt x="8"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195;p29"/>
            <p:cNvSpPr/>
            <p:nvPr/>
          </p:nvSpPr>
          <p:spPr>
            <a:xfrm>
              <a:off x="4806300" y="5369900"/>
              <a:ext cx="1150" cy="2700"/>
            </a:xfrm>
            <a:custGeom>
              <a:avLst/>
              <a:gdLst/>
              <a:ahLst/>
              <a:cxnLst/>
              <a:rect l="l" t="t" r="r" b="b"/>
              <a:pathLst>
                <a:path w="46" h="108" extrusionOk="0">
                  <a:moveTo>
                    <a:pt x="23" y="1"/>
                  </a:moveTo>
                  <a:cubicBezTo>
                    <a:pt x="15" y="1"/>
                    <a:pt x="8" y="14"/>
                    <a:pt x="0" y="44"/>
                  </a:cubicBezTo>
                  <a:cubicBezTo>
                    <a:pt x="6" y="90"/>
                    <a:pt x="15" y="107"/>
                    <a:pt x="23" y="107"/>
                  </a:cubicBezTo>
                  <a:cubicBezTo>
                    <a:pt x="28" y="107"/>
                    <a:pt x="33" y="102"/>
                    <a:pt x="37" y="94"/>
                  </a:cubicBezTo>
                  <a:cubicBezTo>
                    <a:pt x="46" y="69"/>
                    <a:pt x="46" y="44"/>
                    <a:pt x="41" y="20"/>
                  </a:cubicBezTo>
                  <a:cubicBezTo>
                    <a:pt x="35" y="8"/>
                    <a:pt x="28" y="1"/>
                    <a:pt x="23"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196;p29"/>
            <p:cNvSpPr/>
            <p:nvPr/>
          </p:nvSpPr>
          <p:spPr>
            <a:xfrm>
              <a:off x="4808450" y="5369900"/>
              <a:ext cx="850" cy="2450"/>
            </a:xfrm>
            <a:custGeom>
              <a:avLst/>
              <a:gdLst/>
              <a:ahLst/>
              <a:cxnLst/>
              <a:rect l="l" t="t" r="r" b="b"/>
              <a:pathLst>
                <a:path w="34" h="98" extrusionOk="0">
                  <a:moveTo>
                    <a:pt x="18" y="1"/>
                  </a:moveTo>
                  <a:cubicBezTo>
                    <a:pt x="13" y="1"/>
                    <a:pt x="8" y="13"/>
                    <a:pt x="1" y="36"/>
                  </a:cubicBezTo>
                  <a:cubicBezTo>
                    <a:pt x="1" y="77"/>
                    <a:pt x="5" y="94"/>
                    <a:pt x="13" y="94"/>
                  </a:cubicBezTo>
                  <a:cubicBezTo>
                    <a:pt x="14" y="95"/>
                    <a:pt x="17" y="97"/>
                    <a:pt x="19" y="97"/>
                  </a:cubicBezTo>
                  <a:cubicBezTo>
                    <a:pt x="25" y="97"/>
                    <a:pt x="31" y="89"/>
                    <a:pt x="33" y="49"/>
                  </a:cubicBezTo>
                  <a:cubicBezTo>
                    <a:pt x="27" y="16"/>
                    <a:pt x="23" y="1"/>
                    <a:pt x="18"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197;p29"/>
            <p:cNvSpPr/>
            <p:nvPr/>
          </p:nvSpPr>
          <p:spPr>
            <a:xfrm>
              <a:off x="4816250" y="5370100"/>
              <a:ext cx="650" cy="2450"/>
            </a:xfrm>
            <a:custGeom>
              <a:avLst/>
              <a:gdLst/>
              <a:ahLst/>
              <a:cxnLst/>
              <a:rect l="l" t="t" r="r" b="b"/>
              <a:pathLst>
                <a:path w="26" h="98" extrusionOk="0">
                  <a:moveTo>
                    <a:pt x="16" y="0"/>
                  </a:moveTo>
                  <a:cubicBezTo>
                    <a:pt x="15" y="0"/>
                    <a:pt x="14" y="1"/>
                    <a:pt x="13" y="4"/>
                  </a:cubicBezTo>
                  <a:cubicBezTo>
                    <a:pt x="5" y="20"/>
                    <a:pt x="0" y="41"/>
                    <a:pt x="5" y="61"/>
                  </a:cubicBezTo>
                  <a:cubicBezTo>
                    <a:pt x="5" y="86"/>
                    <a:pt x="6" y="98"/>
                    <a:pt x="13" y="98"/>
                  </a:cubicBezTo>
                  <a:cubicBezTo>
                    <a:pt x="16" y="98"/>
                    <a:pt x="20" y="95"/>
                    <a:pt x="25" y="90"/>
                  </a:cubicBezTo>
                  <a:cubicBezTo>
                    <a:pt x="22" y="26"/>
                    <a:pt x="21" y="0"/>
                    <a:pt x="16"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98;p29"/>
            <p:cNvSpPr/>
            <p:nvPr/>
          </p:nvSpPr>
          <p:spPr>
            <a:xfrm>
              <a:off x="4818100" y="5421825"/>
              <a:ext cx="1350" cy="2750"/>
            </a:xfrm>
            <a:custGeom>
              <a:avLst/>
              <a:gdLst/>
              <a:ahLst/>
              <a:cxnLst/>
              <a:rect l="l" t="t" r="r" b="b"/>
              <a:pathLst>
                <a:path w="54" h="110" extrusionOk="0">
                  <a:moveTo>
                    <a:pt x="28" y="1"/>
                  </a:moveTo>
                  <a:cubicBezTo>
                    <a:pt x="18" y="1"/>
                    <a:pt x="9" y="16"/>
                    <a:pt x="0" y="48"/>
                  </a:cubicBezTo>
                  <a:cubicBezTo>
                    <a:pt x="16" y="88"/>
                    <a:pt x="26" y="109"/>
                    <a:pt x="33" y="109"/>
                  </a:cubicBezTo>
                  <a:cubicBezTo>
                    <a:pt x="42" y="109"/>
                    <a:pt x="47" y="83"/>
                    <a:pt x="54" y="31"/>
                  </a:cubicBezTo>
                  <a:cubicBezTo>
                    <a:pt x="44" y="11"/>
                    <a:pt x="36" y="1"/>
                    <a:pt x="28"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199;p29"/>
            <p:cNvSpPr/>
            <p:nvPr/>
          </p:nvSpPr>
          <p:spPr>
            <a:xfrm>
              <a:off x="4814100" y="5422200"/>
              <a:ext cx="950" cy="2500"/>
            </a:xfrm>
            <a:custGeom>
              <a:avLst/>
              <a:gdLst/>
              <a:ahLst/>
              <a:cxnLst/>
              <a:rect l="l" t="t" r="r" b="b"/>
              <a:pathLst>
                <a:path w="38" h="100" extrusionOk="0">
                  <a:moveTo>
                    <a:pt x="18" y="1"/>
                  </a:moveTo>
                  <a:cubicBezTo>
                    <a:pt x="13" y="1"/>
                    <a:pt x="8" y="13"/>
                    <a:pt x="0" y="37"/>
                  </a:cubicBezTo>
                  <a:cubicBezTo>
                    <a:pt x="0" y="78"/>
                    <a:pt x="4" y="90"/>
                    <a:pt x="13" y="98"/>
                  </a:cubicBezTo>
                  <a:cubicBezTo>
                    <a:pt x="13" y="99"/>
                    <a:pt x="14" y="99"/>
                    <a:pt x="15" y="99"/>
                  </a:cubicBezTo>
                  <a:cubicBezTo>
                    <a:pt x="20" y="99"/>
                    <a:pt x="30" y="87"/>
                    <a:pt x="37" y="45"/>
                  </a:cubicBezTo>
                  <a:cubicBezTo>
                    <a:pt x="29" y="15"/>
                    <a:pt x="23" y="1"/>
                    <a:pt x="18"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200;p29"/>
            <p:cNvSpPr/>
            <p:nvPr/>
          </p:nvSpPr>
          <p:spPr>
            <a:xfrm>
              <a:off x="4801375" y="5421875"/>
              <a:ext cx="750" cy="2275"/>
            </a:xfrm>
            <a:custGeom>
              <a:avLst/>
              <a:gdLst/>
              <a:ahLst/>
              <a:cxnLst/>
              <a:rect l="l" t="t" r="r" b="b"/>
              <a:pathLst>
                <a:path w="30" h="91" extrusionOk="0">
                  <a:moveTo>
                    <a:pt x="12" y="0"/>
                  </a:moveTo>
                  <a:cubicBezTo>
                    <a:pt x="7" y="0"/>
                    <a:pt x="4" y="21"/>
                    <a:pt x="0" y="91"/>
                  </a:cubicBezTo>
                  <a:lnTo>
                    <a:pt x="25" y="91"/>
                  </a:lnTo>
                  <a:cubicBezTo>
                    <a:pt x="29" y="38"/>
                    <a:pt x="25" y="13"/>
                    <a:pt x="17" y="5"/>
                  </a:cubicBezTo>
                  <a:cubicBezTo>
                    <a:pt x="15" y="2"/>
                    <a:pt x="13" y="0"/>
                    <a:pt x="12"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201;p29"/>
            <p:cNvSpPr/>
            <p:nvPr/>
          </p:nvSpPr>
          <p:spPr>
            <a:xfrm>
              <a:off x="4803125" y="5422200"/>
              <a:ext cx="625" cy="2325"/>
            </a:xfrm>
            <a:custGeom>
              <a:avLst/>
              <a:gdLst/>
              <a:ahLst/>
              <a:cxnLst/>
              <a:rect l="l" t="t" r="r" b="b"/>
              <a:pathLst>
                <a:path w="25" h="93" extrusionOk="0">
                  <a:moveTo>
                    <a:pt x="14" y="1"/>
                  </a:moveTo>
                  <a:cubicBezTo>
                    <a:pt x="8" y="1"/>
                    <a:pt x="3" y="10"/>
                    <a:pt x="0" y="37"/>
                  </a:cubicBezTo>
                  <a:cubicBezTo>
                    <a:pt x="3" y="76"/>
                    <a:pt x="8" y="92"/>
                    <a:pt x="13" y="92"/>
                  </a:cubicBezTo>
                  <a:cubicBezTo>
                    <a:pt x="15" y="92"/>
                    <a:pt x="18" y="89"/>
                    <a:pt x="21" y="82"/>
                  </a:cubicBezTo>
                  <a:cubicBezTo>
                    <a:pt x="25" y="57"/>
                    <a:pt x="25" y="29"/>
                    <a:pt x="21" y="4"/>
                  </a:cubicBezTo>
                  <a:cubicBezTo>
                    <a:pt x="19" y="2"/>
                    <a:pt x="16" y="1"/>
                    <a:pt x="14"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202;p29"/>
            <p:cNvSpPr/>
            <p:nvPr/>
          </p:nvSpPr>
          <p:spPr>
            <a:xfrm>
              <a:off x="4804750" y="5421875"/>
              <a:ext cx="650" cy="2350"/>
            </a:xfrm>
            <a:custGeom>
              <a:avLst/>
              <a:gdLst/>
              <a:ahLst/>
              <a:cxnLst/>
              <a:rect l="l" t="t" r="r" b="b"/>
              <a:pathLst>
                <a:path w="26" h="94" extrusionOk="0">
                  <a:moveTo>
                    <a:pt x="13" y="1"/>
                  </a:moveTo>
                  <a:cubicBezTo>
                    <a:pt x="9" y="1"/>
                    <a:pt x="1" y="25"/>
                    <a:pt x="1" y="75"/>
                  </a:cubicBezTo>
                  <a:cubicBezTo>
                    <a:pt x="5" y="87"/>
                    <a:pt x="9" y="94"/>
                    <a:pt x="14" y="94"/>
                  </a:cubicBezTo>
                  <a:cubicBezTo>
                    <a:pt x="18" y="94"/>
                    <a:pt x="22" y="88"/>
                    <a:pt x="26" y="79"/>
                  </a:cubicBezTo>
                  <a:cubicBezTo>
                    <a:pt x="26" y="29"/>
                    <a:pt x="21" y="5"/>
                    <a:pt x="13"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203;p29"/>
            <p:cNvSpPr/>
            <p:nvPr/>
          </p:nvSpPr>
          <p:spPr>
            <a:xfrm>
              <a:off x="4800975" y="5408375"/>
              <a:ext cx="3300" cy="3575"/>
            </a:xfrm>
            <a:custGeom>
              <a:avLst/>
              <a:gdLst/>
              <a:ahLst/>
              <a:cxnLst/>
              <a:rect l="l" t="t" r="r" b="b"/>
              <a:pathLst>
                <a:path w="132" h="143" extrusionOk="0">
                  <a:moveTo>
                    <a:pt x="60" y="1"/>
                  </a:moveTo>
                  <a:cubicBezTo>
                    <a:pt x="43" y="1"/>
                    <a:pt x="26" y="9"/>
                    <a:pt x="8" y="40"/>
                  </a:cubicBezTo>
                  <a:cubicBezTo>
                    <a:pt x="4" y="52"/>
                    <a:pt x="0" y="61"/>
                    <a:pt x="0" y="73"/>
                  </a:cubicBezTo>
                  <a:cubicBezTo>
                    <a:pt x="7" y="128"/>
                    <a:pt x="17" y="140"/>
                    <a:pt x="27" y="140"/>
                  </a:cubicBezTo>
                  <a:cubicBezTo>
                    <a:pt x="29" y="140"/>
                    <a:pt x="31" y="139"/>
                    <a:pt x="33" y="139"/>
                  </a:cubicBezTo>
                  <a:cubicBezTo>
                    <a:pt x="45" y="134"/>
                    <a:pt x="55" y="129"/>
                    <a:pt x="66" y="129"/>
                  </a:cubicBezTo>
                  <a:cubicBezTo>
                    <a:pt x="74" y="129"/>
                    <a:pt x="82" y="132"/>
                    <a:pt x="90" y="139"/>
                  </a:cubicBezTo>
                  <a:cubicBezTo>
                    <a:pt x="95" y="141"/>
                    <a:pt x="99" y="143"/>
                    <a:pt x="102" y="143"/>
                  </a:cubicBezTo>
                  <a:cubicBezTo>
                    <a:pt x="115" y="143"/>
                    <a:pt x="122" y="125"/>
                    <a:pt x="131" y="93"/>
                  </a:cubicBezTo>
                  <a:cubicBezTo>
                    <a:pt x="131" y="36"/>
                    <a:pt x="127" y="15"/>
                    <a:pt x="119" y="11"/>
                  </a:cubicBezTo>
                  <a:cubicBezTo>
                    <a:pt x="100" y="11"/>
                    <a:pt x="80" y="1"/>
                    <a:pt x="60"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204;p29"/>
            <p:cNvSpPr/>
            <p:nvPr/>
          </p:nvSpPr>
          <p:spPr>
            <a:xfrm>
              <a:off x="4812750" y="5408625"/>
              <a:ext cx="2500" cy="3475"/>
            </a:xfrm>
            <a:custGeom>
              <a:avLst/>
              <a:gdLst/>
              <a:ahLst/>
              <a:cxnLst/>
              <a:rect l="l" t="t" r="r" b="b"/>
              <a:pathLst>
                <a:path w="100" h="139" extrusionOk="0">
                  <a:moveTo>
                    <a:pt x="24" y="0"/>
                  </a:moveTo>
                  <a:cubicBezTo>
                    <a:pt x="21" y="0"/>
                    <a:pt x="17" y="1"/>
                    <a:pt x="13" y="1"/>
                  </a:cubicBezTo>
                  <a:cubicBezTo>
                    <a:pt x="9" y="1"/>
                    <a:pt x="5" y="26"/>
                    <a:pt x="1" y="38"/>
                  </a:cubicBezTo>
                  <a:cubicBezTo>
                    <a:pt x="9" y="107"/>
                    <a:pt x="17" y="139"/>
                    <a:pt x="28" y="139"/>
                  </a:cubicBezTo>
                  <a:cubicBezTo>
                    <a:pt x="33" y="139"/>
                    <a:pt x="39" y="131"/>
                    <a:pt x="46" y="116"/>
                  </a:cubicBezTo>
                  <a:cubicBezTo>
                    <a:pt x="50" y="113"/>
                    <a:pt x="53" y="103"/>
                    <a:pt x="57" y="103"/>
                  </a:cubicBezTo>
                  <a:cubicBezTo>
                    <a:pt x="57" y="103"/>
                    <a:pt x="58" y="103"/>
                    <a:pt x="58" y="104"/>
                  </a:cubicBezTo>
                  <a:cubicBezTo>
                    <a:pt x="64" y="123"/>
                    <a:pt x="70" y="132"/>
                    <a:pt x="76" y="132"/>
                  </a:cubicBezTo>
                  <a:cubicBezTo>
                    <a:pt x="84" y="132"/>
                    <a:pt x="92" y="116"/>
                    <a:pt x="99" y="88"/>
                  </a:cubicBezTo>
                  <a:cubicBezTo>
                    <a:pt x="99" y="20"/>
                    <a:pt x="99" y="1"/>
                    <a:pt x="93" y="1"/>
                  </a:cubicBezTo>
                  <a:cubicBezTo>
                    <a:pt x="93" y="1"/>
                    <a:pt x="92" y="1"/>
                    <a:pt x="91" y="1"/>
                  </a:cubicBezTo>
                  <a:cubicBezTo>
                    <a:pt x="84" y="3"/>
                    <a:pt x="76" y="4"/>
                    <a:pt x="69" y="4"/>
                  </a:cubicBezTo>
                  <a:cubicBezTo>
                    <a:pt x="54" y="4"/>
                    <a:pt x="39" y="0"/>
                    <a:pt x="24"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205;p29"/>
            <p:cNvSpPr/>
            <p:nvPr/>
          </p:nvSpPr>
          <p:spPr>
            <a:xfrm>
              <a:off x="4808975" y="5408125"/>
              <a:ext cx="1650" cy="3650"/>
            </a:xfrm>
            <a:custGeom>
              <a:avLst/>
              <a:gdLst/>
              <a:ahLst/>
              <a:cxnLst/>
              <a:rect l="l" t="t" r="r" b="b"/>
              <a:pathLst>
                <a:path w="66" h="146" extrusionOk="0">
                  <a:moveTo>
                    <a:pt x="52" y="7"/>
                  </a:moveTo>
                  <a:cubicBezTo>
                    <a:pt x="51" y="7"/>
                    <a:pt x="50" y="7"/>
                    <a:pt x="49" y="9"/>
                  </a:cubicBezTo>
                  <a:cubicBezTo>
                    <a:pt x="33" y="21"/>
                    <a:pt x="17" y="1"/>
                    <a:pt x="0" y="79"/>
                  </a:cubicBezTo>
                  <a:cubicBezTo>
                    <a:pt x="8" y="134"/>
                    <a:pt x="18" y="145"/>
                    <a:pt x="28" y="145"/>
                  </a:cubicBezTo>
                  <a:cubicBezTo>
                    <a:pt x="33" y="145"/>
                    <a:pt x="39" y="142"/>
                    <a:pt x="45" y="140"/>
                  </a:cubicBezTo>
                  <a:cubicBezTo>
                    <a:pt x="62" y="140"/>
                    <a:pt x="62" y="112"/>
                    <a:pt x="66" y="54"/>
                  </a:cubicBezTo>
                  <a:cubicBezTo>
                    <a:pt x="62" y="21"/>
                    <a:pt x="56" y="7"/>
                    <a:pt x="52" y="7"/>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206;p29"/>
            <p:cNvSpPr/>
            <p:nvPr/>
          </p:nvSpPr>
          <p:spPr>
            <a:xfrm>
              <a:off x="4806800" y="5408500"/>
              <a:ext cx="1475" cy="3075"/>
            </a:xfrm>
            <a:custGeom>
              <a:avLst/>
              <a:gdLst/>
              <a:ahLst/>
              <a:cxnLst/>
              <a:rect l="l" t="t" r="r" b="b"/>
              <a:pathLst>
                <a:path w="59" h="123" extrusionOk="0">
                  <a:moveTo>
                    <a:pt x="38" y="0"/>
                  </a:moveTo>
                  <a:cubicBezTo>
                    <a:pt x="26" y="0"/>
                    <a:pt x="13" y="10"/>
                    <a:pt x="1" y="60"/>
                  </a:cubicBezTo>
                  <a:cubicBezTo>
                    <a:pt x="13" y="101"/>
                    <a:pt x="24" y="122"/>
                    <a:pt x="34" y="122"/>
                  </a:cubicBezTo>
                  <a:cubicBezTo>
                    <a:pt x="41" y="122"/>
                    <a:pt x="48" y="112"/>
                    <a:pt x="54" y="93"/>
                  </a:cubicBezTo>
                  <a:cubicBezTo>
                    <a:pt x="54" y="76"/>
                    <a:pt x="58" y="60"/>
                    <a:pt x="58" y="39"/>
                  </a:cubicBezTo>
                  <a:cubicBezTo>
                    <a:pt x="58" y="27"/>
                    <a:pt x="54" y="15"/>
                    <a:pt x="50" y="2"/>
                  </a:cubicBezTo>
                  <a:cubicBezTo>
                    <a:pt x="46" y="1"/>
                    <a:pt x="42" y="0"/>
                    <a:pt x="38"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207;p29"/>
            <p:cNvSpPr/>
            <p:nvPr/>
          </p:nvSpPr>
          <p:spPr>
            <a:xfrm>
              <a:off x="4804850" y="5408750"/>
              <a:ext cx="1275" cy="3250"/>
            </a:xfrm>
            <a:custGeom>
              <a:avLst/>
              <a:gdLst/>
              <a:ahLst/>
              <a:cxnLst/>
              <a:rect l="l" t="t" r="r" b="b"/>
              <a:pathLst>
                <a:path w="51" h="130" extrusionOk="0">
                  <a:moveTo>
                    <a:pt x="22" y="0"/>
                  </a:moveTo>
                  <a:cubicBezTo>
                    <a:pt x="13" y="0"/>
                    <a:pt x="5" y="13"/>
                    <a:pt x="1" y="78"/>
                  </a:cubicBezTo>
                  <a:cubicBezTo>
                    <a:pt x="9" y="91"/>
                    <a:pt x="13" y="107"/>
                    <a:pt x="22" y="119"/>
                  </a:cubicBezTo>
                  <a:cubicBezTo>
                    <a:pt x="25" y="126"/>
                    <a:pt x="28" y="129"/>
                    <a:pt x="31" y="129"/>
                  </a:cubicBezTo>
                  <a:cubicBezTo>
                    <a:pt x="38" y="129"/>
                    <a:pt x="43" y="108"/>
                    <a:pt x="46" y="78"/>
                  </a:cubicBezTo>
                  <a:cubicBezTo>
                    <a:pt x="50" y="58"/>
                    <a:pt x="50" y="37"/>
                    <a:pt x="46" y="17"/>
                  </a:cubicBezTo>
                  <a:cubicBezTo>
                    <a:pt x="42" y="5"/>
                    <a:pt x="34" y="0"/>
                    <a:pt x="22"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208;p29"/>
            <p:cNvSpPr/>
            <p:nvPr/>
          </p:nvSpPr>
          <p:spPr>
            <a:xfrm>
              <a:off x="4811225" y="5408475"/>
              <a:ext cx="1150" cy="3275"/>
            </a:xfrm>
            <a:custGeom>
              <a:avLst/>
              <a:gdLst/>
              <a:ahLst/>
              <a:cxnLst/>
              <a:rect l="l" t="t" r="r" b="b"/>
              <a:pathLst>
                <a:path w="46" h="131" extrusionOk="0">
                  <a:moveTo>
                    <a:pt x="25" y="1"/>
                  </a:moveTo>
                  <a:cubicBezTo>
                    <a:pt x="16" y="1"/>
                    <a:pt x="6" y="10"/>
                    <a:pt x="0" y="61"/>
                  </a:cubicBezTo>
                  <a:cubicBezTo>
                    <a:pt x="9" y="109"/>
                    <a:pt x="16" y="131"/>
                    <a:pt x="24" y="131"/>
                  </a:cubicBezTo>
                  <a:cubicBezTo>
                    <a:pt x="27" y="131"/>
                    <a:pt x="30" y="128"/>
                    <a:pt x="33" y="122"/>
                  </a:cubicBezTo>
                  <a:cubicBezTo>
                    <a:pt x="41" y="98"/>
                    <a:pt x="46" y="73"/>
                    <a:pt x="46" y="48"/>
                  </a:cubicBezTo>
                  <a:cubicBezTo>
                    <a:pt x="46" y="11"/>
                    <a:pt x="37" y="3"/>
                    <a:pt x="33" y="3"/>
                  </a:cubicBezTo>
                  <a:cubicBezTo>
                    <a:pt x="31" y="2"/>
                    <a:pt x="28" y="1"/>
                    <a:pt x="25"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209;p29"/>
            <p:cNvSpPr/>
            <p:nvPr/>
          </p:nvSpPr>
          <p:spPr>
            <a:xfrm>
              <a:off x="4817475" y="5408425"/>
              <a:ext cx="950" cy="3050"/>
            </a:xfrm>
            <a:custGeom>
              <a:avLst/>
              <a:gdLst/>
              <a:ahLst/>
              <a:cxnLst/>
              <a:rect l="l" t="t" r="r" b="b"/>
              <a:pathLst>
                <a:path w="38" h="122" extrusionOk="0">
                  <a:moveTo>
                    <a:pt x="18" y="1"/>
                  </a:moveTo>
                  <a:cubicBezTo>
                    <a:pt x="15" y="1"/>
                    <a:pt x="12" y="4"/>
                    <a:pt x="9" y="9"/>
                  </a:cubicBezTo>
                  <a:cubicBezTo>
                    <a:pt x="5" y="26"/>
                    <a:pt x="1" y="46"/>
                    <a:pt x="1" y="63"/>
                  </a:cubicBezTo>
                  <a:cubicBezTo>
                    <a:pt x="1" y="79"/>
                    <a:pt x="5" y="96"/>
                    <a:pt x="9" y="112"/>
                  </a:cubicBezTo>
                  <a:cubicBezTo>
                    <a:pt x="12" y="119"/>
                    <a:pt x="15" y="122"/>
                    <a:pt x="17" y="122"/>
                  </a:cubicBezTo>
                  <a:cubicBezTo>
                    <a:pt x="24" y="122"/>
                    <a:pt x="29" y="98"/>
                    <a:pt x="38" y="50"/>
                  </a:cubicBezTo>
                  <a:cubicBezTo>
                    <a:pt x="32" y="14"/>
                    <a:pt x="25" y="1"/>
                    <a:pt x="18"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210;p29"/>
            <p:cNvSpPr/>
            <p:nvPr/>
          </p:nvSpPr>
          <p:spPr>
            <a:xfrm>
              <a:off x="4818600" y="5408550"/>
              <a:ext cx="750" cy="2900"/>
            </a:xfrm>
            <a:custGeom>
              <a:avLst/>
              <a:gdLst/>
              <a:ahLst/>
              <a:cxnLst/>
              <a:rect l="l" t="t" r="r" b="b"/>
              <a:pathLst>
                <a:path w="30" h="116" extrusionOk="0">
                  <a:moveTo>
                    <a:pt x="13" y="0"/>
                  </a:moveTo>
                  <a:cubicBezTo>
                    <a:pt x="9" y="13"/>
                    <a:pt x="5" y="29"/>
                    <a:pt x="5" y="41"/>
                  </a:cubicBezTo>
                  <a:cubicBezTo>
                    <a:pt x="1" y="66"/>
                    <a:pt x="5" y="91"/>
                    <a:pt x="17" y="115"/>
                  </a:cubicBezTo>
                  <a:cubicBezTo>
                    <a:pt x="21" y="115"/>
                    <a:pt x="30" y="82"/>
                    <a:pt x="30" y="49"/>
                  </a:cubicBezTo>
                  <a:cubicBezTo>
                    <a:pt x="30" y="21"/>
                    <a:pt x="25" y="0"/>
                    <a:pt x="13"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211;p29"/>
            <p:cNvSpPr/>
            <p:nvPr/>
          </p:nvSpPr>
          <p:spPr>
            <a:xfrm>
              <a:off x="4816150" y="5408850"/>
              <a:ext cx="625" cy="1925"/>
            </a:xfrm>
            <a:custGeom>
              <a:avLst/>
              <a:gdLst/>
              <a:ahLst/>
              <a:cxnLst/>
              <a:rect l="l" t="t" r="r" b="b"/>
              <a:pathLst>
                <a:path w="25" h="77" extrusionOk="0">
                  <a:moveTo>
                    <a:pt x="12" y="0"/>
                  </a:moveTo>
                  <a:cubicBezTo>
                    <a:pt x="9" y="0"/>
                    <a:pt x="6" y="11"/>
                    <a:pt x="0" y="33"/>
                  </a:cubicBezTo>
                  <a:cubicBezTo>
                    <a:pt x="5" y="63"/>
                    <a:pt x="7" y="77"/>
                    <a:pt x="10" y="77"/>
                  </a:cubicBezTo>
                  <a:cubicBezTo>
                    <a:pt x="13" y="77"/>
                    <a:pt x="17" y="64"/>
                    <a:pt x="25" y="37"/>
                  </a:cubicBezTo>
                  <a:cubicBezTo>
                    <a:pt x="19" y="12"/>
                    <a:pt x="16" y="0"/>
                    <a:pt x="12"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212;p29"/>
            <p:cNvSpPr/>
            <p:nvPr/>
          </p:nvSpPr>
          <p:spPr>
            <a:xfrm>
              <a:off x="4811950" y="5329550"/>
              <a:ext cx="18975" cy="4650"/>
            </a:xfrm>
            <a:custGeom>
              <a:avLst/>
              <a:gdLst/>
              <a:ahLst/>
              <a:cxnLst/>
              <a:rect l="l" t="t" r="r" b="b"/>
              <a:pathLst>
                <a:path w="759" h="186" extrusionOk="0">
                  <a:moveTo>
                    <a:pt x="671" y="0"/>
                  </a:moveTo>
                  <a:cubicBezTo>
                    <a:pt x="662" y="0"/>
                    <a:pt x="653" y="3"/>
                    <a:pt x="644" y="9"/>
                  </a:cubicBezTo>
                  <a:cubicBezTo>
                    <a:pt x="624" y="21"/>
                    <a:pt x="603" y="29"/>
                    <a:pt x="579" y="29"/>
                  </a:cubicBezTo>
                  <a:cubicBezTo>
                    <a:pt x="566" y="34"/>
                    <a:pt x="558" y="42"/>
                    <a:pt x="550" y="46"/>
                  </a:cubicBezTo>
                  <a:lnTo>
                    <a:pt x="476" y="46"/>
                  </a:lnTo>
                  <a:cubicBezTo>
                    <a:pt x="423" y="38"/>
                    <a:pt x="369" y="29"/>
                    <a:pt x="316" y="21"/>
                  </a:cubicBezTo>
                  <a:cubicBezTo>
                    <a:pt x="275" y="13"/>
                    <a:pt x="238" y="1"/>
                    <a:pt x="201" y="1"/>
                  </a:cubicBezTo>
                  <a:cubicBezTo>
                    <a:pt x="189" y="1"/>
                    <a:pt x="177" y="13"/>
                    <a:pt x="160" y="17"/>
                  </a:cubicBezTo>
                  <a:cubicBezTo>
                    <a:pt x="136" y="28"/>
                    <a:pt x="109" y="44"/>
                    <a:pt x="82" y="44"/>
                  </a:cubicBezTo>
                  <a:cubicBezTo>
                    <a:pt x="69" y="44"/>
                    <a:pt x="55" y="40"/>
                    <a:pt x="41" y="29"/>
                  </a:cubicBezTo>
                  <a:cubicBezTo>
                    <a:pt x="38" y="23"/>
                    <a:pt x="31" y="20"/>
                    <a:pt x="24" y="20"/>
                  </a:cubicBezTo>
                  <a:cubicBezTo>
                    <a:pt x="21" y="20"/>
                    <a:pt x="19" y="20"/>
                    <a:pt x="17" y="21"/>
                  </a:cubicBezTo>
                  <a:cubicBezTo>
                    <a:pt x="12" y="21"/>
                    <a:pt x="8" y="34"/>
                    <a:pt x="0" y="46"/>
                  </a:cubicBezTo>
                  <a:cubicBezTo>
                    <a:pt x="0" y="107"/>
                    <a:pt x="8" y="140"/>
                    <a:pt x="17" y="144"/>
                  </a:cubicBezTo>
                  <a:cubicBezTo>
                    <a:pt x="37" y="153"/>
                    <a:pt x="58" y="161"/>
                    <a:pt x="82" y="165"/>
                  </a:cubicBezTo>
                  <a:cubicBezTo>
                    <a:pt x="111" y="161"/>
                    <a:pt x="136" y="157"/>
                    <a:pt x="160" y="144"/>
                  </a:cubicBezTo>
                  <a:cubicBezTo>
                    <a:pt x="168" y="144"/>
                    <a:pt x="177" y="157"/>
                    <a:pt x="181" y="157"/>
                  </a:cubicBezTo>
                  <a:cubicBezTo>
                    <a:pt x="226" y="148"/>
                    <a:pt x="271" y="148"/>
                    <a:pt x="316" y="148"/>
                  </a:cubicBezTo>
                  <a:cubicBezTo>
                    <a:pt x="357" y="161"/>
                    <a:pt x="398" y="165"/>
                    <a:pt x="435" y="173"/>
                  </a:cubicBezTo>
                  <a:cubicBezTo>
                    <a:pt x="476" y="181"/>
                    <a:pt x="513" y="185"/>
                    <a:pt x="554" y="185"/>
                  </a:cubicBezTo>
                  <a:cubicBezTo>
                    <a:pt x="579" y="181"/>
                    <a:pt x="599" y="173"/>
                    <a:pt x="620" y="157"/>
                  </a:cubicBezTo>
                  <a:cubicBezTo>
                    <a:pt x="634" y="152"/>
                    <a:pt x="647" y="140"/>
                    <a:pt x="659" y="140"/>
                  </a:cubicBezTo>
                  <a:cubicBezTo>
                    <a:pt x="668" y="140"/>
                    <a:pt x="677" y="146"/>
                    <a:pt x="685" y="165"/>
                  </a:cubicBezTo>
                  <a:cubicBezTo>
                    <a:pt x="689" y="160"/>
                    <a:pt x="692" y="158"/>
                    <a:pt x="695" y="158"/>
                  </a:cubicBezTo>
                  <a:cubicBezTo>
                    <a:pt x="701" y="158"/>
                    <a:pt x="707" y="166"/>
                    <a:pt x="712" y="166"/>
                  </a:cubicBezTo>
                  <a:cubicBezTo>
                    <a:pt x="717" y="166"/>
                    <a:pt x="722" y="160"/>
                    <a:pt x="726" y="136"/>
                  </a:cubicBezTo>
                  <a:cubicBezTo>
                    <a:pt x="726" y="133"/>
                    <a:pt x="727" y="132"/>
                    <a:pt x="729" y="132"/>
                  </a:cubicBezTo>
                  <a:cubicBezTo>
                    <a:pt x="731" y="132"/>
                    <a:pt x="736" y="136"/>
                    <a:pt x="739" y="136"/>
                  </a:cubicBezTo>
                  <a:cubicBezTo>
                    <a:pt x="739" y="137"/>
                    <a:pt x="740" y="137"/>
                    <a:pt x="740" y="137"/>
                  </a:cubicBezTo>
                  <a:cubicBezTo>
                    <a:pt x="744" y="137"/>
                    <a:pt x="751" y="120"/>
                    <a:pt x="755" y="83"/>
                  </a:cubicBezTo>
                  <a:cubicBezTo>
                    <a:pt x="759" y="49"/>
                    <a:pt x="751" y="26"/>
                    <a:pt x="743" y="26"/>
                  </a:cubicBezTo>
                  <a:cubicBezTo>
                    <a:pt x="742" y="26"/>
                    <a:pt x="740" y="27"/>
                    <a:pt x="739" y="29"/>
                  </a:cubicBezTo>
                  <a:cubicBezTo>
                    <a:pt x="736" y="33"/>
                    <a:pt x="734" y="35"/>
                    <a:pt x="731" y="35"/>
                  </a:cubicBezTo>
                  <a:cubicBezTo>
                    <a:pt x="726" y="35"/>
                    <a:pt x="720" y="27"/>
                    <a:pt x="714" y="21"/>
                  </a:cubicBezTo>
                  <a:cubicBezTo>
                    <a:pt x="701" y="8"/>
                    <a:pt x="686" y="0"/>
                    <a:pt x="671"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213;p29"/>
            <p:cNvSpPr/>
            <p:nvPr/>
          </p:nvSpPr>
          <p:spPr>
            <a:xfrm>
              <a:off x="4801375" y="5329500"/>
              <a:ext cx="10275" cy="4075"/>
            </a:xfrm>
            <a:custGeom>
              <a:avLst/>
              <a:gdLst/>
              <a:ahLst/>
              <a:cxnLst/>
              <a:rect l="l" t="t" r="r" b="b"/>
              <a:pathLst>
                <a:path w="411" h="163" extrusionOk="0">
                  <a:moveTo>
                    <a:pt x="230" y="1"/>
                  </a:moveTo>
                  <a:cubicBezTo>
                    <a:pt x="218" y="1"/>
                    <a:pt x="206" y="5"/>
                    <a:pt x="193" y="19"/>
                  </a:cubicBezTo>
                  <a:cubicBezTo>
                    <a:pt x="186" y="14"/>
                    <a:pt x="179" y="12"/>
                    <a:pt x="172" y="12"/>
                  </a:cubicBezTo>
                  <a:cubicBezTo>
                    <a:pt x="145" y="12"/>
                    <a:pt x="119" y="39"/>
                    <a:pt x="92" y="39"/>
                  </a:cubicBezTo>
                  <a:cubicBezTo>
                    <a:pt x="85" y="39"/>
                    <a:pt x="78" y="37"/>
                    <a:pt x="70" y="31"/>
                  </a:cubicBezTo>
                  <a:cubicBezTo>
                    <a:pt x="66" y="27"/>
                    <a:pt x="62" y="26"/>
                    <a:pt x="57" y="26"/>
                  </a:cubicBezTo>
                  <a:cubicBezTo>
                    <a:pt x="47" y="26"/>
                    <a:pt x="37" y="31"/>
                    <a:pt x="29" y="31"/>
                  </a:cubicBezTo>
                  <a:cubicBezTo>
                    <a:pt x="13" y="31"/>
                    <a:pt x="13" y="52"/>
                    <a:pt x="0" y="85"/>
                  </a:cubicBezTo>
                  <a:cubicBezTo>
                    <a:pt x="10" y="124"/>
                    <a:pt x="17" y="142"/>
                    <a:pt x="26" y="142"/>
                  </a:cubicBezTo>
                  <a:cubicBezTo>
                    <a:pt x="28" y="142"/>
                    <a:pt x="31" y="141"/>
                    <a:pt x="33" y="138"/>
                  </a:cubicBezTo>
                  <a:cubicBezTo>
                    <a:pt x="37" y="135"/>
                    <a:pt x="41" y="134"/>
                    <a:pt x="43" y="134"/>
                  </a:cubicBezTo>
                  <a:cubicBezTo>
                    <a:pt x="49" y="134"/>
                    <a:pt x="52" y="138"/>
                    <a:pt x="58" y="138"/>
                  </a:cubicBezTo>
                  <a:lnTo>
                    <a:pt x="83" y="142"/>
                  </a:lnTo>
                  <a:lnTo>
                    <a:pt x="115" y="150"/>
                  </a:lnTo>
                  <a:cubicBezTo>
                    <a:pt x="115" y="150"/>
                    <a:pt x="117" y="152"/>
                    <a:pt x="120" y="152"/>
                  </a:cubicBezTo>
                  <a:cubicBezTo>
                    <a:pt x="121" y="152"/>
                    <a:pt x="122" y="152"/>
                    <a:pt x="124" y="150"/>
                  </a:cubicBezTo>
                  <a:cubicBezTo>
                    <a:pt x="135" y="139"/>
                    <a:pt x="147" y="135"/>
                    <a:pt x="157" y="135"/>
                  </a:cubicBezTo>
                  <a:cubicBezTo>
                    <a:pt x="173" y="135"/>
                    <a:pt x="187" y="142"/>
                    <a:pt x="202" y="142"/>
                  </a:cubicBezTo>
                  <a:cubicBezTo>
                    <a:pt x="206" y="142"/>
                    <a:pt x="210" y="138"/>
                    <a:pt x="214" y="134"/>
                  </a:cubicBezTo>
                  <a:cubicBezTo>
                    <a:pt x="223" y="125"/>
                    <a:pt x="232" y="118"/>
                    <a:pt x="241" y="118"/>
                  </a:cubicBezTo>
                  <a:cubicBezTo>
                    <a:pt x="248" y="118"/>
                    <a:pt x="256" y="123"/>
                    <a:pt x="263" y="134"/>
                  </a:cubicBezTo>
                  <a:cubicBezTo>
                    <a:pt x="263" y="142"/>
                    <a:pt x="271" y="142"/>
                    <a:pt x="280" y="142"/>
                  </a:cubicBezTo>
                  <a:cubicBezTo>
                    <a:pt x="286" y="139"/>
                    <a:pt x="293" y="136"/>
                    <a:pt x="300" y="136"/>
                  </a:cubicBezTo>
                  <a:cubicBezTo>
                    <a:pt x="309" y="136"/>
                    <a:pt x="319" y="142"/>
                    <a:pt x="329" y="159"/>
                  </a:cubicBezTo>
                  <a:cubicBezTo>
                    <a:pt x="330" y="161"/>
                    <a:pt x="331" y="162"/>
                    <a:pt x="333" y="162"/>
                  </a:cubicBezTo>
                  <a:cubicBezTo>
                    <a:pt x="337" y="162"/>
                    <a:pt x="342" y="156"/>
                    <a:pt x="345" y="150"/>
                  </a:cubicBezTo>
                  <a:cubicBezTo>
                    <a:pt x="349" y="142"/>
                    <a:pt x="353" y="113"/>
                    <a:pt x="362" y="97"/>
                  </a:cubicBezTo>
                  <a:cubicBezTo>
                    <a:pt x="377" y="129"/>
                    <a:pt x="385" y="146"/>
                    <a:pt x="391" y="146"/>
                  </a:cubicBezTo>
                  <a:cubicBezTo>
                    <a:pt x="398" y="146"/>
                    <a:pt x="402" y="122"/>
                    <a:pt x="411" y="68"/>
                  </a:cubicBezTo>
                  <a:cubicBezTo>
                    <a:pt x="411" y="36"/>
                    <a:pt x="407" y="15"/>
                    <a:pt x="403" y="15"/>
                  </a:cubicBezTo>
                  <a:cubicBezTo>
                    <a:pt x="397" y="15"/>
                    <a:pt x="393" y="13"/>
                    <a:pt x="390" y="13"/>
                  </a:cubicBezTo>
                  <a:cubicBezTo>
                    <a:pt x="389" y="13"/>
                    <a:pt x="388" y="14"/>
                    <a:pt x="386" y="15"/>
                  </a:cubicBezTo>
                  <a:cubicBezTo>
                    <a:pt x="376" y="26"/>
                    <a:pt x="366" y="30"/>
                    <a:pt x="355" y="30"/>
                  </a:cubicBezTo>
                  <a:cubicBezTo>
                    <a:pt x="339" y="30"/>
                    <a:pt x="321" y="22"/>
                    <a:pt x="304" y="19"/>
                  </a:cubicBezTo>
                  <a:cubicBezTo>
                    <a:pt x="280" y="19"/>
                    <a:pt x="255" y="1"/>
                    <a:pt x="230"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214;p29"/>
            <p:cNvSpPr/>
            <p:nvPr/>
          </p:nvSpPr>
          <p:spPr>
            <a:xfrm>
              <a:off x="4791625" y="5330075"/>
              <a:ext cx="7825" cy="3275"/>
            </a:xfrm>
            <a:custGeom>
              <a:avLst/>
              <a:gdLst/>
              <a:ahLst/>
              <a:cxnLst/>
              <a:rect l="l" t="t" r="r" b="b"/>
              <a:pathLst>
                <a:path w="313" h="131" extrusionOk="0">
                  <a:moveTo>
                    <a:pt x="230" y="0"/>
                  </a:moveTo>
                  <a:cubicBezTo>
                    <a:pt x="202" y="0"/>
                    <a:pt x="173" y="0"/>
                    <a:pt x="148" y="4"/>
                  </a:cubicBezTo>
                  <a:cubicBezTo>
                    <a:pt x="132" y="4"/>
                    <a:pt x="116" y="21"/>
                    <a:pt x="103" y="25"/>
                  </a:cubicBezTo>
                  <a:cubicBezTo>
                    <a:pt x="95" y="26"/>
                    <a:pt x="86" y="27"/>
                    <a:pt x="78" y="27"/>
                  </a:cubicBezTo>
                  <a:cubicBezTo>
                    <a:pt x="60" y="27"/>
                    <a:pt x="42" y="25"/>
                    <a:pt x="25" y="25"/>
                  </a:cubicBezTo>
                  <a:cubicBezTo>
                    <a:pt x="17" y="25"/>
                    <a:pt x="9" y="25"/>
                    <a:pt x="1" y="54"/>
                  </a:cubicBezTo>
                  <a:cubicBezTo>
                    <a:pt x="13" y="109"/>
                    <a:pt x="24" y="126"/>
                    <a:pt x="36" y="126"/>
                  </a:cubicBezTo>
                  <a:cubicBezTo>
                    <a:pt x="43" y="126"/>
                    <a:pt x="50" y="119"/>
                    <a:pt x="58" y="111"/>
                  </a:cubicBezTo>
                  <a:cubicBezTo>
                    <a:pt x="62" y="107"/>
                    <a:pt x="66" y="104"/>
                    <a:pt x="70" y="104"/>
                  </a:cubicBezTo>
                  <a:cubicBezTo>
                    <a:pt x="75" y="104"/>
                    <a:pt x="79" y="107"/>
                    <a:pt x="83" y="115"/>
                  </a:cubicBezTo>
                  <a:cubicBezTo>
                    <a:pt x="86" y="124"/>
                    <a:pt x="89" y="131"/>
                    <a:pt x="93" y="131"/>
                  </a:cubicBezTo>
                  <a:cubicBezTo>
                    <a:pt x="95" y="131"/>
                    <a:pt x="97" y="130"/>
                    <a:pt x="99" y="127"/>
                  </a:cubicBezTo>
                  <a:cubicBezTo>
                    <a:pt x="106" y="113"/>
                    <a:pt x="114" y="109"/>
                    <a:pt x="121" y="109"/>
                  </a:cubicBezTo>
                  <a:cubicBezTo>
                    <a:pt x="132" y="109"/>
                    <a:pt x="143" y="118"/>
                    <a:pt x="155" y="118"/>
                  </a:cubicBezTo>
                  <a:cubicBezTo>
                    <a:pt x="158" y="118"/>
                    <a:pt x="161" y="117"/>
                    <a:pt x="165" y="115"/>
                  </a:cubicBezTo>
                  <a:cubicBezTo>
                    <a:pt x="172" y="111"/>
                    <a:pt x="179" y="110"/>
                    <a:pt x="186" y="110"/>
                  </a:cubicBezTo>
                  <a:cubicBezTo>
                    <a:pt x="201" y="110"/>
                    <a:pt x="217" y="115"/>
                    <a:pt x="230" y="115"/>
                  </a:cubicBezTo>
                  <a:cubicBezTo>
                    <a:pt x="239" y="115"/>
                    <a:pt x="243" y="111"/>
                    <a:pt x="251" y="107"/>
                  </a:cubicBezTo>
                  <a:lnTo>
                    <a:pt x="288" y="95"/>
                  </a:lnTo>
                  <a:cubicBezTo>
                    <a:pt x="288" y="94"/>
                    <a:pt x="289" y="94"/>
                    <a:pt x="290" y="94"/>
                  </a:cubicBezTo>
                  <a:cubicBezTo>
                    <a:pt x="293" y="94"/>
                    <a:pt x="296" y="97"/>
                    <a:pt x="300" y="97"/>
                  </a:cubicBezTo>
                  <a:cubicBezTo>
                    <a:pt x="305" y="97"/>
                    <a:pt x="310" y="89"/>
                    <a:pt x="313" y="49"/>
                  </a:cubicBezTo>
                  <a:cubicBezTo>
                    <a:pt x="313" y="13"/>
                    <a:pt x="308" y="0"/>
                    <a:pt x="288"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215;p29"/>
            <p:cNvSpPr/>
            <p:nvPr/>
          </p:nvSpPr>
          <p:spPr>
            <a:xfrm>
              <a:off x="4787125" y="5330625"/>
              <a:ext cx="3100" cy="2525"/>
            </a:xfrm>
            <a:custGeom>
              <a:avLst/>
              <a:gdLst/>
              <a:ahLst/>
              <a:cxnLst/>
              <a:rect l="l" t="t" r="r" b="b"/>
              <a:pathLst>
                <a:path w="124" h="101" extrusionOk="0">
                  <a:moveTo>
                    <a:pt x="68" y="1"/>
                  </a:moveTo>
                  <a:cubicBezTo>
                    <a:pt x="50" y="1"/>
                    <a:pt x="33" y="3"/>
                    <a:pt x="17" y="7"/>
                  </a:cubicBezTo>
                  <a:cubicBezTo>
                    <a:pt x="8" y="7"/>
                    <a:pt x="4" y="19"/>
                    <a:pt x="0" y="27"/>
                  </a:cubicBezTo>
                  <a:cubicBezTo>
                    <a:pt x="4" y="81"/>
                    <a:pt x="12" y="97"/>
                    <a:pt x="21" y="97"/>
                  </a:cubicBezTo>
                  <a:cubicBezTo>
                    <a:pt x="27" y="99"/>
                    <a:pt x="33" y="100"/>
                    <a:pt x="40" y="100"/>
                  </a:cubicBezTo>
                  <a:cubicBezTo>
                    <a:pt x="46" y="100"/>
                    <a:pt x="53" y="99"/>
                    <a:pt x="62" y="97"/>
                  </a:cubicBezTo>
                  <a:cubicBezTo>
                    <a:pt x="71" y="94"/>
                    <a:pt x="82" y="83"/>
                    <a:pt x="92" y="83"/>
                  </a:cubicBezTo>
                  <a:cubicBezTo>
                    <a:pt x="96" y="83"/>
                    <a:pt x="99" y="84"/>
                    <a:pt x="103" y="89"/>
                  </a:cubicBezTo>
                  <a:cubicBezTo>
                    <a:pt x="105" y="93"/>
                    <a:pt x="107" y="95"/>
                    <a:pt x="109" y="95"/>
                  </a:cubicBezTo>
                  <a:cubicBezTo>
                    <a:pt x="115" y="95"/>
                    <a:pt x="117" y="63"/>
                    <a:pt x="123" y="7"/>
                  </a:cubicBezTo>
                  <a:cubicBezTo>
                    <a:pt x="105" y="3"/>
                    <a:pt x="86" y="1"/>
                    <a:pt x="68"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216;p29"/>
            <p:cNvSpPr/>
            <p:nvPr/>
          </p:nvSpPr>
          <p:spPr>
            <a:xfrm>
              <a:off x="4790500" y="5330650"/>
              <a:ext cx="650" cy="2325"/>
            </a:xfrm>
            <a:custGeom>
              <a:avLst/>
              <a:gdLst/>
              <a:ahLst/>
              <a:cxnLst/>
              <a:rect l="l" t="t" r="r" b="b"/>
              <a:pathLst>
                <a:path w="26" h="93" extrusionOk="0">
                  <a:moveTo>
                    <a:pt x="16" y="1"/>
                  </a:moveTo>
                  <a:cubicBezTo>
                    <a:pt x="15" y="1"/>
                    <a:pt x="14" y="1"/>
                    <a:pt x="13" y="2"/>
                  </a:cubicBezTo>
                  <a:cubicBezTo>
                    <a:pt x="9" y="14"/>
                    <a:pt x="5" y="26"/>
                    <a:pt x="5" y="35"/>
                  </a:cubicBezTo>
                  <a:cubicBezTo>
                    <a:pt x="1" y="59"/>
                    <a:pt x="9" y="92"/>
                    <a:pt x="17" y="92"/>
                  </a:cubicBezTo>
                  <a:cubicBezTo>
                    <a:pt x="21" y="76"/>
                    <a:pt x="25" y="59"/>
                    <a:pt x="25" y="47"/>
                  </a:cubicBezTo>
                  <a:cubicBezTo>
                    <a:pt x="25" y="12"/>
                    <a:pt x="22" y="1"/>
                    <a:pt x="16"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217;p29"/>
            <p:cNvSpPr/>
            <p:nvPr/>
          </p:nvSpPr>
          <p:spPr>
            <a:xfrm>
              <a:off x="4800350" y="5330475"/>
              <a:ext cx="650" cy="1750"/>
            </a:xfrm>
            <a:custGeom>
              <a:avLst/>
              <a:gdLst/>
              <a:ahLst/>
              <a:cxnLst/>
              <a:rect l="l" t="t" r="r" b="b"/>
              <a:pathLst>
                <a:path w="26" h="70" extrusionOk="0">
                  <a:moveTo>
                    <a:pt x="17" y="1"/>
                  </a:moveTo>
                  <a:cubicBezTo>
                    <a:pt x="9" y="1"/>
                    <a:pt x="5" y="5"/>
                    <a:pt x="0" y="9"/>
                  </a:cubicBezTo>
                  <a:cubicBezTo>
                    <a:pt x="0" y="21"/>
                    <a:pt x="0" y="33"/>
                    <a:pt x="0" y="46"/>
                  </a:cubicBezTo>
                  <a:cubicBezTo>
                    <a:pt x="5" y="63"/>
                    <a:pt x="9" y="70"/>
                    <a:pt x="13" y="70"/>
                  </a:cubicBezTo>
                  <a:cubicBezTo>
                    <a:pt x="15" y="70"/>
                    <a:pt x="18" y="67"/>
                    <a:pt x="21" y="62"/>
                  </a:cubicBezTo>
                  <a:cubicBezTo>
                    <a:pt x="25" y="46"/>
                    <a:pt x="25" y="29"/>
                    <a:pt x="21" y="9"/>
                  </a:cubicBezTo>
                  <a:cubicBezTo>
                    <a:pt x="21" y="5"/>
                    <a:pt x="17" y="1"/>
                    <a:pt x="17"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218;p29"/>
            <p:cNvSpPr/>
            <p:nvPr/>
          </p:nvSpPr>
          <p:spPr>
            <a:xfrm>
              <a:off x="4819525" y="5432750"/>
              <a:ext cx="16125" cy="7200"/>
            </a:xfrm>
            <a:custGeom>
              <a:avLst/>
              <a:gdLst/>
              <a:ahLst/>
              <a:cxnLst/>
              <a:rect l="l" t="t" r="r" b="b"/>
              <a:pathLst>
                <a:path w="645" h="288" extrusionOk="0">
                  <a:moveTo>
                    <a:pt x="633" y="1"/>
                  </a:moveTo>
                  <a:cubicBezTo>
                    <a:pt x="608" y="5"/>
                    <a:pt x="588" y="13"/>
                    <a:pt x="567" y="21"/>
                  </a:cubicBezTo>
                  <a:cubicBezTo>
                    <a:pt x="565" y="22"/>
                    <a:pt x="563" y="22"/>
                    <a:pt x="561" y="22"/>
                  </a:cubicBezTo>
                  <a:cubicBezTo>
                    <a:pt x="553" y="22"/>
                    <a:pt x="542" y="17"/>
                    <a:pt x="538" y="17"/>
                  </a:cubicBezTo>
                  <a:cubicBezTo>
                    <a:pt x="534" y="17"/>
                    <a:pt x="530" y="21"/>
                    <a:pt x="522" y="21"/>
                  </a:cubicBezTo>
                  <a:lnTo>
                    <a:pt x="473" y="21"/>
                  </a:lnTo>
                  <a:cubicBezTo>
                    <a:pt x="460" y="21"/>
                    <a:pt x="448" y="9"/>
                    <a:pt x="440" y="9"/>
                  </a:cubicBezTo>
                  <a:cubicBezTo>
                    <a:pt x="395" y="17"/>
                    <a:pt x="350" y="29"/>
                    <a:pt x="304" y="38"/>
                  </a:cubicBezTo>
                  <a:cubicBezTo>
                    <a:pt x="300" y="38"/>
                    <a:pt x="292" y="33"/>
                    <a:pt x="288" y="33"/>
                  </a:cubicBezTo>
                  <a:cubicBezTo>
                    <a:pt x="280" y="30"/>
                    <a:pt x="272" y="26"/>
                    <a:pt x="263" y="26"/>
                  </a:cubicBezTo>
                  <a:cubicBezTo>
                    <a:pt x="253" y="26"/>
                    <a:pt x="243" y="31"/>
                    <a:pt x="235" y="46"/>
                  </a:cubicBezTo>
                  <a:cubicBezTo>
                    <a:pt x="235" y="50"/>
                    <a:pt x="231" y="50"/>
                    <a:pt x="226" y="50"/>
                  </a:cubicBezTo>
                  <a:cubicBezTo>
                    <a:pt x="194" y="54"/>
                    <a:pt x="157" y="58"/>
                    <a:pt x="124" y="74"/>
                  </a:cubicBezTo>
                  <a:cubicBezTo>
                    <a:pt x="112" y="80"/>
                    <a:pt x="101" y="82"/>
                    <a:pt x="89" y="82"/>
                  </a:cubicBezTo>
                  <a:cubicBezTo>
                    <a:pt x="72" y="82"/>
                    <a:pt x="55" y="78"/>
                    <a:pt x="37" y="78"/>
                  </a:cubicBezTo>
                  <a:cubicBezTo>
                    <a:pt x="33" y="78"/>
                    <a:pt x="29" y="78"/>
                    <a:pt x="25" y="79"/>
                  </a:cubicBezTo>
                  <a:cubicBezTo>
                    <a:pt x="17" y="79"/>
                    <a:pt x="9" y="79"/>
                    <a:pt x="1" y="120"/>
                  </a:cubicBezTo>
                  <a:cubicBezTo>
                    <a:pt x="1" y="148"/>
                    <a:pt x="5" y="177"/>
                    <a:pt x="9" y="206"/>
                  </a:cubicBezTo>
                  <a:cubicBezTo>
                    <a:pt x="9" y="206"/>
                    <a:pt x="13" y="210"/>
                    <a:pt x="13" y="210"/>
                  </a:cubicBezTo>
                  <a:cubicBezTo>
                    <a:pt x="16" y="208"/>
                    <a:pt x="19" y="208"/>
                    <a:pt x="22" y="208"/>
                  </a:cubicBezTo>
                  <a:cubicBezTo>
                    <a:pt x="26" y="208"/>
                    <a:pt x="30" y="209"/>
                    <a:pt x="35" y="209"/>
                  </a:cubicBezTo>
                  <a:cubicBezTo>
                    <a:pt x="44" y="209"/>
                    <a:pt x="53" y="205"/>
                    <a:pt x="62" y="177"/>
                  </a:cubicBezTo>
                  <a:cubicBezTo>
                    <a:pt x="64" y="175"/>
                    <a:pt x="65" y="174"/>
                    <a:pt x="66" y="174"/>
                  </a:cubicBezTo>
                  <a:cubicBezTo>
                    <a:pt x="69" y="174"/>
                    <a:pt x="72" y="179"/>
                    <a:pt x="75" y="185"/>
                  </a:cubicBezTo>
                  <a:cubicBezTo>
                    <a:pt x="86" y="210"/>
                    <a:pt x="97" y="222"/>
                    <a:pt x="108" y="222"/>
                  </a:cubicBezTo>
                  <a:cubicBezTo>
                    <a:pt x="113" y="222"/>
                    <a:pt x="119" y="219"/>
                    <a:pt x="124" y="214"/>
                  </a:cubicBezTo>
                  <a:cubicBezTo>
                    <a:pt x="131" y="207"/>
                    <a:pt x="138" y="204"/>
                    <a:pt x="144" y="204"/>
                  </a:cubicBezTo>
                  <a:cubicBezTo>
                    <a:pt x="153" y="204"/>
                    <a:pt x="162" y="210"/>
                    <a:pt x="169" y="222"/>
                  </a:cubicBezTo>
                  <a:cubicBezTo>
                    <a:pt x="172" y="224"/>
                    <a:pt x="174" y="224"/>
                    <a:pt x="177" y="224"/>
                  </a:cubicBezTo>
                  <a:cubicBezTo>
                    <a:pt x="182" y="224"/>
                    <a:pt x="187" y="222"/>
                    <a:pt x="190" y="222"/>
                  </a:cubicBezTo>
                  <a:cubicBezTo>
                    <a:pt x="196" y="219"/>
                    <a:pt x="200" y="208"/>
                    <a:pt x="206" y="208"/>
                  </a:cubicBezTo>
                  <a:cubicBezTo>
                    <a:pt x="207" y="208"/>
                    <a:pt x="208" y="208"/>
                    <a:pt x="210" y="210"/>
                  </a:cubicBezTo>
                  <a:cubicBezTo>
                    <a:pt x="219" y="220"/>
                    <a:pt x="229" y="224"/>
                    <a:pt x="238" y="224"/>
                  </a:cubicBezTo>
                  <a:cubicBezTo>
                    <a:pt x="258" y="224"/>
                    <a:pt x="277" y="209"/>
                    <a:pt x="297" y="209"/>
                  </a:cubicBezTo>
                  <a:cubicBezTo>
                    <a:pt x="305" y="209"/>
                    <a:pt x="313" y="211"/>
                    <a:pt x="321" y="218"/>
                  </a:cubicBezTo>
                  <a:cubicBezTo>
                    <a:pt x="325" y="221"/>
                    <a:pt x="330" y="222"/>
                    <a:pt x="336" y="222"/>
                  </a:cubicBezTo>
                  <a:cubicBezTo>
                    <a:pt x="341" y="222"/>
                    <a:pt x="347" y="221"/>
                    <a:pt x="353" y="221"/>
                  </a:cubicBezTo>
                  <a:cubicBezTo>
                    <a:pt x="356" y="221"/>
                    <a:pt x="359" y="221"/>
                    <a:pt x="362" y="222"/>
                  </a:cubicBezTo>
                  <a:cubicBezTo>
                    <a:pt x="395" y="226"/>
                    <a:pt x="423" y="234"/>
                    <a:pt x="456" y="243"/>
                  </a:cubicBezTo>
                  <a:cubicBezTo>
                    <a:pt x="469" y="247"/>
                    <a:pt x="481" y="255"/>
                    <a:pt x="485" y="267"/>
                  </a:cubicBezTo>
                  <a:cubicBezTo>
                    <a:pt x="492" y="281"/>
                    <a:pt x="499" y="286"/>
                    <a:pt x="506" y="286"/>
                  </a:cubicBezTo>
                  <a:cubicBezTo>
                    <a:pt x="515" y="286"/>
                    <a:pt x="525" y="278"/>
                    <a:pt x="534" y="276"/>
                  </a:cubicBezTo>
                  <a:cubicBezTo>
                    <a:pt x="546" y="271"/>
                    <a:pt x="560" y="269"/>
                    <a:pt x="573" y="269"/>
                  </a:cubicBezTo>
                  <a:cubicBezTo>
                    <a:pt x="582" y="269"/>
                    <a:pt x="591" y="270"/>
                    <a:pt x="600" y="271"/>
                  </a:cubicBezTo>
                  <a:cubicBezTo>
                    <a:pt x="608" y="271"/>
                    <a:pt x="624" y="288"/>
                    <a:pt x="645" y="288"/>
                  </a:cubicBezTo>
                  <a:lnTo>
                    <a:pt x="645" y="9"/>
                  </a:lnTo>
                  <a:cubicBezTo>
                    <a:pt x="641" y="5"/>
                    <a:pt x="637" y="1"/>
                    <a:pt x="633"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219;p29"/>
            <p:cNvSpPr/>
            <p:nvPr/>
          </p:nvSpPr>
          <p:spPr>
            <a:xfrm>
              <a:off x="4819525" y="5419700"/>
              <a:ext cx="16125" cy="7200"/>
            </a:xfrm>
            <a:custGeom>
              <a:avLst/>
              <a:gdLst/>
              <a:ahLst/>
              <a:cxnLst/>
              <a:rect l="l" t="t" r="r" b="b"/>
              <a:pathLst>
                <a:path w="645" h="288" extrusionOk="0">
                  <a:moveTo>
                    <a:pt x="587" y="0"/>
                  </a:moveTo>
                  <a:cubicBezTo>
                    <a:pt x="585" y="0"/>
                    <a:pt x="582" y="1"/>
                    <a:pt x="579" y="1"/>
                  </a:cubicBezTo>
                  <a:cubicBezTo>
                    <a:pt x="542" y="18"/>
                    <a:pt x="501" y="34"/>
                    <a:pt x="460" y="47"/>
                  </a:cubicBezTo>
                  <a:cubicBezTo>
                    <a:pt x="457" y="47"/>
                    <a:pt x="454" y="48"/>
                    <a:pt x="451" y="48"/>
                  </a:cubicBezTo>
                  <a:cubicBezTo>
                    <a:pt x="439" y="48"/>
                    <a:pt x="428" y="43"/>
                    <a:pt x="415" y="43"/>
                  </a:cubicBezTo>
                  <a:cubicBezTo>
                    <a:pt x="399" y="43"/>
                    <a:pt x="382" y="47"/>
                    <a:pt x="366" y="59"/>
                  </a:cubicBezTo>
                  <a:cubicBezTo>
                    <a:pt x="360" y="61"/>
                    <a:pt x="353" y="62"/>
                    <a:pt x="345" y="62"/>
                  </a:cubicBezTo>
                  <a:cubicBezTo>
                    <a:pt x="337" y="62"/>
                    <a:pt x="329" y="61"/>
                    <a:pt x="321" y="59"/>
                  </a:cubicBezTo>
                  <a:cubicBezTo>
                    <a:pt x="317" y="56"/>
                    <a:pt x="312" y="55"/>
                    <a:pt x="307" y="55"/>
                  </a:cubicBezTo>
                  <a:cubicBezTo>
                    <a:pt x="297" y="55"/>
                    <a:pt x="284" y="60"/>
                    <a:pt x="276" y="63"/>
                  </a:cubicBezTo>
                  <a:cubicBezTo>
                    <a:pt x="270" y="63"/>
                    <a:pt x="263" y="70"/>
                    <a:pt x="257" y="70"/>
                  </a:cubicBezTo>
                  <a:cubicBezTo>
                    <a:pt x="255" y="70"/>
                    <a:pt x="253" y="69"/>
                    <a:pt x="251" y="67"/>
                  </a:cubicBezTo>
                  <a:cubicBezTo>
                    <a:pt x="239" y="61"/>
                    <a:pt x="224" y="58"/>
                    <a:pt x="210" y="58"/>
                  </a:cubicBezTo>
                  <a:cubicBezTo>
                    <a:pt x="195" y="58"/>
                    <a:pt x="179" y="61"/>
                    <a:pt x="165" y="67"/>
                  </a:cubicBezTo>
                  <a:cubicBezTo>
                    <a:pt x="128" y="84"/>
                    <a:pt x="91" y="92"/>
                    <a:pt x="54" y="96"/>
                  </a:cubicBezTo>
                  <a:cubicBezTo>
                    <a:pt x="53" y="96"/>
                    <a:pt x="52" y="97"/>
                    <a:pt x="51" y="97"/>
                  </a:cubicBezTo>
                  <a:cubicBezTo>
                    <a:pt x="44" y="97"/>
                    <a:pt x="37" y="87"/>
                    <a:pt x="29" y="79"/>
                  </a:cubicBezTo>
                  <a:cubicBezTo>
                    <a:pt x="27" y="78"/>
                    <a:pt x="25" y="77"/>
                    <a:pt x="23" y="77"/>
                  </a:cubicBezTo>
                  <a:cubicBezTo>
                    <a:pt x="14" y="77"/>
                    <a:pt x="7" y="94"/>
                    <a:pt x="1" y="141"/>
                  </a:cubicBezTo>
                  <a:cubicBezTo>
                    <a:pt x="5" y="170"/>
                    <a:pt x="9" y="198"/>
                    <a:pt x="13" y="231"/>
                  </a:cubicBezTo>
                  <a:cubicBezTo>
                    <a:pt x="21" y="227"/>
                    <a:pt x="29" y="231"/>
                    <a:pt x="34" y="211"/>
                  </a:cubicBezTo>
                  <a:cubicBezTo>
                    <a:pt x="39" y="197"/>
                    <a:pt x="44" y="193"/>
                    <a:pt x="49" y="193"/>
                  </a:cubicBezTo>
                  <a:cubicBezTo>
                    <a:pt x="54" y="193"/>
                    <a:pt x="58" y="198"/>
                    <a:pt x="62" y="203"/>
                  </a:cubicBezTo>
                  <a:cubicBezTo>
                    <a:pt x="73" y="220"/>
                    <a:pt x="91" y="228"/>
                    <a:pt x="109" y="228"/>
                  </a:cubicBezTo>
                  <a:cubicBezTo>
                    <a:pt x="113" y="228"/>
                    <a:pt x="116" y="228"/>
                    <a:pt x="120" y="227"/>
                  </a:cubicBezTo>
                  <a:cubicBezTo>
                    <a:pt x="136" y="223"/>
                    <a:pt x="153" y="227"/>
                    <a:pt x="165" y="219"/>
                  </a:cubicBezTo>
                  <a:cubicBezTo>
                    <a:pt x="171" y="214"/>
                    <a:pt x="178" y="212"/>
                    <a:pt x="184" y="212"/>
                  </a:cubicBezTo>
                  <a:cubicBezTo>
                    <a:pt x="200" y="212"/>
                    <a:pt x="215" y="227"/>
                    <a:pt x="231" y="227"/>
                  </a:cubicBezTo>
                  <a:cubicBezTo>
                    <a:pt x="256" y="227"/>
                    <a:pt x="282" y="250"/>
                    <a:pt x="308" y="250"/>
                  </a:cubicBezTo>
                  <a:cubicBezTo>
                    <a:pt x="315" y="250"/>
                    <a:pt x="322" y="248"/>
                    <a:pt x="329" y="244"/>
                  </a:cubicBezTo>
                  <a:cubicBezTo>
                    <a:pt x="330" y="243"/>
                    <a:pt x="331" y="243"/>
                    <a:pt x="333" y="243"/>
                  </a:cubicBezTo>
                  <a:cubicBezTo>
                    <a:pt x="341" y="243"/>
                    <a:pt x="351" y="252"/>
                    <a:pt x="358" y="256"/>
                  </a:cubicBezTo>
                  <a:cubicBezTo>
                    <a:pt x="366" y="260"/>
                    <a:pt x="375" y="261"/>
                    <a:pt x="383" y="261"/>
                  </a:cubicBezTo>
                  <a:cubicBezTo>
                    <a:pt x="402" y="261"/>
                    <a:pt x="420" y="253"/>
                    <a:pt x="440" y="248"/>
                  </a:cubicBezTo>
                  <a:cubicBezTo>
                    <a:pt x="446" y="247"/>
                    <a:pt x="452" y="246"/>
                    <a:pt x="458" y="246"/>
                  </a:cubicBezTo>
                  <a:cubicBezTo>
                    <a:pt x="477" y="246"/>
                    <a:pt x="495" y="251"/>
                    <a:pt x="514" y="260"/>
                  </a:cubicBezTo>
                  <a:cubicBezTo>
                    <a:pt x="534" y="264"/>
                    <a:pt x="555" y="268"/>
                    <a:pt x="575" y="268"/>
                  </a:cubicBezTo>
                  <a:cubicBezTo>
                    <a:pt x="596" y="272"/>
                    <a:pt x="620" y="268"/>
                    <a:pt x="637" y="285"/>
                  </a:cubicBezTo>
                  <a:cubicBezTo>
                    <a:pt x="637" y="287"/>
                    <a:pt x="638" y="288"/>
                    <a:pt x="639" y="288"/>
                  </a:cubicBezTo>
                  <a:cubicBezTo>
                    <a:pt x="641" y="288"/>
                    <a:pt x="643" y="287"/>
                    <a:pt x="645" y="285"/>
                  </a:cubicBezTo>
                  <a:lnTo>
                    <a:pt x="645" y="43"/>
                  </a:lnTo>
                  <a:cubicBezTo>
                    <a:pt x="627" y="28"/>
                    <a:pt x="608" y="0"/>
                    <a:pt x="587"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220;p29"/>
            <p:cNvSpPr/>
            <p:nvPr/>
          </p:nvSpPr>
          <p:spPr>
            <a:xfrm>
              <a:off x="4822100" y="5445675"/>
              <a:ext cx="13450" cy="7525"/>
            </a:xfrm>
            <a:custGeom>
              <a:avLst/>
              <a:gdLst/>
              <a:ahLst/>
              <a:cxnLst/>
              <a:rect l="l" t="t" r="r" b="b"/>
              <a:pathLst>
                <a:path w="538" h="301" extrusionOk="0">
                  <a:moveTo>
                    <a:pt x="530" y="1"/>
                  </a:moveTo>
                  <a:cubicBezTo>
                    <a:pt x="514" y="8"/>
                    <a:pt x="499" y="21"/>
                    <a:pt x="483" y="21"/>
                  </a:cubicBezTo>
                  <a:cubicBezTo>
                    <a:pt x="474" y="21"/>
                    <a:pt x="465" y="17"/>
                    <a:pt x="456" y="5"/>
                  </a:cubicBezTo>
                  <a:cubicBezTo>
                    <a:pt x="455" y="4"/>
                    <a:pt x="455" y="4"/>
                    <a:pt x="454" y="4"/>
                  </a:cubicBezTo>
                  <a:cubicBezTo>
                    <a:pt x="449" y="4"/>
                    <a:pt x="443" y="13"/>
                    <a:pt x="439" y="13"/>
                  </a:cubicBezTo>
                  <a:cubicBezTo>
                    <a:pt x="433" y="15"/>
                    <a:pt x="427" y="16"/>
                    <a:pt x="421" y="16"/>
                  </a:cubicBezTo>
                  <a:cubicBezTo>
                    <a:pt x="415" y="16"/>
                    <a:pt x="409" y="15"/>
                    <a:pt x="402" y="13"/>
                  </a:cubicBezTo>
                  <a:cubicBezTo>
                    <a:pt x="397" y="10"/>
                    <a:pt x="390" y="9"/>
                    <a:pt x="384" y="9"/>
                  </a:cubicBezTo>
                  <a:cubicBezTo>
                    <a:pt x="373" y="9"/>
                    <a:pt x="361" y="13"/>
                    <a:pt x="353" y="21"/>
                  </a:cubicBezTo>
                  <a:cubicBezTo>
                    <a:pt x="344" y="26"/>
                    <a:pt x="333" y="28"/>
                    <a:pt x="322" y="28"/>
                  </a:cubicBezTo>
                  <a:cubicBezTo>
                    <a:pt x="314" y="28"/>
                    <a:pt x="307" y="27"/>
                    <a:pt x="300" y="25"/>
                  </a:cubicBezTo>
                  <a:cubicBezTo>
                    <a:pt x="290" y="24"/>
                    <a:pt x="281" y="24"/>
                    <a:pt x="271" y="24"/>
                  </a:cubicBezTo>
                  <a:cubicBezTo>
                    <a:pt x="240" y="24"/>
                    <a:pt x="209" y="29"/>
                    <a:pt x="181" y="42"/>
                  </a:cubicBezTo>
                  <a:cubicBezTo>
                    <a:pt x="140" y="54"/>
                    <a:pt x="95" y="66"/>
                    <a:pt x="50" y="70"/>
                  </a:cubicBezTo>
                  <a:cubicBezTo>
                    <a:pt x="45" y="72"/>
                    <a:pt x="41" y="72"/>
                    <a:pt x="38" y="72"/>
                  </a:cubicBezTo>
                  <a:cubicBezTo>
                    <a:pt x="34" y="72"/>
                    <a:pt x="31" y="72"/>
                    <a:pt x="29" y="74"/>
                  </a:cubicBezTo>
                  <a:cubicBezTo>
                    <a:pt x="17" y="83"/>
                    <a:pt x="9" y="95"/>
                    <a:pt x="0" y="107"/>
                  </a:cubicBezTo>
                  <a:lnTo>
                    <a:pt x="0" y="136"/>
                  </a:lnTo>
                  <a:cubicBezTo>
                    <a:pt x="0" y="152"/>
                    <a:pt x="4" y="169"/>
                    <a:pt x="9" y="185"/>
                  </a:cubicBezTo>
                  <a:cubicBezTo>
                    <a:pt x="21" y="198"/>
                    <a:pt x="37" y="202"/>
                    <a:pt x="50" y="206"/>
                  </a:cubicBezTo>
                  <a:cubicBezTo>
                    <a:pt x="58" y="204"/>
                    <a:pt x="66" y="202"/>
                    <a:pt x="74" y="202"/>
                  </a:cubicBezTo>
                  <a:cubicBezTo>
                    <a:pt x="81" y="202"/>
                    <a:pt x="89" y="204"/>
                    <a:pt x="95" y="210"/>
                  </a:cubicBezTo>
                  <a:cubicBezTo>
                    <a:pt x="103" y="219"/>
                    <a:pt x="111" y="224"/>
                    <a:pt x="118" y="224"/>
                  </a:cubicBezTo>
                  <a:cubicBezTo>
                    <a:pt x="124" y="224"/>
                    <a:pt x="130" y="220"/>
                    <a:pt x="136" y="210"/>
                  </a:cubicBezTo>
                  <a:cubicBezTo>
                    <a:pt x="141" y="205"/>
                    <a:pt x="144" y="203"/>
                    <a:pt x="147" y="203"/>
                  </a:cubicBezTo>
                  <a:cubicBezTo>
                    <a:pt x="149" y="203"/>
                    <a:pt x="150" y="204"/>
                    <a:pt x="152" y="206"/>
                  </a:cubicBezTo>
                  <a:cubicBezTo>
                    <a:pt x="170" y="220"/>
                    <a:pt x="188" y="224"/>
                    <a:pt x="205" y="224"/>
                  </a:cubicBezTo>
                  <a:cubicBezTo>
                    <a:pt x="227" y="224"/>
                    <a:pt x="248" y="218"/>
                    <a:pt x="271" y="218"/>
                  </a:cubicBezTo>
                  <a:cubicBezTo>
                    <a:pt x="304" y="226"/>
                    <a:pt x="333" y="234"/>
                    <a:pt x="361" y="247"/>
                  </a:cubicBezTo>
                  <a:cubicBezTo>
                    <a:pt x="390" y="255"/>
                    <a:pt x="419" y="259"/>
                    <a:pt x="448" y="263"/>
                  </a:cubicBezTo>
                  <a:cubicBezTo>
                    <a:pt x="451" y="263"/>
                    <a:pt x="454" y="263"/>
                    <a:pt x="457" y="263"/>
                  </a:cubicBezTo>
                  <a:cubicBezTo>
                    <a:pt x="462" y="263"/>
                    <a:pt x="467" y="264"/>
                    <a:pt x="472" y="271"/>
                  </a:cubicBezTo>
                  <a:cubicBezTo>
                    <a:pt x="487" y="283"/>
                    <a:pt x="512" y="301"/>
                    <a:pt x="532" y="301"/>
                  </a:cubicBezTo>
                  <a:cubicBezTo>
                    <a:pt x="534" y="301"/>
                    <a:pt x="536" y="301"/>
                    <a:pt x="538" y="300"/>
                  </a:cubicBezTo>
                  <a:lnTo>
                    <a:pt x="538" y="9"/>
                  </a:lnTo>
                  <a:cubicBezTo>
                    <a:pt x="538" y="5"/>
                    <a:pt x="534" y="5"/>
                    <a:pt x="530"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221;p29"/>
            <p:cNvSpPr/>
            <p:nvPr/>
          </p:nvSpPr>
          <p:spPr>
            <a:xfrm>
              <a:off x="4829075" y="5354725"/>
              <a:ext cx="6475" cy="6325"/>
            </a:xfrm>
            <a:custGeom>
              <a:avLst/>
              <a:gdLst/>
              <a:ahLst/>
              <a:cxnLst/>
              <a:rect l="l" t="t" r="r" b="b"/>
              <a:pathLst>
                <a:path w="259" h="253" extrusionOk="0">
                  <a:moveTo>
                    <a:pt x="183" y="1"/>
                  </a:moveTo>
                  <a:cubicBezTo>
                    <a:pt x="161" y="1"/>
                    <a:pt x="139" y="20"/>
                    <a:pt x="119" y="40"/>
                  </a:cubicBezTo>
                  <a:cubicBezTo>
                    <a:pt x="119" y="41"/>
                    <a:pt x="118" y="41"/>
                    <a:pt x="116" y="41"/>
                  </a:cubicBezTo>
                  <a:cubicBezTo>
                    <a:pt x="112" y="41"/>
                    <a:pt x="106" y="36"/>
                    <a:pt x="103" y="36"/>
                  </a:cubicBezTo>
                  <a:cubicBezTo>
                    <a:pt x="99" y="32"/>
                    <a:pt x="91" y="32"/>
                    <a:pt x="87" y="32"/>
                  </a:cubicBezTo>
                  <a:cubicBezTo>
                    <a:pt x="66" y="36"/>
                    <a:pt x="45" y="40"/>
                    <a:pt x="25" y="44"/>
                  </a:cubicBezTo>
                  <a:cubicBezTo>
                    <a:pt x="17" y="48"/>
                    <a:pt x="9" y="48"/>
                    <a:pt x="0" y="52"/>
                  </a:cubicBezTo>
                  <a:cubicBezTo>
                    <a:pt x="0" y="89"/>
                    <a:pt x="0" y="122"/>
                    <a:pt x="4" y="130"/>
                  </a:cubicBezTo>
                  <a:cubicBezTo>
                    <a:pt x="9" y="151"/>
                    <a:pt x="17" y="180"/>
                    <a:pt x="25" y="180"/>
                  </a:cubicBezTo>
                  <a:cubicBezTo>
                    <a:pt x="29" y="178"/>
                    <a:pt x="34" y="177"/>
                    <a:pt x="38" y="177"/>
                  </a:cubicBezTo>
                  <a:cubicBezTo>
                    <a:pt x="53" y="177"/>
                    <a:pt x="66" y="187"/>
                    <a:pt x="78" y="200"/>
                  </a:cubicBezTo>
                  <a:cubicBezTo>
                    <a:pt x="78" y="200"/>
                    <a:pt x="81" y="205"/>
                    <a:pt x="84" y="205"/>
                  </a:cubicBezTo>
                  <a:cubicBezTo>
                    <a:pt x="85" y="205"/>
                    <a:pt x="86" y="205"/>
                    <a:pt x="87" y="204"/>
                  </a:cubicBezTo>
                  <a:cubicBezTo>
                    <a:pt x="91" y="199"/>
                    <a:pt x="95" y="197"/>
                    <a:pt x="100" y="197"/>
                  </a:cubicBezTo>
                  <a:cubicBezTo>
                    <a:pt x="116" y="197"/>
                    <a:pt x="133" y="226"/>
                    <a:pt x="152" y="229"/>
                  </a:cubicBezTo>
                  <a:cubicBezTo>
                    <a:pt x="164" y="233"/>
                    <a:pt x="177" y="233"/>
                    <a:pt x="185" y="233"/>
                  </a:cubicBezTo>
                  <a:cubicBezTo>
                    <a:pt x="186" y="234"/>
                    <a:pt x="188" y="234"/>
                    <a:pt x="190" y="234"/>
                  </a:cubicBezTo>
                  <a:cubicBezTo>
                    <a:pt x="192" y="234"/>
                    <a:pt x="195" y="233"/>
                    <a:pt x="198" y="233"/>
                  </a:cubicBezTo>
                  <a:cubicBezTo>
                    <a:pt x="203" y="233"/>
                    <a:pt x="209" y="236"/>
                    <a:pt x="214" y="249"/>
                  </a:cubicBezTo>
                  <a:cubicBezTo>
                    <a:pt x="217" y="252"/>
                    <a:pt x="220" y="252"/>
                    <a:pt x="223" y="252"/>
                  </a:cubicBezTo>
                  <a:cubicBezTo>
                    <a:pt x="234" y="252"/>
                    <a:pt x="245" y="240"/>
                    <a:pt x="254" y="240"/>
                  </a:cubicBezTo>
                  <a:cubicBezTo>
                    <a:pt x="256" y="240"/>
                    <a:pt x="257" y="240"/>
                    <a:pt x="259" y="241"/>
                  </a:cubicBezTo>
                  <a:lnTo>
                    <a:pt x="259" y="7"/>
                  </a:lnTo>
                  <a:cubicBezTo>
                    <a:pt x="247" y="11"/>
                    <a:pt x="230" y="11"/>
                    <a:pt x="218" y="15"/>
                  </a:cubicBezTo>
                  <a:lnTo>
                    <a:pt x="214" y="15"/>
                  </a:lnTo>
                  <a:cubicBezTo>
                    <a:pt x="203" y="5"/>
                    <a:pt x="193" y="1"/>
                    <a:pt x="183"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222;p29"/>
            <p:cNvSpPr/>
            <p:nvPr/>
          </p:nvSpPr>
          <p:spPr>
            <a:xfrm>
              <a:off x="4820050" y="5406925"/>
              <a:ext cx="15600" cy="6700"/>
            </a:xfrm>
            <a:custGeom>
              <a:avLst/>
              <a:gdLst/>
              <a:ahLst/>
              <a:cxnLst/>
              <a:rect l="l" t="t" r="r" b="b"/>
              <a:pathLst>
                <a:path w="624" h="268" extrusionOk="0">
                  <a:moveTo>
                    <a:pt x="594" y="1"/>
                  </a:moveTo>
                  <a:cubicBezTo>
                    <a:pt x="578" y="1"/>
                    <a:pt x="563" y="6"/>
                    <a:pt x="550" y="16"/>
                  </a:cubicBezTo>
                  <a:cubicBezTo>
                    <a:pt x="538" y="24"/>
                    <a:pt x="525" y="25"/>
                    <a:pt x="513" y="25"/>
                  </a:cubicBezTo>
                  <a:cubicBezTo>
                    <a:pt x="509" y="25"/>
                    <a:pt x="505" y="25"/>
                    <a:pt x="501" y="25"/>
                  </a:cubicBezTo>
                  <a:cubicBezTo>
                    <a:pt x="493" y="25"/>
                    <a:pt x="484" y="26"/>
                    <a:pt x="476" y="28"/>
                  </a:cubicBezTo>
                  <a:cubicBezTo>
                    <a:pt x="448" y="37"/>
                    <a:pt x="423" y="45"/>
                    <a:pt x="398" y="57"/>
                  </a:cubicBezTo>
                  <a:cubicBezTo>
                    <a:pt x="374" y="69"/>
                    <a:pt x="349" y="61"/>
                    <a:pt x="320" y="73"/>
                  </a:cubicBezTo>
                  <a:lnTo>
                    <a:pt x="304" y="73"/>
                  </a:lnTo>
                  <a:cubicBezTo>
                    <a:pt x="287" y="57"/>
                    <a:pt x="269" y="51"/>
                    <a:pt x="251" y="51"/>
                  </a:cubicBezTo>
                  <a:cubicBezTo>
                    <a:pt x="220" y="51"/>
                    <a:pt x="189" y="66"/>
                    <a:pt x="160" y="66"/>
                  </a:cubicBezTo>
                  <a:cubicBezTo>
                    <a:pt x="156" y="66"/>
                    <a:pt x="152" y="66"/>
                    <a:pt x="148" y="65"/>
                  </a:cubicBezTo>
                  <a:cubicBezTo>
                    <a:pt x="145" y="66"/>
                    <a:pt x="141" y="67"/>
                    <a:pt x="138" y="67"/>
                  </a:cubicBezTo>
                  <a:cubicBezTo>
                    <a:pt x="129" y="67"/>
                    <a:pt x="121" y="63"/>
                    <a:pt x="115" y="57"/>
                  </a:cubicBezTo>
                  <a:cubicBezTo>
                    <a:pt x="95" y="43"/>
                    <a:pt x="72" y="35"/>
                    <a:pt x="48" y="35"/>
                  </a:cubicBezTo>
                  <a:cubicBezTo>
                    <a:pt x="43" y="35"/>
                    <a:pt x="38" y="36"/>
                    <a:pt x="33" y="37"/>
                  </a:cubicBezTo>
                  <a:cubicBezTo>
                    <a:pt x="25" y="37"/>
                    <a:pt x="8" y="37"/>
                    <a:pt x="0" y="110"/>
                  </a:cubicBezTo>
                  <a:cubicBezTo>
                    <a:pt x="8" y="176"/>
                    <a:pt x="21" y="192"/>
                    <a:pt x="33" y="192"/>
                  </a:cubicBezTo>
                  <a:cubicBezTo>
                    <a:pt x="40" y="192"/>
                    <a:pt x="51" y="205"/>
                    <a:pt x="59" y="205"/>
                  </a:cubicBezTo>
                  <a:cubicBezTo>
                    <a:pt x="60" y="205"/>
                    <a:pt x="61" y="205"/>
                    <a:pt x="62" y="205"/>
                  </a:cubicBezTo>
                  <a:cubicBezTo>
                    <a:pt x="70" y="202"/>
                    <a:pt x="78" y="201"/>
                    <a:pt x="86" y="201"/>
                  </a:cubicBezTo>
                  <a:cubicBezTo>
                    <a:pt x="103" y="201"/>
                    <a:pt x="120" y="207"/>
                    <a:pt x="132" y="221"/>
                  </a:cubicBezTo>
                  <a:cubicBezTo>
                    <a:pt x="138" y="207"/>
                    <a:pt x="144" y="202"/>
                    <a:pt x="150" y="202"/>
                  </a:cubicBezTo>
                  <a:cubicBezTo>
                    <a:pt x="160" y="202"/>
                    <a:pt x="168" y="214"/>
                    <a:pt x="173" y="221"/>
                  </a:cubicBezTo>
                  <a:cubicBezTo>
                    <a:pt x="181" y="229"/>
                    <a:pt x="193" y="225"/>
                    <a:pt x="201" y="229"/>
                  </a:cubicBezTo>
                  <a:cubicBezTo>
                    <a:pt x="210" y="242"/>
                    <a:pt x="226" y="250"/>
                    <a:pt x="238" y="258"/>
                  </a:cubicBezTo>
                  <a:cubicBezTo>
                    <a:pt x="247" y="262"/>
                    <a:pt x="257" y="265"/>
                    <a:pt x="266" y="265"/>
                  </a:cubicBezTo>
                  <a:cubicBezTo>
                    <a:pt x="277" y="265"/>
                    <a:pt x="288" y="260"/>
                    <a:pt x="300" y="242"/>
                  </a:cubicBezTo>
                  <a:cubicBezTo>
                    <a:pt x="304" y="238"/>
                    <a:pt x="308" y="229"/>
                    <a:pt x="308" y="229"/>
                  </a:cubicBezTo>
                  <a:cubicBezTo>
                    <a:pt x="314" y="240"/>
                    <a:pt x="321" y="243"/>
                    <a:pt x="327" y="243"/>
                  </a:cubicBezTo>
                  <a:cubicBezTo>
                    <a:pt x="340" y="243"/>
                    <a:pt x="353" y="229"/>
                    <a:pt x="366" y="229"/>
                  </a:cubicBezTo>
                  <a:cubicBezTo>
                    <a:pt x="367" y="229"/>
                    <a:pt x="368" y="229"/>
                    <a:pt x="370" y="229"/>
                  </a:cubicBezTo>
                  <a:cubicBezTo>
                    <a:pt x="390" y="233"/>
                    <a:pt x="406" y="246"/>
                    <a:pt x="423" y="258"/>
                  </a:cubicBezTo>
                  <a:cubicBezTo>
                    <a:pt x="432" y="265"/>
                    <a:pt x="441" y="267"/>
                    <a:pt x="450" y="267"/>
                  </a:cubicBezTo>
                  <a:cubicBezTo>
                    <a:pt x="469" y="267"/>
                    <a:pt x="487" y="257"/>
                    <a:pt x="506" y="257"/>
                  </a:cubicBezTo>
                  <a:cubicBezTo>
                    <a:pt x="510" y="257"/>
                    <a:pt x="513" y="257"/>
                    <a:pt x="517" y="258"/>
                  </a:cubicBezTo>
                  <a:cubicBezTo>
                    <a:pt x="518" y="258"/>
                    <a:pt x="519" y="258"/>
                    <a:pt x="520" y="258"/>
                  </a:cubicBezTo>
                  <a:cubicBezTo>
                    <a:pt x="539" y="258"/>
                    <a:pt x="557" y="222"/>
                    <a:pt x="576" y="222"/>
                  </a:cubicBezTo>
                  <a:cubicBezTo>
                    <a:pt x="583" y="222"/>
                    <a:pt x="591" y="228"/>
                    <a:pt x="599" y="246"/>
                  </a:cubicBezTo>
                  <a:cubicBezTo>
                    <a:pt x="603" y="254"/>
                    <a:pt x="612" y="262"/>
                    <a:pt x="624" y="262"/>
                  </a:cubicBezTo>
                  <a:lnTo>
                    <a:pt x="624" y="8"/>
                  </a:lnTo>
                  <a:cubicBezTo>
                    <a:pt x="614" y="3"/>
                    <a:pt x="604" y="1"/>
                    <a:pt x="594"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223;p29"/>
            <p:cNvSpPr/>
            <p:nvPr/>
          </p:nvSpPr>
          <p:spPr>
            <a:xfrm>
              <a:off x="4816650" y="5393650"/>
              <a:ext cx="18900" cy="7125"/>
            </a:xfrm>
            <a:custGeom>
              <a:avLst/>
              <a:gdLst/>
              <a:ahLst/>
              <a:cxnLst/>
              <a:rect l="l" t="t" r="r" b="b"/>
              <a:pathLst>
                <a:path w="756" h="285" extrusionOk="0">
                  <a:moveTo>
                    <a:pt x="725" y="0"/>
                  </a:moveTo>
                  <a:cubicBezTo>
                    <a:pt x="695" y="0"/>
                    <a:pt x="666" y="21"/>
                    <a:pt x="637" y="46"/>
                  </a:cubicBezTo>
                  <a:cubicBezTo>
                    <a:pt x="616" y="59"/>
                    <a:pt x="596" y="67"/>
                    <a:pt x="571" y="71"/>
                  </a:cubicBezTo>
                  <a:cubicBezTo>
                    <a:pt x="563" y="71"/>
                    <a:pt x="559" y="75"/>
                    <a:pt x="551" y="75"/>
                  </a:cubicBezTo>
                  <a:cubicBezTo>
                    <a:pt x="542" y="78"/>
                    <a:pt x="531" y="81"/>
                    <a:pt x="520" y="81"/>
                  </a:cubicBezTo>
                  <a:cubicBezTo>
                    <a:pt x="515" y="81"/>
                    <a:pt x="510" y="80"/>
                    <a:pt x="506" y="79"/>
                  </a:cubicBezTo>
                  <a:cubicBezTo>
                    <a:pt x="479" y="76"/>
                    <a:pt x="455" y="73"/>
                    <a:pt x="432" y="73"/>
                  </a:cubicBezTo>
                  <a:cubicBezTo>
                    <a:pt x="422" y="73"/>
                    <a:pt x="413" y="74"/>
                    <a:pt x="403" y="75"/>
                  </a:cubicBezTo>
                  <a:cubicBezTo>
                    <a:pt x="370" y="75"/>
                    <a:pt x="333" y="67"/>
                    <a:pt x="300" y="67"/>
                  </a:cubicBezTo>
                  <a:cubicBezTo>
                    <a:pt x="288" y="67"/>
                    <a:pt x="272" y="71"/>
                    <a:pt x="259" y="75"/>
                  </a:cubicBezTo>
                  <a:cubicBezTo>
                    <a:pt x="239" y="78"/>
                    <a:pt x="218" y="91"/>
                    <a:pt x="198" y="91"/>
                  </a:cubicBezTo>
                  <a:cubicBezTo>
                    <a:pt x="190" y="91"/>
                    <a:pt x="181" y="89"/>
                    <a:pt x="173" y="83"/>
                  </a:cubicBezTo>
                  <a:cubicBezTo>
                    <a:pt x="154" y="68"/>
                    <a:pt x="134" y="64"/>
                    <a:pt x="113" y="64"/>
                  </a:cubicBezTo>
                  <a:cubicBezTo>
                    <a:pt x="94" y="64"/>
                    <a:pt x="73" y="67"/>
                    <a:pt x="52" y="67"/>
                  </a:cubicBezTo>
                  <a:cubicBezTo>
                    <a:pt x="47" y="67"/>
                    <a:pt x="43" y="67"/>
                    <a:pt x="38" y="67"/>
                  </a:cubicBezTo>
                  <a:cubicBezTo>
                    <a:pt x="25" y="67"/>
                    <a:pt x="13" y="79"/>
                    <a:pt x="1" y="137"/>
                  </a:cubicBezTo>
                  <a:cubicBezTo>
                    <a:pt x="9" y="179"/>
                    <a:pt x="18" y="196"/>
                    <a:pt x="26" y="196"/>
                  </a:cubicBezTo>
                  <a:cubicBezTo>
                    <a:pt x="30" y="196"/>
                    <a:pt x="34" y="192"/>
                    <a:pt x="38" y="186"/>
                  </a:cubicBezTo>
                  <a:cubicBezTo>
                    <a:pt x="44" y="180"/>
                    <a:pt x="49" y="178"/>
                    <a:pt x="54" y="178"/>
                  </a:cubicBezTo>
                  <a:cubicBezTo>
                    <a:pt x="63" y="178"/>
                    <a:pt x="71" y="185"/>
                    <a:pt x="79" y="190"/>
                  </a:cubicBezTo>
                  <a:cubicBezTo>
                    <a:pt x="91" y="198"/>
                    <a:pt x="103" y="202"/>
                    <a:pt x="116" y="206"/>
                  </a:cubicBezTo>
                  <a:cubicBezTo>
                    <a:pt x="128" y="211"/>
                    <a:pt x="140" y="218"/>
                    <a:pt x="152" y="218"/>
                  </a:cubicBezTo>
                  <a:cubicBezTo>
                    <a:pt x="161" y="218"/>
                    <a:pt x="169" y="215"/>
                    <a:pt x="177" y="206"/>
                  </a:cubicBezTo>
                  <a:cubicBezTo>
                    <a:pt x="178" y="205"/>
                    <a:pt x="179" y="205"/>
                    <a:pt x="180" y="205"/>
                  </a:cubicBezTo>
                  <a:cubicBezTo>
                    <a:pt x="182" y="205"/>
                    <a:pt x="183" y="209"/>
                    <a:pt x="186" y="215"/>
                  </a:cubicBezTo>
                  <a:cubicBezTo>
                    <a:pt x="190" y="227"/>
                    <a:pt x="194" y="231"/>
                    <a:pt x="198" y="231"/>
                  </a:cubicBezTo>
                  <a:cubicBezTo>
                    <a:pt x="203" y="231"/>
                    <a:pt x="208" y="227"/>
                    <a:pt x="214" y="223"/>
                  </a:cubicBezTo>
                  <a:cubicBezTo>
                    <a:pt x="227" y="211"/>
                    <a:pt x="239" y="215"/>
                    <a:pt x="247" y="211"/>
                  </a:cubicBezTo>
                  <a:cubicBezTo>
                    <a:pt x="253" y="208"/>
                    <a:pt x="257" y="208"/>
                    <a:pt x="262" y="208"/>
                  </a:cubicBezTo>
                  <a:cubicBezTo>
                    <a:pt x="267" y="208"/>
                    <a:pt x="272" y="208"/>
                    <a:pt x="280" y="206"/>
                  </a:cubicBezTo>
                  <a:cubicBezTo>
                    <a:pt x="285" y="205"/>
                    <a:pt x="289" y="204"/>
                    <a:pt x="294" y="204"/>
                  </a:cubicBezTo>
                  <a:cubicBezTo>
                    <a:pt x="305" y="204"/>
                    <a:pt x="316" y="209"/>
                    <a:pt x="325" y="227"/>
                  </a:cubicBezTo>
                  <a:cubicBezTo>
                    <a:pt x="333" y="243"/>
                    <a:pt x="346" y="252"/>
                    <a:pt x="362" y="252"/>
                  </a:cubicBezTo>
                  <a:cubicBezTo>
                    <a:pt x="387" y="256"/>
                    <a:pt x="411" y="256"/>
                    <a:pt x="436" y="260"/>
                  </a:cubicBezTo>
                  <a:cubicBezTo>
                    <a:pt x="485" y="268"/>
                    <a:pt x="534" y="280"/>
                    <a:pt x="584" y="284"/>
                  </a:cubicBezTo>
                  <a:cubicBezTo>
                    <a:pt x="608" y="280"/>
                    <a:pt x="637" y="276"/>
                    <a:pt x="661" y="268"/>
                  </a:cubicBezTo>
                  <a:cubicBezTo>
                    <a:pt x="670" y="266"/>
                    <a:pt x="678" y="265"/>
                    <a:pt x="686" y="265"/>
                  </a:cubicBezTo>
                  <a:cubicBezTo>
                    <a:pt x="694" y="265"/>
                    <a:pt x="703" y="266"/>
                    <a:pt x="711" y="268"/>
                  </a:cubicBezTo>
                  <a:cubicBezTo>
                    <a:pt x="717" y="271"/>
                    <a:pt x="721" y="283"/>
                    <a:pt x="729" y="283"/>
                  </a:cubicBezTo>
                  <a:cubicBezTo>
                    <a:pt x="731" y="283"/>
                    <a:pt x="733" y="282"/>
                    <a:pt x="735" y="280"/>
                  </a:cubicBezTo>
                  <a:cubicBezTo>
                    <a:pt x="739" y="276"/>
                    <a:pt x="748" y="276"/>
                    <a:pt x="756" y="276"/>
                  </a:cubicBezTo>
                  <a:lnTo>
                    <a:pt x="756" y="9"/>
                  </a:lnTo>
                  <a:lnTo>
                    <a:pt x="752" y="5"/>
                  </a:lnTo>
                  <a:cubicBezTo>
                    <a:pt x="743" y="2"/>
                    <a:pt x="734" y="0"/>
                    <a:pt x="725"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224;p29"/>
            <p:cNvSpPr/>
            <p:nvPr/>
          </p:nvSpPr>
          <p:spPr>
            <a:xfrm>
              <a:off x="4818500" y="5380750"/>
              <a:ext cx="17050" cy="6800"/>
            </a:xfrm>
            <a:custGeom>
              <a:avLst/>
              <a:gdLst/>
              <a:ahLst/>
              <a:cxnLst/>
              <a:rect l="l" t="t" r="r" b="b"/>
              <a:pathLst>
                <a:path w="682" h="272" extrusionOk="0">
                  <a:moveTo>
                    <a:pt x="682" y="0"/>
                  </a:moveTo>
                  <a:cubicBezTo>
                    <a:pt x="675" y="2"/>
                    <a:pt x="669" y="3"/>
                    <a:pt x="662" y="3"/>
                  </a:cubicBezTo>
                  <a:cubicBezTo>
                    <a:pt x="650" y="3"/>
                    <a:pt x="637" y="1"/>
                    <a:pt x="625" y="1"/>
                  </a:cubicBezTo>
                  <a:cubicBezTo>
                    <a:pt x="613" y="1"/>
                    <a:pt x="602" y="2"/>
                    <a:pt x="592" y="8"/>
                  </a:cubicBezTo>
                  <a:cubicBezTo>
                    <a:pt x="575" y="13"/>
                    <a:pt x="563" y="21"/>
                    <a:pt x="555" y="33"/>
                  </a:cubicBezTo>
                  <a:cubicBezTo>
                    <a:pt x="545" y="43"/>
                    <a:pt x="532" y="51"/>
                    <a:pt x="516" y="51"/>
                  </a:cubicBezTo>
                  <a:cubicBezTo>
                    <a:pt x="513" y="51"/>
                    <a:pt x="509" y="50"/>
                    <a:pt x="505" y="49"/>
                  </a:cubicBezTo>
                  <a:cubicBezTo>
                    <a:pt x="491" y="47"/>
                    <a:pt x="474" y="44"/>
                    <a:pt x="457" y="44"/>
                  </a:cubicBezTo>
                  <a:cubicBezTo>
                    <a:pt x="450" y="44"/>
                    <a:pt x="443" y="44"/>
                    <a:pt x="436" y="45"/>
                  </a:cubicBezTo>
                  <a:cubicBezTo>
                    <a:pt x="386" y="49"/>
                    <a:pt x="341" y="49"/>
                    <a:pt x="296" y="49"/>
                  </a:cubicBezTo>
                  <a:lnTo>
                    <a:pt x="235" y="49"/>
                  </a:lnTo>
                  <a:cubicBezTo>
                    <a:pt x="234" y="49"/>
                    <a:pt x="233" y="48"/>
                    <a:pt x="233" y="48"/>
                  </a:cubicBezTo>
                  <a:cubicBezTo>
                    <a:pt x="226" y="48"/>
                    <a:pt x="220" y="89"/>
                    <a:pt x="212" y="89"/>
                  </a:cubicBezTo>
                  <a:cubicBezTo>
                    <a:pt x="210" y="89"/>
                    <a:pt x="208" y="87"/>
                    <a:pt x="206" y="82"/>
                  </a:cubicBezTo>
                  <a:cubicBezTo>
                    <a:pt x="202" y="68"/>
                    <a:pt x="189" y="57"/>
                    <a:pt x="175" y="57"/>
                  </a:cubicBezTo>
                  <a:cubicBezTo>
                    <a:pt x="173" y="57"/>
                    <a:pt x="171" y="57"/>
                    <a:pt x="169" y="58"/>
                  </a:cubicBezTo>
                  <a:cubicBezTo>
                    <a:pt x="124" y="54"/>
                    <a:pt x="79" y="54"/>
                    <a:pt x="29" y="54"/>
                  </a:cubicBezTo>
                  <a:cubicBezTo>
                    <a:pt x="21" y="54"/>
                    <a:pt x="13" y="62"/>
                    <a:pt x="5" y="78"/>
                  </a:cubicBezTo>
                  <a:cubicBezTo>
                    <a:pt x="5" y="91"/>
                    <a:pt x="1" y="107"/>
                    <a:pt x="1" y="123"/>
                  </a:cubicBezTo>
                  <a:cubicBezTo>
                    <a:pt x="1" y="140"/>
                    <a:pt x="1" y="156"/>
                    <a:pt x="5" y="173"/>
                  </a:cubicBezTo>
                  <a:cubicBezTo>
                    <a:pt x="9" y="185"/>
                    <a:pt x="13" y="189"/>
                    <a:pt x="17" y="189"/>
                  </a:cubicBezTo>
                  <a:cubicBezTo>
                    <a:pt x="21" y="191"/>
                    <a:pt x="25" y="192"/>
                    <a:pt x="29" y="192"/>
                  </a:cubicBezTo>
                  <a:cubicBezTo>
                    <a:pt x="33" y="192"/>
                    <a:pt x="36" y="191"/>
                    <a:pt x="38" y="189"/>
                  </a:cubicBezTo>
                  <a:cubicBezTo>
                    <a:pt x="46" y="183"/>
                    <a:pt x="56" y="180"/>
                    <a:pt x="65" y="180"/>
                  </a:cubicBezTo>
                  <a:cubicBezTo>
                    <a:pt x="75" y="180"/>
                    <a:pt x="83" y="183"/>
                    <a:pt x="87" y="189"/>
                  </a:cubicBezTo>
                  <a:cubicBezTo>
                    <a:pt x="88" y="190"/>
                    <a:pt x="90" y="191"/>
                    <a:pt x="91" y="191"/>
                  </a:cubicBezTo>
                  <a:cubicBezTo>
                    <a:pt x="96" y="191"/>
                    <a:pt x="100" y="187"/>
                    <a:pt x="105" y="187"/>
                  </a:cubicBezTo>
                  <a:cubicBezTo>
                    <a:pt x="108" y="187"/>
                    <a:pt x="112" y="188"/>
                    <a:pt x="116" y="193"/>
                  </a:cubicBezTo>
                  <a:cubicBezTo>
                    <a:pt x="125" y="200"/>
                    <a:pt x="133" y="209"/>
                    <a:pt x="140" y="209"/>
                  </a:cubicBezTo>
                  <a:cubicBezTo>
                    <a:pt x="146" y="209"/>
                    <a:pt x="151" y="203"/>
                    <a:pt x="157" y="185"/>
                  </a:cubicBezTo>
                  <a:cubicBezTo>
                    <a:pt x="158" y="183"/>
                    <a:pt x="159" y="182"/>
                    <a:pt x="159" y="182"/>
                  </a:cubicBezTo>
                  <a:cubicBezTo>
                    <a:pt x="162" y="182"/>
                    <a:pt x="164" y="188"/>
                    <a:pt x="173" y="197"/>
                  </a:cubicBezTo>
                  <a:cubicBezTo>
                    <a:pt x="177" y="201"/>
                    <a:pt x="181" y="204"/>
                    <a:pt x="185" y="204"/>
                  </a:cubicBezTo>
                  <a:cubicBezTo>
                    <a:pt x="193" y="204"/>
                    <a:pt x="200" y="192"/>
                    <a:pt x="206" y="156"/>
                  </a:cubicBezTo>
                  <a:cubicBezTo>
                    <a:pt x="218" y="201"/>
                    <a:pt x="231" y="205"/>
                    <a:pt x="247" y="205"/>
                  </a:cubicBezTo>
                  <a:cubicBezTo>
                    <a:pt x="267" y="205"/>
                    <a:pt x="288" y="210"/>
                    <a:pt x="308" y="214"/>
                  </a:cubicBezTo>
                  <a:cubicBezTo>
                    <a:pt x="333" y="218"/>
                    <a:pt x="358" y="218"/>
                    <a:pt x="378" y="218"/>
                  </a:cubicBezTo>
                  <a:cubicBezTo>
                    <a:pt x="383" y="218"/>
                    <a:pt x="387" y="217"/>
                    <a:pt x="390" y="217"/>
                  </a:cubicBezTo>
                  <a:cubicBezTo>
                    <a:pt x="395" y="217"/>
                    <a:pt x="400" y="219"/>
                    <a:pt x="407" y="226"/>
                  </a:cubicBezTo>
                  <a:cubicBezTo>
                    <a:pt x="412" y="233"/>
                    <a:pt x="418" y="237"/>
                    <a:pt x="424" y="237"/>
                  </a:cubicBezTo>
                  <a:cubicBezTo>
                    <a:pt x="428" y="237"/>
                    <a:pt x="432" y="235"/>
                    <a:pt x="436" y="230"/>
                  </a:cubicBezTo>
                  <a:cubicBezTo>
                    <a:pt x="437" y="228"/>
                    <a:pt x="440" y="227"/>
                    <a:pt x="442" y="227"/>
                  </a:cubicBezTo>
                  <a:cubicBezTo>
                    <a:pt x="445" y="227"/>
                    <a:pt x="448" y="229"/>
                    <a:pt x="448" y="234"/>
                  </a:cubicBezTo>
                  <a:cubicBezTo>
                    <a:pt x="458" y="258"/>
                    <a:pt x="466" y="265"/>
                    <a:pt x="474" y="265"/>
                  </a:cubicBezTo>
                  <a:cubicBezTo>
                    <a:pt x="479" y="265"/>
                    <a:pt x="484" y="262"/>
                    <a:pt x="489" y="259"/>
                  </a:cubicBezTo>
                  <a:cubicBezTo>
                    <a:pt x="514" y="255"/>
                    <a:pt x="538" y="246"/>
                    <a:pt x="555" y="238"/>
                  </a:cubicBezTo>
                  <a:cubicBezTo>
                    <a:pt x="575" y="234"/>
                    <a:pt x="596" y="218"/>
                    <a:pt x="608" y="214"/>
                  </a:cubicBezTo>
                  <a:cubicBezTo>
                    <a:pt x="620" y="214"/>
                    <a:pt x="633" y="222"/>
                    <a:pt x="645" y="246"/>
                  </a:cubicBezTo>
                  <a:cubicBezTo>
                    <a:pt x="649" y="263"/>
                    <a:pt x="665" y="271"/>
                    <a:pt x="682" y="271"/>
                  </a:cubicBezTo>
                  <a:lnTo>
                    <a:pt x="682" y="0"/>
                  </a:ln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225;p29"/>
            <p:cNvSpPr/>
            <p:nvPr/>
          </p:nvSpPr>
          <p:spPr>
            <a:xfrm>
              <a:off x="4831025" y="5328825"/>
              <a:ext cx="4625" cy="6200"/>
            </a:xfrm>
            <a:custGeom>
              <a:avLst/>
              <a:gdLst/>
              <a:ahLst/>
              <a:cxnLst/>
              <a:rect l="l" t="t" r="r" b="b"/>
              <a:pathLst>
                <a:path w="185" h="248" extrusionOk="0">
                  <a:moveTo>
                    <a:pt x="181" y="1"/>
                  </a:moveTo>
                  <a:cubicBezTo>
                    <a:pt x="177" y="1"/>
                    <a:pt x="169" y="5"/>
                    <a:pt x="169" y="5"/>
                  </a:cubicBezTo>
                  <a:lnTo>
                    <a:pt x="91" y="5"/>
                  </a:lnTo>
                  <a:cubicBezTo>
                    <a:pt x="86" y="5"/>
                    <a:pt x="82" y="17"/>
                    <a:pt x="78" y="17"/>
                  </a:cubicBezTo>
                  <a:lnTo>
                    <a:pt x="25" y="42"/>
                  </a:lnTo>
                  <a:lnTo>
                    <a:pt x="21" y="42"/>
                  </a:lnTo>
                  <a:cubicBezTo>
                    <a:pt x="4" y="63"/>
                    <a:pt x="0" y="87"/>
                    <a:pt x="4" y="112"/>
                  </a:cubicBezTo>
                  <a:cubicBezTo>
                    <a:pt x="4" y="157"/>
                    <a:pt x="11" y="199"/>
                    <a:pt x="22" y="199"/>
                  </a:cubicBezTo>
                  <a:cubicBezTo>
                    <a:pt x="23" y="199"/>
                    <a:pt x="24" y="199"/>
                    <a:pt x="25" y="198"/>
                  </a:cubicBezTo>
                  <a:cubicBezTo>
                    <a:pt x="29" y="194"/>
                    <a:pt x="32" y="193"/>
                    <a:pt x="36" y="193"/>
                  </a:cubicBezTo>
                  <a:cubicBezTo>
                    <a:pt x="46" y="193"/>
                    <a:pt x="56" y="207"/>
                    <a:pt x="70" y="207"/>
                  </a:cubicBezTo>
                  <a:cubicBezTo>
                    <a:pt x="71" y="207"/>
                    <a:pt x="73" y="206"/>
                    <a:pt x="74" y="206"/>
                  </a:cubicBezTo>
                  <a:cubicBezTo>
                    <a:pt x="76" y="205"/>
                    <a:pt x="79" y="205"/>
                    <a:pt x="81" y="205"/>
                  </a:cubicBezTo>
                  <a:cubicBezTo>
                    <a:pt x="98" y="205"/>
                    <a:pt x="113" y="232"/>
                    <a:pt x="132" y="243"/>
                  </a:cubicBezTo>
                  <a:cubicBezTo>
                    <a:pt x="132" y="243"/>
                    <a:pt x="133" y="243"/>
                    <a:pt x="134" y="243"/>
                  </a:cubicBezTo>
                  <a:cubicBezTo>
                    <a:pt x="142" y="243"/>
                    <a:pt x="151" y="229"/>
                    <a:pt x="159" y="229"/>
                  </a:cubicBezTo>
                  <a:cubicBezTo>
                    <a:pt x="163" y="229"/>
                    <a:pt x="166" y="233"/>
                    <a:pt x="169" y="243"/>
                  </a:cubicBezTo>
                  <a:cubicBezTo>
                    <a:pt x="173" y="247"/>
                    <a:pt x="177" y="247"/>
                    <a:pt x="185" y="247"/>
                  </a:cubicBezTo>
                  <a:lnTo>
                    <a:pt x="181" y="1"/>
                  </a:ln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226;p29"/>
            <p:cNvSpPr/>
            <p:nvPr/>
          </p:nvSpPr>
          <p:spPr>
            <a:xfrm>
              <a:off x="4813675" y="5458725"/>
              <a:ext cx="21875" cy="7700"/>
            </a:xfrm>
            <a:custGeom>
              <a:avLst/>
              <a:gdLst/>
              <a:ahLst/>
              <a:cxnLst/>
              <a:rect l="l" t="t" r="r" b="b"/>
              <a:pathLst>
                <a:path w="875" h="308" extrusionOk="0">
                  <a:moveTo>
                    <a:pt x="867" y="1"/>
                  </a:moveTo>
                  <a:cubicBezTo>
                    <a:pt x="864" y="1"/>
                    <a:pt x="861" y="2"/>
                    <a:pt x="858" y="4"/>
                  </a:cubicBezTo>
                  <a:cubicBezTo>
                    <a:pt x="842" y="16"/>
                    <a:pt x="830" y="37"/>
                    <a:pt x="813" y="37"/>
                  </a:cubicBezTo>
                  <a:cubicBezTo>
                    <a:pt x="805" y="36"/>
                    <a:pt x="796" y="35"/>
                    <a:pt x="787" y="35"/>
                  </a:cubicBezTo>
                  <a:cubicBezTo>
                    <a:pt x="763" y="35"/>
                    <a:pt x="740" y="39"/>
                    <a:pt x="719" y="45"/>
                  </a:cubicBezTo>
                  <a:cubicBezTo>
                    <a:pt x="707" y="45"/>
                    <a:pt x="698" y="49"/>
                    <a:pt x="690" y="57"/>
                  </a:cubicBezTo>
                  <a:cubicBezTo>
                    <a:pt x="672" y="72"/>
                    <a:pt x="654" y="77"/>
                    <a:pt x="636" y="77"/>
                  </a:cubicBezTo>
                  <a:cubicBezTo>
                    <a:pt x="605" y="77"/>
                    <a:pt x="575" y="62"/>
                    <a:pt x="547" y="57"/>
                  </a:cubicBezTo>
                  <a:cubicBezTo>
                    <a:pt x="522" y="54"/>
                    <a:pt x="497" y="39"/>
                    <a:pt x="472" y="39"/>
                  </a:cubicBezTo>
                  <a:cubicBezTo>
                    <a:pt x="464" y="39"/>
                    <a:pt x="456" y="41"/>
                    <a:pt x="448" y="45"/>
                  </a:cubicBezTo>
                  <a:cubicBezTo>
                    <a:pt x="443" y="48"/>
                    <a:pt x="439" y="50"/>
                    <a:pt x="434" y="50"/>
                  </a:cubicBezTo>
                  <a:cubicBezTo>
                    <a:pt x="427" y="50"/>
                    <a:pt x="419" y="47"/>
                    <a:pt x="409" y="47"/>
                  </a:cubicBezTo>
                  <a:cubicBezTo>
                    <a:pt x="405" y="47"/>
                    <a:pt x="400" y="47"/>
                    <a:pt x="395" y="49"/>
                  </a:cubicBezTo>
                  <a:cubicBezTo>
                    <a:pt x="374" y="57"/>
                    <a:pt x="346" y="78"/>
                    <a:pt x="321" y="86"/>
                  </a:cubicBezTo>
                  <a:cubicBezTo>
                    <a:pt x="304" y="89"/>
                    <a:pt x="284" y="92"/>
                    <a:pt x="265" y="92"/>
                  </a:cubicBezTo>
                  <a:cubicBezTo>
                    <a:pt x="258" y="92"/>
                    <a:pt x="250" y="91"/>
                    <a:pt x="243" y="90"/>
                  </a:cubicBezTo>
                  <a:cubicBezTo>
                    <a:pt x="227" y="90"/>
                    <a:pt x="202" y="78"/>
                    <a:pt x="186" y="78"/>
                  </a:cubicBezTo>
                  <a:cubicBezTo>
                    <a:pt x="173" y="78"/>
                    <a:pt x="161" y="90"/>
                    <a:pt x="144" y="90"/>
                  </a:cubicBezTo>
                  <a:lnTo>
                    <a:pt x="34" y="90"/>
                  </a:lnTo>
                  <a:cubicBezTo>
                    <a:pt x="31" y="90"/>
                    <a:pt x="28" y="89"/>
                    <a:pt x="25" y="89"/>
                  </a:cubicBezTo>
                  <a:cubicBezTo>
                    <a:pt x="18" y="89"/>
                    <a:pt x="9" y="95"/>
                    <a:pt x="1" y="131"/>
                  </a:cubicBezTo>
                  <a:cubicBezTo>
                    <a:pt x="9" y="184"/>
                    <a:pt x="21" y="205"/>
                    <a:pt x="30" y="205"/>
                  </a:cubicBezTo>
                  <a:cubicBezTo>
                    <a:pt x="35" y="205"/>
                    <a:pt x="41" y="207"/>
                    <a:pt x="46" y="207"/>
                  </a:cubicBezTo>
                  <a:cubicBezTo>
                    <a:pt x="49" y="207"/>
                    <a:pt x="51" y="206"/>
                    <a:pt x="54" y="205"/>
                  </a:cubicBezTo>
                  <a:cubicBezTo>
                    <a:pt x="64" y="201"/>
                    <a:pt x="74" y="199"/>
                    <a:pt x="84" y="199"/>
                  </a:cubicBezTo>
                  <a:cubicBezTo>
                    <a:pt x="113" y="199"/>
                    <a:pt x="141" y="214"/>
                    <a:pt x="169" y="217"/>
                  </a:cubicBezTo>
                  <a:cubicBezTo>
                    <a:pt x="206" y="221"/>
                    <a:pt x="247" y="225"/>
                    <a:pt x="288" y="225"/>
                  </a:cubicBezTo>
                  <a:cubicBezTo>
                    <a:pt x="317" y="225"/>
                    <a:pt x="350" y="217"/>
                    <a:pt x="382" y="205"/>
                  </a:cubicBezTo>
                  <a:cubicBezTo>
                    <a:pt x="410" y="193"/>
                    <a:pt x="439" y="185"/>
                    <a:pt x="470" y="185"/>
                  </a:cubicBezTo>
                  <a:cubicBezTo>
                    <a:pt x="482" y="185"/>
                    <a:pt x="493" y="186"/>
                    <a:pt x="506" y="188"/>
                  </a:cubicBezTo>
                  <a:cubicBezTo>
                    <a:pt x="510" y="193"/>
                    <a:pt x="518" y="197"/>
                    <a:pt x="526" y="205"/>
                  </a:cubicBezTo>
                  <a:cubicBezTo>
                    <a:pt x="534" y="213"/>
                    <a:pt x="543" y="230"/>
                    <a:pt x="555" y="230"/>
                  </a:cubicBezTo>
                  <a:cubicBezTo>
                    <a:pt x="579" y="230"/>
                    <a:pt x="608" y="230"/>
                    <a:pt x="637" y="238"/>
                  </a:cubicBezTo>
                  <a:cubicBezTo>
                    <a:pt x="649" y="242"/>
                    <a:pt x="666" y="234"/>
                    <a:pt x="678" y="250"/>
                  </a:cubicBezTo>
                  <a:cubicBezTo>
                    <a:pt x="684" y="257"/>
                    <a:pt x="691" y="261"/>
                    <a:pt x="698" y="261"/>
                  </a:cubicBezTo>
                  <a:cubicBezTo>
                    <a:pt x="703" y="261"/>
                    <a:pt x="709" y="258"/>
                    <a:pt x="715" y="250"/>
                  </a:cubicBezTo>
                  <a:cubicBezTo>
                    <a:pt x="717" y="245"/>
                    <a:pt x="718" y="243"/>
                    <a:pt x="720" y="243"/>
                  </a:cubicBezTo>
                  <a:cubicBezTo>
                    <a:pt x="723" y="243"/>
                    <a:pt x="727" y="246"/>
                    <a:pt x="731" y="246"/>
                  </a:cubicBezTo>
                  <a:lnTo>
                    <a:pt x="768" y="246"/>
                  </a:lnTo>
                  <a:cubicBezTo>
                    <a:pt x="771" y="245"/>
                    <a:pt x="775" y="245"/>
                    <a:pt x="778" y="245"/>
                  </a:cubicBezTo>
                  <a:cubicBezTo>
                    <a:pt x="804" y="245"/>
                    <a:pt x="834" y="260"/>
                    <a:pt x="863" y="307"/>
                  </a:cubicBezTo>
                  <a:cubicBezTo>
                    <a:pt x="867" y="307"/>
                    <a:pt x="871" y="303"/>
                    <a:pt x="875" y="299"/>
                  </a:cubicBezTo>
                  <a:lnTo>
                    <a:pt x="875" y="4"/>
                  </a:lnTo>
                  <a:cubicBezTo>
                    <a:pt x="873" y="2"/>
                    <a:pt x="870" y="1"/>
                    <a:pt x="867"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227;p29"/>
            <p:cNvSpPr/>
            <p:nvPr/>
          </p:nvSpPr>
          <p:spPr>
            <a:xfrm>
              <a:off x="4824350" y="5341500"/>
              <a:ext cx="11200" cy="6850"/>
            </a:xfrm>
            <a:custGeom>
              <a:avLst/>
              <a:gdLst/>
              <a:ahLst/>
              <a:cxnLst/>
              <a:rect l="l" t="t" r="r" b="b"/>
              <a:pathLst>
                <a:path w="448" h="274" extrusionOk="0">
                  <a:moveTo>
                    <a:pt x="421" y="0"/>
                  </a:moveTo>
                  <a:cubicBezTo>
                    <a:pt x="410" y="0"/>
                    <a:pt x="398" y="8"/>
                    <a:pt x="385" y="8"/>
                  </a:cubicBezTo>
                  <a:cubicBezTo>
                    <a:pt x="383" y="8"/>
                    <a:pt x="380" y="7"/>
                    <a:pt x="378" y="7"/>
                  </a:cubicBezTo>
                  <a:cubicBezTo>
                    <a:pt x="375" y="6"/>
                    <a:pt x="373" y="5"/>
                    <a:pt x="370" y="5"/>
                  </a:cubicBezTo>
                  <a:cubicBezTo>
                    <a:pt x="358" y="5"/>
                    <a:pt x="346" y="16"/>
                    <a:pt x="333" y="16"/>
                  </a:cubicBezTo>
                  <a:cubicBezTo>
                    <a:pt x="332" y="16"/>
                    <a:pt x="330" y="15"/>
                    <a:pt x="329" y="15"/>
                  </a:cubicBezTo>
                  <a:cubicBezTo>
                    <a:pt x="325" y="14"/>
                    <a:pt x="322" y="14"/>
                    <a:pt x="318" y="14"/>
                  </a:cubicBezTo>
                  <a:cubicBezTo>
                    <a:pt x="294" y="14"/>
                    <a:pt x="272" y="36"/>
                    <a:pt x="247" y="36"/>
                  </a:cubicBezTo>
                  <a:cubicBezTo>
                    <a:pt x="239" y="36"/>
                    <a:pt x="226" y="27"/>
                    <a:pt x="214" y="27"/>
                  </a:cubicBezTo>
                  <a:cubicBezTo>
                    <a:pt x="185" y="36"/>
                    <a:pt x="157" y="52"/>
                    <a:pt x="140" y="81"/>
                  </a:cubicBezTo>
                  <a:cubicBezTo>
                    <a:pt x="139" y="82"/>
                    <a:pt x="138" y="82"/>
                    <a:pt x="137" y="82"/>
                  </a:cubicBezTo>
                  <a:cubicBezTo>
                    <a:pt x="133" y="82"/>
                    <a:pt x="127" y="77"/>
                    <a:pt x="124" y="77"/>
                  </a:cubicBezTo>
                  <a:cubicBezTo>
                    <a:pt x="103" y="60"/>
                    <a:pt x="74" y="48"/>
                    <a:pt x="50" y="40"/>
                  </a:cubicBezTo>
                  <a:cubicBezTo>
                    <a:pt x="49" y="39"/>
                    <a:pt x="48" y="39"/>
                    <a:pt x="47" y="39"/>
                  </a:cubicBezTo>
                  <a:cubicBezTo>
                    <a:pt x="35" y="39"/>
                    <a:pt x="20" y="60"/>
                    <a:pt x="13" y="60"/>
                  </a:cubicBezTo>
                  <a:cubicBezTo>
                    <a:pt x="13" y="60"/>
                    <a:pt x="12" y="60"/>
                    <a:pt x="12" y="60"/>
                  </a:cubicBezTo>
                  <a:cubicBezTo>
                    <a:pt x="4" y="60"/>
                    <a:pt x="1" y="99"/>
                    <a:pt x="1" y="126"/>
                  </a:cubicBezTo>
                  <a:cubicBezTo>
                    <a:pt x="1" y="163"/>
                    <a:pt x="7" y="180"/>
                    <a:pt x="15" y="180"/>
                  </a:cubicBezTo>
                  <a:cubicBezTo>
                    <a:pt x="15" y="180"/>
                    <a:pt x="16" y="180"/>
                    <a:pt x="17" y="179"/>
                  </a:cubicBezTo>
                  <a:cubicBezTo>
                    <a:pt x="29" y="173"/>
                    <a:pt x="41" y="169"/>
                    <a:pt x="53" y="169"/>
                  </a:cubicBezTo>
                  <a:cubicBezTo>
                    <a:pt x="71" y="169"/>
                    <a:pt x="88" y="177"/>
                    <a:pt x="103" y="192"/>
                  </a:cubicBezTo>
                  <a:cubicBezTo>
                    <a:pt x="105" y="193"/>
                    <a:pt x="108" y="194"/>
                    <a:pt x="110" y="194"/>
                  </a:cubicBezTo>
                  <a:cubicBezTo>
                    <a:pt x="117" y="194"/>
                    <a:pt x="123" y="190"/>
                    <a:pt x="130" y="190"/>
                  </a:cubicBezTo>
                  <a:cubicBezTo>
                    <a:pt x="135" y="190"/>
                    <a:pt x="140" y="192"/>
                    <a:pt x="144" y="200"/>
                  </a:cubicBezTo>
                  <a:cubicBezTo>
                    <a:pt x="149" y="207"/>
                    <a:pt x="154" y="210"/>
                    <a:pt x="159" y="210"/>
                  </a:cubicBezTo>
                  <a:cubicBezTo>
                    <a:pt x="170" y="210"/>
                    <a:pt x="181" y="194"/>
                    <a:pt x="189" y="192"/>
                  </a:cubicBezTo>
                  <a:cubicBezTo>
                    <a:pt x="202" y="183"/>
                    <a:pt x="210" y="179"/>
                    <a:pt x="222" y="179"/>
                  </a:cubicBezTo>
                  <a:cubicBezTo>
                    <a:pt x="263" y="179"/>
                    <a:pt x="300" y="187"/>
                    <a:pt x="341" y="204"/>
                  </a:cubicBezTo>
                  <a:cubicBezTo>
                    <a:pt x="349" y="208"/>
                    <a:pt x="362" y="237"/>
                    <a:pt x="374" y="245"/>
                  </a:cubicBezTo>
                  <a:cubicBezTo>
                    <a:pt x="382" y="253"/>
                    <a:pt x="390" y="249"/>
                    <a:pt x="403" y="261"/>
                  </a:cubicBezTo>
                  <a:cubicBezTo>
                    <a:pt x="405" y="263"/>
                    <a:pt x="407" y="264"/>
                    <a:pt x="409" y="264"/>
                  </a:cubicBezTo>
                  <a:cubicBezTo>
                    <a:pt x="416" y="264"/>
                    <a:pt x="425" y="253"/>
                    <a:pt x="433" y="253"/>
                  </a:cubicBezTo>
                  <a:cubicBezTo>
                    <a:pt x="437" y="253"/>
                    <a:pt x="441" y="255"/>
                    <a:pt x="444" y="261"/>
                  </a:cubicBezTo>
                  <a:cubicBezTo>
                    <a:pt x="444" y="265"/>
                    <a:pt x="448" y="270"/>
                    <a:pt x="448" y="274"/>
                  </a:cubicBezTo>
                  <a:lnTo>
                    <a:pt x="448" y="7"/>
                  </a:lnTo>
                  <a:cubicBezTo>
                    <a:pt x="447" y="8"/>
                    <a:pt x="446" y="8"/>
                    <a:pt x="445" y="8"/>
                  </a:cubicBezTo>
                  <a:cubicBezTo>
                    <a:pt x="441" y="8"/>
                    <a:pt x="435" y="3"/>
                    <a:pt x="431" y="3"/>
                  </a:cubicBezTo>
                  <a:cubicBezTo>
                    <a:pt x="428" y="1"/>
                    <a:pt x="425" y="0"/>
                    <a:pt x="421"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228;p29"/>
            <p:cNvSpPr/>
            <p:nvPr/>
          </p:nvSpPr>
          <p:spPr>
            <a:xfrm>
              <a:off x="4821800" y="5368025"/>
              <a:ext cx="13750" cy="6275"/>
            </a:xfrm>
            <a:custGeom>
              <a:avLst/>
              <a:gdLst/>
              <a:ahLst/>
              <a:cxnLst/>
              <a:rect l="l" t="t" r="r" b="b"/>
              <a:pathLst>
                <a:path w="550" h="251" extrusionOk="0">
                  <a:moveTo>
                    <a:pt x="550" y="0"/>
                  </a:moveTo>
                  <a:cubicBezTo>
                    <a:pt x="547" y="2"/>
                    <a:pt x="544" y="3"/>
                    <a:pt x="541" y="3"/>
                  </a:cubicBezTo>
                  <a:cubicBezTo>
                    <a:pt x="536" y="3"/>
                    <a:pt x="531" y="1"/>
                    <a:pt x="526" y="1"/>
                  </a:cubicBezTo>
                  <a:cubicBezTo>
                    <a:pt x="520" y="1"/>
                    <a:pt x="515" y="3"/>
                    <a:pt x="509" y="9"/>
                  </a:cubicBezTo>
                  <a:cubicBezTo>
                    <a:pt x="505" y="13"/>
                    <a:pt x="502" y="15"/>
                    <a:pt x="498" y="15"/>
                  </a:cubicBezTo>
                  <a:cubicBezTo>
                    <a:pt x="489" y="15"/>
                    <a:pt x="481" y="5"/>
                    <a:pt x="472" y="5"/>
                  </a:cubicBezTo>
                  <a:cubicBezTo>
                    <a:pt x="467" y="3"/>
                    <a:pt x="462" y="2"/>
                    <a:pt x="457" y="2"/>
                  </a:cubicBezTo>
                  <a:cubicBezTo>
                    <a:pt x="450" y="2"/>
                    <a:pt x="444" y="4"/>
                    <a:pt x="439" y="9"/>
                  </a:cubicBezTo>
                  <a:cubicBezTo>
                    <a:pt x="413" y="25"/>
                    <a:pt x="390" y="41"/>
                    <a:pt x="365" y="41"/>
                  </a:cubicBezTo>
                  <a:cubicBezTo>
                    <a:pt x="358" y="41"/>
                    <a:pt x="352" y="40"/>
                    <a:pt x="345" y="37"/>
                  </a:cubicBezTo>
                  <a:cubicBezTo>
                    <a:pt x="341" y="37"/>
                    <a:pt x="336" y="41"/>
                    <a:pt x="336" y="46"/>
                  </a:cubicBezTo>
                  <a:cubicBezTo>
                    <a:pt x="330" y="52"/>
                    <a:pt x="324" y="54"/>
                    <a:pt x="318" y="54"/>
                  </a:cubicBezTo>
                  <a:cubicBezTo>
                    <a:pt x="308" y="54"/>
                    <a:pt x="299" y="48"/>
                    <a:pt x="291" y="46"/>
                  </a:cubicBezTo>
                  <a:cubicBezTo>
                    <a:pt x="280" y="42"/>
                    <a:pt x="269" y="41"/>
                    <a:pt x="259" y="41"/>
                  </a:cubicBezTo>
                  <a:cubicBezTo>
                    <a:pt x="241" y="41"/>
                    <a:pt x="225" y="45"/>
                    <a:pt x="209" y="50"/>
                  </a:cubicBezTo>
                  <a:cubicBezTo>
                    <a:pt x="198" y="50"/>
                    <a:pt x="186" y="60"/>
                    <a:pt x="171" y="60"/>
                  </a:cubicBezTo>
                  <a:cubicBezTo>
                    <a:pt x="165" y="60"/>
                    <a:pt x="159" y="58"/>
                    <a:pt x="152" y="54"/>
                  </a:cubicBezTo>
                  <a:cubicBezTo>
                    <a:pt x="137" y="46"/>
                    <a:pt x="122" y="45"/>
                    <a:pt x="108" y="45"/>
                  </a:cubicBezTo>
                  <a:cubicBezTo>
                    <a:pt x="98" y="45"/>
                    <a:pt x="88" y="46"/>
                    <a:pt x="78" y="46"/>
                  </a:cubicBezTo>
                  <a:cubicBezTo>
                    <a:pt x="76" y="46"/>
                    <a:pt x="74" y="45"/>
                    <a:pt x="72" y="45"/>
                  </a:cubicBezTo>
                  <a:cubicBezTo>
                    <a:pt x="70" y="45"/>
                    <a:pt x="68" y="46"/>
                    <a:pt x="66" y="50"/>
                  </a:cubicBezTo>
                  <a:cubicBezTo>
                    <a:pt x="60" y="62"/>
                    <a:pt x="53" y="68"/>
                    <a:pt x="46" y="68"/>
                  </a:cubicBezTo>
                  <a:cubicBezTo>
                    <a:pt x="39" y="68"/>
                    <a:pt x="31" y="60"/>
                    <a:pt x="25" y="46"/>
                  </a:cubicBezTo>
                  <a:cubicBezTo>
                    <a:pt x="25" y="41"/>
                    <a:pt x="21" y="41"/>
                    <a:pt x="21" y="41"/>
                  </a:cubicBezTo>
                  <a:cubicBezTo>
                    <a:pt x="8" y="46"/>
                    <a:pt x="0" y="58"/>
                    <a:pt x="0" y="95"/>
                  </a:cubicBezTo>
                  <a:cubicBezTo>
                    <a:pt x="0" y="130"/>
                    <a:pt x="6" y="163"/>
                    <a:pt x="13" y="163"/>
                  </a:cubicBezTo>
                  <a:cubicBezTo>
                    <a:pt x="14" y="163"/>
                    <a:pt x="15" y="162"/>
                    <a:pt x="16" y="160"/>
                  </a:cubicBezTo>
                  <a:cubicBezTo>
                    <a:pt x="25" y="151"/>
                    <a:pt x="32" y="145"/>
                    <a:pt x="39" y="145"/>
                  </a:cubicBezTo>
                  <a:cubicBezTo>
                    <a:pt x="50" y="145"/>
                    <a:pt x="60" y="158"/>
                    <a:pt x="70" y="185"/>
                  </a:cubicBezTo>
                  <a:cubicBezTo>
                    <a:pt x="87" y="190"/>
                    <a:pt x="104" y="207"/>
                    <a:pt x="123" y="207"/>
                  </a:cubicBezTo>
                  <a:cubicBezTo>
                    <a:pt x="135" y="207"/>
                    <a:pt x="147" y="200"/>
                    <a:pt x="160" y="177"/>
                  </a:cubicBezTo>
                  <a:cubicBezTo>
                    <a:pt x="163" y="172"/>
                    <a:pt x="165" y="168"/>
                    <a:pt x="168" y="168"/>
                  </a:cubicBezTo>
                  <a:cubicBezTo>
                    <a:pt x="169" y="168"/>
                    <a:pt x="171" y="170"/>
                    <a:pt x="172" y="173"/>
                  </a:cubicBezTo>
                  <a:cubicBezTo>
                    <a:pt x="185" y="210"/>
                    <a:pt x="197" y="201"/>
                    <a:pt x="218" y="206"/>
                  </a:cubicBezTo>
                  <a:cubicBezTo>
                    <a:pt x="230" y="206"/>
                    <a:pt x="243" y="218"/>
                    <a:pt x="255" y="218"/>
                  </a:cubicBezTo>
                  <a:cubicBezTo>
                    <a:pt x="259" y="218"/>
                    <a:pt x="263" y="217"/>
                    <a:pt x="267" y="214"/>
                  </a:cubicBezTo>
                  <a:cubicBezTo>
                    <a:pt x="271" y="211"/>
                    <a:pt x="275" y="209"/>
                    <a:pt x="280" y="209"/>
                  </a:cubicBezTo>
                  <a:cubicBezTo>
                    <a:pt x="293" y="209"/>
                    <a:pt x="308" y="222"/>
                    <a:pt x="320" y="247"/>
                  </a:cubicBezTo>
                  <a:cubicBezTo>
                    <a:pt x="320" y="247"/>
                    <a:pt x="322" y="250"/>
                    <a:pt x="323" y="250"/>
                  </a:cubicBezTo>
                  <a:cubicBezTo>
                    <a:pt x="324" y="250"/>
                    <a:pt x="324" y="249"/>
                    <a:pt x="324" y="247"/>
                  </a:cubicBezTo>
                  <a:cubicBezTo>
                    <a:pt x="331" y="230"/>
                    <a:pt x="338" y="226"/>
                    <a:pt x="345" y="226"/>
                  </a:cubicBezTo>
                  <a:cubicBezTo>
                    <a:pt x="355" y="226"/>
                    <a:pt x="366" y="235"/>
                    <a:pt x="376" y="235"/>
                  </a:cubicBezTo>
                  <a:cubicBezTo>
                    <a:pt x="381" y="235"/>
                    <a:pt x="385" y="232"/>
                    <a:pt x="390" y="226"/>
                  </a:cubicBezTo>
                  <a:cubicBezTo>
                    <a:pt x="391" y="224"/>
                    <a:pt x="392" y="223"/>
                    <a:pt x="393" y="223"/>
                  </a:cubicBezTo>
                  <a:cubicBezTo>
                    <a:pt x="396" y="223"/>
                    <a:pt x="399" y="230"/>
                    <a:pt x="402" y="230"/>
                  </a:cubicBezTo>
                  <a:cubicBezTo>
                    <a:pt x="427" y="234"/>
                    <a:pt x="447" y="234"/>
                    <a:pt x="472" y="238"/>
                  </a:cubicBezTo>
                  <a:cubicBezTo>
                    <a:pt x="476" y="239"/>
                    <a:pt x="479" y="239"/>
                    <a:pt x="483" y="239"/>
                  </a:cubicBezTo>
                  <a:cubicBezTo>
                    <a:pt x="498" y="239"/>
                    <a:pt x="514" y="236"/>
                    <a:pt x="530" y="236"/>
                  </a:cubicBezTo>
                  <a:cubicBezTo>
                    <a:pt x="537" y="236"/>
                    <a:pt x="543" y="236"/>
                    <a:pt x="550" y="238"/>
                  </a:cubicBezTo>
                  <a:lnTo>
                    <a:pt x="550" y="0"/>
                  </a:ln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229;p29"/>
            <p:cNvSpPr/>
            <p:nvPr/>
          </p:nvSpPr>
          <p:spPr>
            <a:xfrm>
              <a:off x="4835625" y="5368100"/>
              <a:ext cx="750" cy="6100"/>
            </a:xfrm>
            <a:custGeom>
              <a:avLst/>
              <a:gdLst/>
              <a:ahLst/>
              <a:cxnLst/>
              <a:rect l="l" t="t" r="r" b="b"/>
              <a:pathLst>
                <a:path w="30" h="244" extrusionOk="0">
                  <a:moveTo>
                    <a:pt x="5" y="0"/>
                  </a:moveTo>
                  <a:cubicBezTo>
                    <a:pt x="4" y="0"/>
                    <a:pt x="2" y="1"/>
                    <a:pt x="1" y="2"/>
                  </a:cubicBezTo>
                  <a:lnTo>
                    <a:pt x="1" y="240"/>
                  </a:lnTo>
                  <a:cubicBezTo>
                    <a:pt x="1" y="244"/>
                    <a:pt x="5" y="244"/>
                    <a:pt x="5" y="244"/>
                  </a:cubicBezTo>
                  <a:cubicBezTo>
                    <a:pt x="21" y="240"/>
                    <a:pt x="30" y="203"/>
                    <a:pt x="30" y="137"/>
                  </a:cubicBezTo>
                  <a:cubicBezTo>
                    <a:pt x="30" y="40"/>
                    <a:pt x="19" y="0"/>
                    <a:pt x="5"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230;p29"/>
            <p:cNvSpPr/>
            <p:nvPr/>
          </p:nvSpPr>
          <p:spPr>
            <a:xfrm>
              <a:off x="4835625" y="5380850"/>
              <a:ext cx="750" cy="6900"/>
            </a:xfrm>
            <a:custGeom>
              <a:avLst/>
              <a:gdLst/>
              <a:ahLst/>
              <a:cxnLst/>
              <a:rect l="l" t="t" r="r" b="b"/>
              <a:pathLst>
                <a:path w="30" h="276" extrusionOk="0">
                  <a:moveTo>
                    <a:pt x="2" y="0"/>
                  </a:moveTo>
                  <a:cubicBezTo>
                    <a:pt x="2" y="0"/>
                    <a:pt x="1" y="0"/>
                    <a:pt x="1" y="0"/>
                  </a:cubicBezTo>
                  <a:lnTo>
                    <a:pt x="1" y="275"/>
                  </a:lnTo>
                  <a:lnTo>
                    <a:pt x="5" y="275"/>
                  </a:lnTo>
                  <a:cubicBezTo>
                    <a:pt x="6" y="275"/>
                    <a:pt x="6" y="276"/>
                    <a:pt x="7" y="276"/>
                  </a:cubicBezTo>
                  <a:cubicBezTo>
                    <a:pt x="18" y="276"/>
                    <a:pt x="30" y="231"/>
                    <a:pt x="30" y="156"/>
                  </a:cubicBezTo>
                  <a:cubicBezTo>
                    <a:pt x="30" y="72"/>
                    <a:pt x="18" y="0"/>
                    <a:pt x="2"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231;p29"/>
            <p:cNvSpPr/>
            <p:nvPr/>
          </p:nvSpPr>
          <p:spPr>
            <a:xfrm>
              <a:off x="4835625" y="5341875"/>
              <a:ext cx="850" cy="6750"/>
            </a:xfrm>
            <a:custGeom>
              <a:avLst/>
              <a:gdLst/>
              <a:ahLst/>
              <a:cxnLst/>
              <a:rect l="l" t="t" r="r" b="b"/>
              <a:pathLst>
                <a:path w="34" h="270" extrusionOk="0">
                  <a:moveTo>
                    <a:pt x="1" y="0"/>
                  </a:moveTo>
                  <a:lnTo>
                    <a:pt x="1" y="263"/>
                  </a:lnTo>
                  <a:cubicBezTo>
                    <a:pt x="3" y="267"/>
                    <a:pt x="6" y="270"/>
                    <a:pt x="8" y="270"/>
                  </a:cubicBezTo>
                  <a:cubicBezTo>
                    <a:pt x="14" y="270"/>
                    <a:pt x="20" y="255"/>
                    <a:pt x="26" y="226"/>
                  </a:cubicBezTo>
                  <a:cubicBezTo>
                    <a:pt x="34" y="177"/>
                    <a:pt x="34" y="123"/>
                    <a:pt x="26" y="74"/>
                  </a:cubicBezTo>
                  <a:cubicBezTo>
                    <a:pt x="17" y="33"/>
                    <a:pt x="9" y="0"/>
                    <a:pt x="1"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232;p29"/>
            <p:cNvSpPr/>
            <p:nvPr/>
          </p:nvSpPr>
          <p:spPr>
            <a:xfrm>
              <a:off x="4835625" y="5328950"/>
              <a:ext cx="850" cy="6175"/>
            </a:xfrm>
            <a:custGeom>
              <a:avLst/>
              <a:gdLst/>
              <a:ahLst/>
              <a:cxnLst/>
              <a:rect l="l" t="t" r="r" b="b"/>
              <a:pathLst>
                <a:path w="34" h="247" extrusionOk="0">
                  <a:moveTo>
                    <a:pt x="1" y="0"/>
                  </a:moveTo>
                  <a:lnTo>
                    <a:pt x="1" y="246"/>
                  </a:lnTo>
                  <a:cubicBezTo>
                    <a:pt x="13" y="242"/>
                    <a:pt x="21" y="213"/>
                    <a:pt x="30" y="177"/>
                  </a:cubicBezTo>
                  <a:cubicBezTo>
                    <a:pt x="34" y="140"/>
                    <a:pt x="34" y="99"/>
                    <a:pt x="30" y="62"/>
                  </a:cubicBezTo>
                  <a:cubicBezTo>
                    <a:pt x="21" y="4"/>
                    <a:pt x="13" y="0"/>
                    <a:pt x="1"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233;p29"/>
            <p:cNvSpPr/>
            <p:nvPr/>
          </p:nvSpPr>
          <p:spPr>
            <a:xfrm>
              <a:off x="4835625" y="5354900"/>
              <a:ext cx="850" cy="5975"/>
            </a:xfrm>
            <a:custGeom>
              <a:avLst/>
              <a:gdLst/>
              <a:ahLst/>
              <a:cxnLst/>
              <a:rect l="l" t="t" r="r" b="b"/>
              <a:pathLst>
                <a:path w="34" h="239" extrusionOk="0">
                  <a:moveTo>
                    <a:pt x="13" y="0"/>
                  </a:moveTo>
                  <a:lnTo>
                    <a:pt x="1" y="4"/>
                  </a:lnTo>
                  <a:lnTo>
                    <a:pt x="1" y="238"/>
                  </a:lnTo>
                  <a:cubicBezTo>
                    <a:pt x="2" y="238"/>
                    <a:pt x="2" y="238"/>
                    <a:pt x="3" y="238"/>
                  </a:cubicBezTo>
                  <a:cubicBezTo>
                    <a:pt x="22" y="238"/>
                    <a:pt x="34" y="181"/>
                    <a:pt x="30" y="82"/>
                  </a:cubicBezTo>
                  <a:cubicBezTo>
                    <a:pt x="30" y="54"/>
                    <a:pt x="21" y="29"/>
                    <a:pt x="13"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234;p29"/>
            <p:cNvSpPr/>
            <p:nvPr/>
          </p:nvSpPr>
          <p:spPr>
            <a:xfrm>
              <a:off x="4835625" y="5433050"/>
              <a:ext cx="850" cy="7000"/>
            </a:xfrm>
            <a:custGeom>
              <a:avLst/>
              <a:gdLst/>
              <a:ahLst/>
              <a:cxnLst/>
              <a:rect l="l" t="t" r="r" b="b"/>
              <a:pathLst>
                <a:path w="34" h="280" extrusionOk="0">
                  <a:moveTo>
                    <a:pt x="1" y="1"/>
                  </a:moveTo>
                  <a:lnTo>
                    <a:pt x="1" y="280"/>
                  </a:lnTo>
                  <a:cubicBezTo>
                    <a:pt x="17" y="280"/>
                    <a:pt x="30" y="264"/>
                    <a:pt x="30" y="210"/>
                  </a:cubicBezTo>
                  <a:cubicBezTo>
                    <a:pt x="34" y="149"/>
                    <a:pt x="30" y="87"/>
                    <a:pt x="13" y="30"/>
                  </a:cubicBezTo>
                  <a:cubicBezTo>
                    <a:pt x="13" y="17"/>
                    <a:pt x="5" y="9"/>
                    <a:pt x="1"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235;p29"/>
            <p:cNvSpPr/>
            <p:nvPr/>
          </p:nvSpPr>
          <p:spPr>
            <a:xfrm>
              <a:off x="4835525" y="5446100"/>
              <a:ext cx="950" cy="7200"/>
            </a:xfrm>
            <a:custGeom>
              <a:avLst/>
              <a:gdLst/>
              <a:ahLst/>
              <a:cxnLst/>
              <a:rect l="l" t="t" r="r" b="b"/>
              <a:pathLst>
                <a:path w="38" h="288" extrusionOk="0">
                  <a:moveTo>
                    <a:pt x="1" y="0"/>
                  </a:moveTo>
                  <a:lnTo>
                    <a:pt x="1" y="287"/>
                  </a:lnTo>
                  <a:cubicBezTo>
                    <a:pt x="17" y="279"/>
                    <a:pt x="34" y="263"/>
                    <a:pt x="34" y="222"/>
                  </a:cubicBezTo>
                  <a:cubicBezTo>
                    <a:pt x="38" y="107"/>
                    <a:pt x="34" y="25"/>
                    <a:pt x="1"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236;p29"/>
            <p:cNvSpPr/>
            <p:nvPr/>
          </p:nvSpPr>
          <p:spPr>
            <a:xfrm>
              <a:off x="4835625" y="5458800"/>
              <a:ext cx="950" cy="7425"/>
            </a:xfrm>
            <a:custGeom>
              <a:avLst/>
              <a:gdLst/>
              <a:ahLst/>
              <a:cxnLst/>
              <a:rect l="l" t="t" r="r" b="b"/>
              <a:pathLst>
                <a:path w="38" h="297" extrusionOk="0">
                  <a:moveTo>
                    <a:pt x="1" y="1"/>
                  </a:moveTo>
                  <a:lnTo>
                    <a:pt x="1" y="296"/>
                  </a:lnTo>
                  <a:cubicBezTo>
                    <a:pt x="30" y="251"/>
                    <a:pt x="38" y="194"/>
                    <a:pt x="30" y="140"/>
                  </a:cubicBezTo>
                  <a:cubicBezTo>
                    <a:pt x="21" y="54"/>
                    <a:pt x="13" y="13"/>
                    <a:pt x="1"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237;p29"/>
            <p:cNvSpPr/>
            <p:nvPr/>
          </p:nvSpPr>
          <p:spPr>
            <a:xfrm>
              <a:off x="4835625" y="5407200"/>
              <a:ext cx="750" cy="6400"/>
            </a:xfrm>
            <a:custGeom>
              <a:avLst/>
              <a:gdLst/>
              <a:ahLst/>
              <a:cxnLst/>
              <a:rect l="l" t="t" r="r" b="b"/>
              <a:pathLst>
                <a:path w="30" h="256" extrusionOk="0">
                  <a:moveTo>
                    <a:pt x="1" y="1"/>
                  </a:moveTo>
                  <a:lnTo>
                    <a:pt x="1" y="255"/>
                  </a:lnTo>
                  <a:cubicBezTo>
                    <a:pt x="5" y="251"/>
                    <a:pt x="13" y="247"/>
                    <a:pt x="21" y="227"/>
                  </a:cubicBezTo>
                  <a:cubicBezTo>
                    <a:pt x="30" y="181"/>
                    <a:pt x="30" y="132"/>
                    <a:pt x="30" y="87"/>
                  </a:cubicBezTo>
                  <a:cubicBezTo>
                    <a:pt x="26" y="34"/>
                    <a:pt x="17" y="9"/>
                    <a:pt x="1"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238;p29"/>
            <p:cNvSpPr/>
            <p:nvPr/>
          </p:nvSpPr>
          <p:spPr>
            <a:xfrm>
              <a:off x="4835525" y="5393975"/>
              <a:ext cx="950" cy="6825"/>
            </a:xfrm>
            <a:custGeom>
              <a:avLst/>
              <a:gdLst/>
              <a:ahLst/>
              <a:cxnLst/>
              <a:rect l="l" t="t" r="r" b="b"/>
              <a:pathLst>
                <a:path w="38" h="273" extrusionOk="0">
                  <a:moveTo>
                    <a:pt x="1" y="1"/>
                  </a:moveTo>
                  <a:lnTo>
                    <a:pt x="1" y="271"/>
                  </a:lnTo>
                  <a:lnTo>
                    <a:pt x="5" y="271"/>
                  </a:lnTo>
                  <a:cubicBezTo>
                    <a:pt x="6" y="272"/>
                    <a:pt x="8" y="272"/>
                    <a:pt x="9" y="272"/>
                  </a:cubicBezTo>
                  <a:cubicBezTo>
                    <a:pt x="27" y="272"/>
                    <a:pt x="38" y="223"/>
                    <a:pt x="34" y="128"/>
                  </a:cubicBezTo>
                  <a:cubicBezTo>
                    <a:pt x="25" y="42"/>
                    <a:pt x="21" y="13"/>
                    <a:pt x="1"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239;p29"/>
            <p:cNvSpPr/>
            <p:nvPr/>
          </p:nvSpPr>
          <p:spPr>
            <a:xfrm>
              <a:off x="4835625" y="5420950"/>
              <a:ext cx="750" cy="6075"/>
            </a:xfrm>
            <a:custGeom>
              <a:avLst/>
              <a:gdLst/>
              <a:ahLst/>
              <a:cxnLst/>
              <a:rect l="l" t="t" r="r" b="b"/>
              <a:pathLst>
                <a:path w="30" h="243" extrusionOk="0">
                  <a:moveTo>
                    <a:pt x="1" y="1"/>
                  </a:moveTo>
                  <a:lnTo>
                    <a:pt x="1" y="243"/>
                  </a:lnTo>
                  <a:cubicBezTo>
                    <a:pt x="30" y="231"/>
                    <a:pt x="30" y="157"/>
                    <a:pt x="30" y="124"/>
                  </a:cubicBezTo>
                  <a:cubicBezTo>
                    <a:pt x="30" y="62"/>
                    <a:pt x="26" y="13"/>
                    <a:pt x="13" y="9"/>
                  </a:cubicBezTo>
                  <a:cubicBezTo>
                    <a:pt x="9" y="5"/>
                    <a:pt x="5" y="1"/>
                    <a:pt x="1"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240;p29"/>
            <p:cNvSpPr/>
            <p:nvPr/>
          </p:nvSpPr>
          <p:spPr>
            <a:xfrm>
              <a:off x="3017475" y="4529075"/>
              <a:ext cx="850" cy="6100"/>
            </a:xfrm>
            <a:custGeom>
              <a:avLst/>
              <a:gdLst/>
              <a:ahLst/>
              <a:cxnLst/>
              <a:rect l="l" t="t" r="r" b="b"/>
              <a:pathLst>
                <a:path w="34" h="244" extrusionOk="0">
                  <a:moveTo>
                    <a:pt x="28" y="1"/>
                  </a:moveTo>
                  <a:cubicBezTo>
                    <a:pt x="12" y="1"/>
                    <a:pt x="4" y="37"/>
                    <a:pt x="1" y="137"/>
                  </a:cubicBezTo>
                  <a:cubicBezTo>
                    <a:pt x="1" y="203"/>
                    <a:pt x="9" y="236"/>
                    <a:pt x="25" y="244"/>
                  </a:cubicBezTo>
                  <a:cubicBezTo>
                    <a:pt x="25" y="244"/>
                    <a:pt x="29" y="244"/>
                    <a:pt x="34" y="240"/>
                  </a:cubicBezTo>
                  <a:lnTo>
                    <a:pt x="34" y="2"/>
                  </a:lnTo>
                  <a:cubicBezTo>
                    <a:pt x="32" y="1"/>
                    <a:pt x="30" y="1"/>
                    <a:pt x="28"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241;p29"/>
            <p:cNvSpPr/>
            <p:nvPr/>
          </p:nvSpPr>
          <p:spPr>
            <a:xfrm>
              <a:off x="3017475" y="4541825"/>
              <a:ext cx="850" cy="6825"/>
            </a:xfrm>
            <a:custGeom>
              <a:avLst/>
              <a:gdLst/>
              <a:ahLst/>
              <a:cxnLst/>
              <a:rect l="l" t="t" r="r" b="b"/>
              <a:pathLst>
                <a:path w="34" h="273" extrusionOk="0">
                  <a:moveTo>
                    <a:pt x="31" y="0"/>
                  </a:moveTo>
                  <a:cubicBezTo>
                    <a:pt x="12" y="0"/>
                    <a:pt x="1" y="71"/>
                    <a:pt x="1" y="153"/>
                  </a:cubicBezTo>
                  <a:cubicBezTo>
                    <a:pt x="1" y="225"/>
                    <a:pt x="11" y="272"/>
                    <a:pt x="26" y="272"/>
                  </a:cubicBezTo>
                  <a:cubicBezTo>
                    <a:pt x="27" y="272"/>
                    <a:pt x="28" y="272"/>
                    <a:pt x="29" y="271"/>
                  </a:cubicBezTo>
                  <a:lnTo>
                    <a:pt x="34" y="271"/>
                  </a:lnTo>
                  <a:lnTo>
                    <a:pt x="34" y="1"/>
                  </a:lnTo>
                  <a:cubicBezTo>
                    <a:pt x="33" y="0"/>
                    <a:pt x="32" y="0"/>
                    <a:pt x="31"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242;p29"/>
            <p:cNvSpPr/>
            <p:nvPr/>
          </p:nvSpPr>
          <p:spPr>
            <a:xfrm>
              <a:off x="3017375" y="4502750"/>
              <a:ext cx="850" cy="6850"/>
            </a:xfrm>
            <a:custGeom>
              <a:avLst/>
              <a:gdLst/>
              <a:ahLst/>
              <a:cxnLst/>
              <a:rect l="l" t="t" r="r" b="b"/>
              <a:pathLst>
                <a:path w="34" h="274" extrusionOk="0">
                  <a:moveTo>
                    <a:pt x="33" y="0"/>
                  </a:moveTo>
                  <a:cubicBezTo>
                    <a:pt x="29" y="0"/>
                    <a:pt x="17" y="37"/>
                    <a:pt x="13" y="78"/>
                  </a:cubicBezTo>
                  <a:cubicBezTo>
                    <a:pt x="1" y="128"/>
                    <a:pt x="1" y="181"/>
                    <a:pt x="13" y="230"/>
                  </a:cubicBezTo>
                  <a:cubicBezTo>
                    <a:pt x="16" y="257"/>
                    <a:pt x="21" y="273"/>
                    <a:pt x="27" y="273"/>
                  </a:cubicBezTo>
                  <a:cubicBezTo>
                    <a:pt x="29" y="273"/>
                    <a:pt x="31" y="271"/>
                    <a:pt x="33" y="267"/>
                  </a:cubicBezTo>
                  <a:lnTo>
                    <a:pt x="33" y="0"/>
                  </a:ln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243;p29"/>
            <p:cNvSpPr/>
            <p:nvPr/>
          </p:nvSpPr>
          <p:spPr>
            <a:xfrm>
              <a:off x="3017475" y="4489925"/>
              <a:ext cx="850" cy="6175"/>
            </a:xfrm>
            <a:custGeom>
              <a:avLst/>
              <a:gdLst/>
              <a:ahLst/>
              <a:cxnLst/>
              <a:rect l="l" t="t" r="r" b="b"/>
              <a:pathLst>
                <a:path w="34" h="247" extrusionOk="0">
                  <a:moveTo>
                    <a:pt x="34" y="0"/>
                  </a:moveTo>
                  <a:cubicBezTo>
                    <a:pt x="17" y="0"/>
                    <a:pt x="9" y="0"/>
                    <a:pt x="5" y="62"/>
                  </a:cubicBezTo>
                  <a:cubicBezTo>
                    <a:pt x="1" y="99"/>
                    <a:pt x="1" y="140"/>
                    <a:pt x="5" y="177"/>
                  </a:cubicBezTo>
                  <a:cubicBezTo>
                    <a:pt x="13" y="214"/>
                    <a:pt x="21" y="243"/>
                    <a:pt x="34" y="247"/>
                  </a:cubicBezTo>
                  <a:lnTo>
                    <a:pt x="34" y="0"/>
                  </a:ln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244;p29"/>
            <p:cNvSpPr/>
            <p:nvPr/>
          </p:nvSpPr>
          <p:spPr>
            <a:xfrm>
              <a:off x="3017400" y="4515875"/>
              <a:ext cx="825" cy="6000"/>
            </a:xfrm>
            <a:custGeom>
              <a:avLst/>
              <a:gdLst/>
              <a:ahLst/>
              <a:cxnLst/>
              <a:rect l="l" t="t" r="r" b="b"/>
              <a:pathLst>
                <a:path w="33" h="240" extrusionOk="0">
                  <a:moveTo>
                    <a:pt x="20" y="1"/>
                  </a:moveTo>
                  <a:cubicBezTo>
                    <a:pt x="12" y="29"/>
                    <a:pt x="8" y="54"/>
                    <a:pt x="8" y="83"/>
                  </a:cubicBezTo>
                  <a:cubicBezTo>
                    <a:pt x="0" y="179"/>
                    <a:pt x="11" y="239"/>
                    <a:pt x="29" y="239"/>
                  </a:cubicBezTo>
                  <a:cubicBezTo>
                    <a:pt x="30" y="239"/>
                    <a:pt x="31" y="239"/>
                    <a:pt x="32" y="239"/>
                  </a:cubicBezTo>
                  <a:lnTo>
                    <a:pt x="32" y="5"/>
                  </a:lnTo>
                  <a:lnTo>
                    <a:pt x="20" y="1"/>
                  </a:ln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245;p29"/>
            <p:cNvSpPr/>
            <p:nvPr/>
          </p:nvSpPr>
          <p:spPr>
            <a:xfrm>
              <a:off x="3017375" y="4594050"/>
              <a:ext cx="950" cy="7000"/>
            </a:xfrm>
            <a:custGeom>
              <a:avLst/>
              <a:gdLst/>
              <a:ahLst/>
              <a:cxnLst/>
              <a:rect l="l" t="t" r="r" b="b"/>
              <a:pathLst>
                <a:path w="38" h="280" extrusionOk="0">
                  <a:moveTo>
                    <a:pt x="38" y="0"/>
                  </a:moveTo>
                  <a:cubicBezTo>
                    <a:pt x="29" y="4"/>
                    <a:pt x="25" y="17"/>
                    <a:pt x="21" y="25"/>
                  </a:cubicBezTo>
                  <a:cubicBezTo>
                    <a:pt x="9" y="86"/>
                    <a:pt x="1" y="144"/>
                    <a:pt x="5" y="205"/>
                  </a:cubicBezTo>
                  <a:cubicBezTo>
                    <a:pt x="5" y="259"/>
                    <a:pt x="21" y="275"/>
                    <a:pt x="38" y="279"/>
                  </a:cubicBezTo>
                  <a:lnTo>
                    <a:pt x="38" y="0"/>
                  </a:ln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246;p29"/>
            <p:cNvSpPr/>
            <p:nvPr/>
          </p:nvSpPr>
          <p:spPr>
            <a:xfrm>
              <a:off x="3017475" y="4606975"/>
              <a:ext cx="850" cy="7200"/>
            </a:xfrm>
            <a:custGeom>
              <a:avLst/>
              <a:gdLst/>
              <a:ahLst/>
              <a:cxnLst/>
              <a:rect l="l" t="t" r="r" b="b"/>
              <a:pathLst>
                <a:path w="34" h="288" extrusionOk="0">
                  <a:moveTo>
                    <a:pt x="34" y="0"/>
                  </a:moveTo>
                  <a:cubicBezTo>
                    <a:pt x="5" y="29"/>
                    <a:pt x="1" y="107"/>
                    <a:pt x="1" y="222"/>
                  </a:cubicBezTo>
                  <a:cubicBezTo>
                    <a:pt x="1" y="267"/>
                    <a:pt x="17" y="283"/>
                    <a:pt x="34" y="287"/>
                  </a:cubicBezTo>
                  <a:lnTo>
                    <a:pt x="34" y="0"/>
                  </a:ln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247;p29"/>
            <p:cNvSpPr/>
            <p:nvPr/>
          </p:nvSpPr>
          <p:spPr>
            <a:xfrm>
              <a:off x="3017275" y="4619800"/>
              <a:ext cx="1050" cy="7400"/>
            </a:xfrm>
            <a:custGeom>
              <a:avLst/>
              <a:gdLst/>
              <a:ahLst/>
              <a:cxnLst/>
              <a:rect l="l" t="t" r="r" b="b"/>
              <a:pathLst>
                <a:path w="42" h="296" extrusionOk="0">
                  <a:moveTo>
                    <a:pt x="42" y="0"/>
                  </a:moveTo>
                  <a:cubicBezTo>
                    <a:pt x="25" y="12"/>
                    <a:pt x="17" y="54"/>
                    <a:pt x="13" y="140"/>
                  </a:cubicBezTo>
                  <a:cubicBezTo>
                    <a:pt x="1" y="193"/>
                    <a:pt x="9" y="250"/>
                    <a:pt x="42" y="296"/>
                  </a:cubicBezTo>
                  <a:lnTo>
                    <a:pt x="42" y="0"/>
                  </a:ln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248;p29"/>
            <p:cNvSpPr/>
            <p:nvPr/>
          </p:nvSpPr>
          <p:spPr>
            <a:xfrm>
              <a:off x="3017475" y="4568200"/>
              <a:ext cx="850" cy="6275"/>
            </a:xfrm>
            <a:custGeom>
              <a:avLst/>
              <a:gdLst/>
              <a:ahLst/>
              <a:cxnLst/>
              <a:rect l="l" t="t" r="r" b="b"/>
              <a:pathLst>
                <a:path w="34" h="251" extrusionOk="0">
                  <a:moveTo>
                    <a:pt x="29" y="0"/>
                  </a:moveTo>
                  <a:cubicBezTo>
                    <a:pt x="13" y="8"/>
                    <a:pt x="9" y="33"/>
                    <a:pt x="5" y="82"/>
                  </a:cubicBezTo>
                  <a:cubicBezTo>
                    <a:pt x="1" y="132"/>
                    <a:pt x="1" y="177"/>
                    <a:pt x="9" y="226"/>
                  </a:cubicBezTo>
                  <a:cubicBezTo>
                    <a:pt x="17" y="242"/>
                    <a:pt x="25" y="251"/>
                    <a:pt x="34" y="251"/>
                  </a:cubicBezTo>
                  <a:lnTo>
                    <a:pt x="34" y="0"/>
                  </a:ln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249;p29"/>
            <p:cNvSpPr/>
            <p:nvPr/>
          </p:nvSpPr>
          <p:spPr>
            <a:xfrm>
              <a:off x="3017400" y="4554950"/>
              <a:ext cx="925" cy="6750"/>
            </a:xfrm>
            <a:custGeom>
              <a:avLst/>
              <a:gdLst/>
              <a:ahLst/>
              <a:cxnLst/>
              <a:rect l="l" t="t" r="r" b="b"/>
              <a:pathLst>
                <a:path w="37" h="270" extrusionOk="0">
                  <a:moveTo>
                    <a:pt x="37" y="1"/>
                  </a:moveTo>
                  <a:cubicBezTo>
                    <a:pt x="20" y="13"/>
                    <a:pt x="12" y="42"/>
                    <a:pt x="8" y="128"/>
                  </a:cubicBezTo>
                  <a:cubicBezTo>
                    <a:pt x="0" y="220"/>
                    <a:pt x="10" y="269"/>
                    <a:pt x="27" y="269"/>
                  </a:cubicBezTo>
                  <a:cubicBezTo>
                    <a:pt x="28" y="269"/>
                    <a:pt x="30" y="269"/>
                    <a:pt x="32" y="268"/>
                  </a:cubicBezTo>
                  <a:lnTo>
                    <a:pt x="37" y="268"/>
                  </a:lnTo>
                  <a:lnTo>
                    <a:pt x="37" y="1"/>
                  </a:ln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250;p29"/>
            <p:cNvSpPr/>
            <p:nvPr/>
          </p:nvSpPr>
          <p:spPr>
            <a:xfrm>
              <a:off x="3017475" y="4581825"/>
              <a:ext cx="850" cy="6100"/>
            </a:xfrm>
            <a:custGeom>
              <a:avLst/>
              <a:gdLst/>
              <a:ahLst/>
              <a:cxnLst/>
              <a:rect l="l" t="t" r="r" b="b"/>
              <a:pathLst>
                <a:path w="34" h="244" extrusionOk="0">
                  <a:moveTo>
                    <a:pt x="34" y="1"/>
                  </a:moveTo>
                  <a:cubicBezTo>
                    <a:pt x="29" y="5"/>
                    <a:pt x="21" y="9"/>
                    <a:pt x="17" y="9"/>
                  </a:cubicBezTo>
                  <a:cubicBezTo>
                    <a:pt x="9" y="13"/>
                    <a:pt x="1" y="67"/>
                    <a:pt x="1" y="124"/>
                  </a:cubicBezTo>
                  <a:cubicBezTo>
                    <a:pt x="1" y="157"/>
                    <a:pt x="1" y="235"/>
                    <a:pt x="34" y="243"/>
                  </a:cubicBezTo>
                  <a:lnTo>
                    <a:pt x="34" y="1"/>
                  </a:ln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251;p29"/>
            <p:cNvSpPr/>
            <p:nvPr/>
          </p:nvSpPr>
          <p:spPr>
            <a:xfrm>
              <a:off x="3048150" y="4556525"/>
              <a:ext cx="4750" cy="3825"/>
            </a:xfrm>
            <a:custGeom>
              <a:avLst/>
              <a:gdLst/>
              <a:ahLst/>
              <a:cxnLst/>
              <a:rect l="l" t="t" r="r" b="b"/>
              <a:pathLst>
                <a:path w="190" h="153" extrusionOk="0">
                  <a:moveTo>
                    <a:pt x="149" y="1"/>
                  </a:moveTo>
                  <a:cubicBezTo>
                    <a:pt x="145" y="1"/>
                    <a:pt x="140" y="2"/>
                    <a:pt x="136" y="4"/>
                  </a:cubicBezTo>
                  <a:cubicBezTo>
                    <a:pt x="133" y="7"/>
                    <a:pt x="127" y="15"/>
                    <a:pt x="123" y="15"/>
                  </a:cubicBezTo>
                  <a:cubicBezTo>
                    <a:pt x="122" y="15"/>
                    <a:pt x="121" y="14"/>
                    <a:pt x="120" y="12"/>
                  </a:cubicBezTo>
                  <a:cubicBezTo>
                    <a:pt x="112" y="4"/>
                    <a:pt x="104" y="1"/>
                    <a:pt x="96" y="1"/>
                  </a:cubicBezTo>
                  <a:cubicBezTo>
                    <a:pt x="72" y="1"/>
                    <a:pt x="48" y="28"/>
                    <a:pt x="21" y="28"/>
                  </a:cubicBezTo>
                  <a:cubicBezTo>
                    <a:pt x="20" y="28"/>
                    <a:pt x="18" y="28"/>
                    <a:pt x="17" y="28"/>
                  </a:cubicBezTo>
                  <a:cubicBezTo>
                    <a:pt x="13" y="28"/>
                    <a:pt x="9" y="28"/>
                    <a:pt x="9" y="36"/>
                  </a:cubicBezTo>
                  <a:cubicBezTo>
                    <a:pt x="1" y="61"/>
                    <a:pt x="1" y="86"/>
                    <a:pt x="5" y="114"/>
                  </a:cubicBezTo>
                  <a:cubicBezTo>
                    <a:pt x="10" y="136"/>
                    <a:pt x="18" y="147"/>
                    <a:pt x="24" y="147"/>
                  </a:cubicBezTo>
                  <a:cubicBezTo>
                    <a:pt x="28" y="147"/>
                    <a:pt x="31" y="144"/>
                    <a:pt x="33" y="139"/>
                  </a:cubicBezTo>
                  <a:cubicBezTo>
                    <a:pt x="39" y="125"/>
                    <a:pt x="45" y="120"/>
                    <a:pt x="51" y="120"/>
                  </a:cubicBezTo>
                  <a:cubicBezTo>
                    <a:pt x="59" y="120"/>
                    <a:pt x="67" y="129"/>
                    <a:pt x="74" y="139"/>
                  </a:cubicBezTo>
                  <a:cubicBezTo>
                    <a:pt x="81" y="147"/>
                    <a:pt x="86" y="151"/>
                    <a:pt x="90" y="151"/>
                  </a:cubicBezTo>
                  <a:cubicBezTo>
                    <a:pt x="95" y="151"/>
                    <a:pt x="99" y="147"/>
                    <a:pt x="103" y="139"/>
                  </a:cubicBezTo>
                  <a:cubicBezTo>
                    <a:pt x="111" y="121"/>
                    <a:pt x="119" y="113"/>
                    <a:pt x="127" y="113"/>
                  </a:cubicBezTo>
                  <a:cubicBezTo>
                    <a:pt x="135" y="113"/>
                    <a:pt x="142" y="122"/>
                    <a:pt x="148" y="139"/>
                  </a:cubicBezTo>
                  <a:cubicBezTo>
                    <a:pt x="153" y="148"/>
                    <a:pt x="157" y="153"/>
                    <a:pt x="161" y="153"/>
                  </a:cubicBezTo>
                  <a:cubicBezTo>
                    <a:pt x="172" y="153"/>
                    <a:pt x="181" y="124"/>
                    <a:pt x="189" y="73"/>
                  </a:cubicBezTo>
                  <a:cubicBezTo>
                    <a:pt x="185" y="57"/>
                    <a:pt x="181" y="40"/>
                    <a:pt x="177" y="28"/>
                  </a:cubicBezTo>
                  <a:cubicBezTo>
                    <a:pt x="169" y="6"/>
                    <a:pt x="159" y="1"/>
                    <a:pt x="149"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252;p29"/>
            <p:cNvSpPr/>
            <p:nvPr/>
          </p:nvSpPr>
          <p:spPr>
            <a:xfrm>
              <a:off x="3040450" y="4556400"/>
              <a:ext cx="3100" cy="3900"/>
            </a:xfrm>
            <a:custGeom>
              <a:avLst/>
              <a:gdLst/>
              <a:ahLst/>
              <a:cxnLst/>
              <a:rect l="l" t="t" r="r" b="b"/>
              <a:pathLst>
                <a:path w="124" h="156" extrusionOk="0">
                  <a:moveTo>
                    <a:pt x="21" y="0"/>
                  </a:moveTo>
                  <a:cubicBezTo>
                    <a:pt x="13" y="0"/>
                    <a:pt x="5" y="9"/>
                    <a:pt x="5" y="50"/>
                  </a:cubicBezTo>
                  <a:cubicBezTo>
                    <a:pt x="1" y="70"/>
                    <a:pt x="5" y="95"/>
                    <a:pt x="17" y="111"/>
                  </a:cubicBezTo>
                  <a:cubicBezTo>
                    <a:pt x="21" y="121"/>
                    <a:pt x="27" y="134"/>
                    <a:pt x="31" y="134"/>
                  </a:cubicBezTo>
                  <a:cubicBezTo>
                    <a:pt x="32" y="134"/>
                    <a:pt x="33" y="133"/>
                    <a:pt x="34" y="132"/>
                  </a:cubicBezTo>
                  <a:cubicBezTo>
                    <a:pt x="38" y="126"/>
                    <a:pt x="41" y="123"/>
                    <a:pt x="45" y="123"/>
                  </a:cubicBezTo>
                  <a:cubicBezTo>
                    <a:pt x="56" y="123"/>
                    <a:pt x="65" y="146"/>
                    <a:pt x="75" y="152"/>
                  </a:cubicBezTo>
                  <a:cubicBezTo>
                    <a:pt x="79" y="155"/>
                    <a:pt x="83" y="156"/>
                    <a:pt x="87" y="156"/>
                  </a:cubicBezTo>
                  <a:cubicBezTo>
                    <a:pt x="96" y="156"/>
                    <a:pt x="106" y="151"/>
                    <a:pt x="112" y="148"/>
                  </a:cubicBezTo>
                  <a:cubicBezTo>
                    <a:pt x="120" y="144"/>
                    <a:pt x="124" y="107"/>
                    <a:pt x="124" y="70"/>
                  </a:cubicBezTo>
                  <a:cubicBezTo>
                    <a:pt x="124" y="33"/>
                    <a:pt x="120" y="21"/>
                    <a:pt x="112" y="13"/>
                  </a:cubicBezTo>
                  <a:lnTo>
                    <a:pt x="108" y="13"/>
                  </a:lnTo>
                  <a:lnTo>
                    <a:pt x="42" y="0"/>
                  </a:lnTo>
                  <a:lnTo>
                    <a:pt x="42" y="4"/>
                  </a:lnTo>
                  <a:cubicBezTo>
                    <a:pt x="34" y="4"/>
                    <a:pt x="26" y="0"/>
                    <a:pt x="21"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253;p29"/>
            <p:cNvSpPr/>
            <p:nvPr/>
          </p:nvSpPr>
          <p:spPr>
            <a:xfrm>
              <a:off x="3038825" y="4556575"/>
              <a:ext cx="1550" cy="2650"/>
            </a:xfrm>
            <a:custGeom>
              <a:avLst/>
              <a:gdLst/>
              <a:ahLst/>
              <a:cxnLst/>
              <a:rect l="l" t="t" r="r" b="b"/>
              <a:pathLst>
                <a:path w="62" h="106" extrusionOk="0">
                  <a:moveTo>
                    <a:pt x="32" y="1"/>
                  </a:moveTo>
                  <a:cubicBezTo>
                    <a:pt x="23" y="1"/>
                    <a:pt x="16" y="11"/>
                    <a:pt x="8" y="18"/>
                  </a:cubicBezTo>
                  <a:cubicBezTo>
                    <a:pt x="4" y="30"/>
                    <a:pt x="0" y="43"/>
                    <a:pt x="4" y="59"/>
                  </a:cubicBezTo>
                  <a:cubicBezTo>
                    <a:pt x="0" y="71"/>
                    <a:pt x="4" y="84"/>
                    <a:pt x="8" y="96"/>
                  </a:cubicBezTo>
                  <a:cubicBezTo>
                    <a:pt x="14" y="102"/>
                    <a:pt x="20" y="105"/>
                    <a:pt x="26" y="105"/>
                  </a:cubicBezTo>
                  <a:cubicBezTo>
                    <a:pt x="37" y="105"/>
                    <a:pt x="49" y="95"/>
                    <a:pt x="62" y="71"/>
                  </a:cubicBezTo>
                  <a:cubicBezTo>
                    <a:pt x="54" y="5"/>
                    <a:pt x="47" y="2"/>
                    <a:pt x="40" y="2"/>
                  </a:cubicBezTo>
                  <a:cubicBezTo>
                    <a:pt x="39" y="2"/>
                    <a:pt x="38" y="2"/>
                    <a:pt x="37" y="2"/>
                  </a:cubicBezTo>
                  <a:cubicBezTo>
                    <a:pt x="35" y="1"/>
                    <a:pt x="34" y="1"/>
                    <a:pt x="32"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254;p29"/>
            <p:cNvSpPr/>
            <p:nvPr/>
          </p:nvSpPr>
          <p:spPr>
            <a:xfrm>
              <a:off x="3037375" y="4556275"/>
              <a:ext cx="1275" cy="3325"/>
            </a:xfrm>
            <a:custGeom>
              <a:avLst/>
              <a:gdLst/>
              <a:ahLst/>
              <a:cxnLst/>
              <a:rect l="l" t="t" r="r" b="b"/>
              <a:pathLst>
                <a:path w="51" h="133" extrusionOk="0">
                  <a:moveTo>
                    <a:pt x="22" y="0"/>
                  </a:moveTo>
                  <a:cubicBezTo>
                    <a:pt x="18" y="0"/>
                    <a:pt x="14" y="4"/>
                    <a:pt x="9" y="9"/>
                  </a:cubicBezTo>
                  <a:cubicBezTo>
                    <a:pt x="5" y="22"/>
                    <a:pt x="1" y="38"/>
                    <a:pt x="1" y="50"/>
                  </a:cubicBezTo>
                  <a:cubicBezTo>
                    <a:pt x="1" y="71"/>
                    <a:pt x="5" y="87"/>
                    <a:pt x="9" y="108"/>
                  </a:cubicBezTo>
                  <a:cubicBezTo>
                    <a:pt x="14" y="125"/>
                    <a:pt x="19" y="132"/>
                    <a:pt x="24" y="132"/>
                  </a:cubicBezTo>
                  <a:cubicBezTo>
                    <a:pt x="33" y="132"/>
                    <a:pt x="42" y="110"/>
                    <a:pt x="50" y="71"/>
                  </a:cubicBezTo>
                  <a:cubicBezTo>
                    <a:pt x="41" y="21"/>
                    <a:pt x="32" y="0"/>
                    <a:pt x="22"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255;p29"/>
            <p:cNvSpPr/>
            <p:nvPr/>
          </p:nvSpPr>
          <p:spPr>
            <a:xfrm>
              <a:off x="3045275" y="4556825"/>
              <a:ext cx="950" cy="3400"/>
            </a:xfrm>
            <a:custGeom>
              <a:avLst/>
              <a:gdLst/>
              <a:ahLst/>
              <a:cxnLst/>
              <a:rect l="l" t="t" r="r" b="b"/>
              <a:pathLst>
                <a:path w="38" h="136" extrusionOk="0">
                  <a:moveTo>
                    <a:pt x="21" y="1"/>
                  </a:moveTo>
                  <a:cubicBezTo>
                    <a:pt x="16" y="1"/>
                    <a:pt x="11" y="18"/>
                    <a:pt x="1" y="53"/>
                  </a:cubicBezTo>
                  <a:cubicBezTo>
                    <a:pt x="5" y="110"/>
                    <a:pt x="12" y="136"/>
                    <a:pt x="20" y="136"/>
                  </a:cubicBezTo>
                  <a:cubicBezTo>
                    <a:pt x="20" y="136"/>
                    <a:pt x="21" y="135"/>
                    <a:pt x="21" y="135"/>
                  </a:cubicBezTo>
                  <a:cubicBezTo>
                    <a:pt x="29" y="127"/>
                    <a:pt x="38" y="98"/>
                    <a:pt x="38" y="53"/>
                  </a:cubicBezTo>
                  <a:cubicBezTo>
                    <a:pt x="29" y="18"/>
                    <a:pt x="25" y="1"/>
                    <a:pt x="21"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256;p29"/>
            <p:cNvSpPr/>
            <p:nvPr/>
          </p:nvSpPr>
          <p:spPr>
            <a:xfrm>
              <a:off x="3043850" y="4556800"/>
              <a:ext cx="1050" cy="3425"/>
            </a:xfrm>
            <a:custGeom>
              <a:avLst/>
              <a:gdLst/>
              <a:ahLst/>
              <a:cxnLst/>
              <a:rect l="l" t="t" r="r" b="b"/>
              <a:pathLst>
                <a:path w="42" h="137" extrusionOk="0">
                  <a:moveTo>
                    <a:pt x="17" y="1"/>
                  </a:moveTo>
                  <a:cubicBezTo>
                    <a:pt x="13" y="9"/>
                    <a:pt x="9" y="21"/>
                    <a:pt x="4" y="29"/>
                  </a:cubicBezTo>
                  <a:cubicBezTo>
                    <a:pt x="0" y="46"/>
                    <a:pt x="0" y="58"/>
                    <a:pt x="4" y="71"/>
                  </a:cubicBezTo>
                  <a:cubicBezTo>
                    <a:pt x="4" y="109"/>
                    <a:pt x="12" y="137"/>
                    <a:pt x="19" y="137"/>
                  </a:cubicBezTo>
                  <a:cubicBezTo>
                    <a:pt x="20" y="137"/>
                    <a:pt x="20" y="136"/>
                    <a:pt x="21" y="136"/>
                  </a:cubicBezTo>
                  <a:cubicBezTo>
                    <a:pt x="37" y="112"/>
                    <a:pt x="41" y="87"/>
                    <a:pt x="41" y="58"/>
                  </a:cubicBezTo>
                  <a:cubicBezTo>
                    <a:pt x="41" y="25"/>
                    <a:pt x="33" y="5"/>
                    <a:pt x="21"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257;p29"/>
            <p:cNvSpPr/>
            <p:nvPr/>
          </p:nvSpPr>
          <p:spPr>
            <a:xfrm>
              <a:off x="3046500" y="4556600"/>
              <a:ext cx="950" cy="3175"/>
            </a:xfrm>
            <a:custGeom>
              <a:avLst/>
              <a:gdLst/>
              <a:ahLst/>
              <a:cxnLst/>
              <a:rect l="l" t="t" r="r" b="b"/>
              <a:pathLst>
                <a:path w="38" h="127" extrusionOk="0">
                  <a:moveTo>
                    <a:pt x="21" y="1"/>
                  </a:moveTo>
                  <a:cubicBezTo>
                    <a:pt x="17" y="5"/>
                    <a:pt x="13" y="5"/>
                    <a:pt x="9" y="13"/>
                  </a:cubicBezTo>
                  <a:cubicBezTo>
                    <a:pt x="5" y="21"/>
                    <a:pt x="5" y="33"/>
                    <a:pt x="1" y="46"/>
                  </a:cubicBezTo>
                  <a:cubicBezTo>
                    <a:pt x="1" y="66"/>
                    <a:pt x="5" y="87"/>
                    <a:pt x="9" y="107"/>
                  </a:cubicBezTo>
                  <a:cubicBezTo>
                    <a:pt x="11" y="120"/>
                    <a:pt x="14" y="126"/>
                    <a:pt x="18" y="126"/>
                  </a:cubicBezTo>
                  <a:cubicBezTo>
                    <a:pt x="24" y="126"/>
                    <a:pt x="31" y="112"/>
                    <a:pt x="34" y="87"/>
                  </a:cubicBezTo>
                  <a:cubicBezTo>
                    <a:pt x="38" y="70"/>
                    <a:pt x="38" y="54"/>
                    <a:pt x="34" y="33"/>
                  </a:cubicBezTo>
                  <a:cubicBezTo>
                    <a:pt x="34" y="21"/>
                    <a:pt x="26" y="13"/>
                    <a:pt x="21"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258;p29"/>
            <p:cNvSpPr/>
            <p:nvPr/>
          </p:nvSpPr>
          <p:spPr>
            <a:xfrm>
              <a:off x="3037700" y="4595075"/>
              <a:ext cx="9350" cy="4425"/>
            </a:xfrm>
            <a:custGeom>
              <a:avLst/>
              <a:gdLst/>
              <a:ahLst/>
              <a:cxnLst/>
              <a:rect l="l" t="t" r="r" b="b"/>
              <a:pathLst>
                <a:path w="374" h="177" extrusionOk="0">
                  <a:moveTo>
                    <a:pt x="17" y="0"/>
                  </a:moveTo>
                  <a:cubicBezTo>
                    <a:pt x="12" y="0"/>
                    <a:pt x="8" y="4"/>
                    <a:pt x="8" y="8"/>
                  </a:cubicBezTo>
                  <a:cubicBezTo>
                    <a:pt x="4" y="33"/>
                    <a:pt x="0" y="58"/>
                    <a:pt x="4" y="86"/>
                  </a:cubicBezTo>
                  <a:cubicBezTo>
                    <a:pt x="7" y="131"/>
                    <a:pt x="14" y="165"/>
                    <a:pt x="24" y="165"/>
                  </a:cubicBezTo>
                  <a:cubicBezTo>
                    <a:pt x="28" y="165"/>
                    <a:pt x="32" y="159"/>
                    <a:pt x="37" y="148"/>
                  </a:cubicBezTo>
                  <a:cubicBezTo>
                    <a:pt x="46" y="129"/>
                    <a:pt x="55" y="123"/>
                    <a:pt x="63" y="123"/>
                  </a:cubicBezTo>
                  <a:cubicBezTo>
                    <a:pt x="73" y="123"/>
                    <a:pt x="82" y="131"/>
                    <a:pt x="90" y="136"/>
                  </a:cubicBezTo>
                  <a:cubicBezTo>
                    <a:pt x="94" y="140"/>
                    <a:pt x="103" y="140"/>
                    <a:pt x="111" y="144"/>
                  </a:cubicBezTo>
                  <a:lnTo>
                    <a:pt x="222" y="160"/>
                  </a:lnTo>
                  <a:cubicBezTo>
                    <a:pt x="234" y="160"/>
                    <a:pt x="246" y="167"/>
                    <a:pt x="259" y="167"/>
                  </a:cubicBezTo>
                  <a:cubicBezTo>
                    <a:pt x="263" y="167"/>
                    <a:pt x="267" y="166"/>
                    <a:pt x="271" y="164"/>
                  </a:cubicBezTo>
                  <a:cubicBezTo>
                    <a:pt x="278" y="163"/>
                    <a:pt x="286" y="161"/>
                    <a:pt x="293" y="161"/>
                  </a:cubicBezTo>
                  <a:cubicBezTo>
                    <a:pt x="303" y="161"/>
                    <a:pt x="313" y="164"/>
                    <a:pt x="324" y="173"/>
                  </a:cubicBezTo>
                  <a:cubicBezTo>
                    <a:pt x="327" y="175"/>
                    <a:pt x="329" y="176"/>
                    <a:pt x="331" y="176"/>
                  </a:cubicBezTo>
                  <a:cubicBezTo>
                    <a:pt x="337" y="176"/>
                    <a:pt x="343" y="170"/>
                    <a:pt x="349" y="164"/>
                  </a:cubicBezTo>
                  <a:cubicBezTo>
                    <a:pt x="357" y="156"/>
                    <a:pt x="369" y="156"/>
                    <a:pt x="373" y="91"/>
                  </a:cubicBezTo>
                  <a:cubicBezTo>
                    <a:pt x="361" y="50"/>
                    <a:pt x="349" y="50"/>
                    <a:pt x="337" y="50"/>
                  </a:cubicBezTo>
                  <a:cubicBezTo>
                    <a:pt x="324" y="52"/>
                    <a:pt x="312" y="53"/>
                    <a:pt x="300" y="53"/>
                  </a:cubicBezTo>
                  <a:cubicBezTo>
                    <a:pt x="287" y="53"/>
                    <a:pt x="275" y="52"/>
                    <a:pt x="263" y="50"/>
                  </a:cubicBezTo>
                  <a:cubicBezTo>
                    <a:pt x="209" y="29"/>
                    <a:pt x="156" y="17"/>
                    <a:pt x="103" y="4"/>
                  </a:cubicBezTo>
                  <a:cubicBezTo>
                    <a:pt x="74" y="0"/>
                    <a:pt x="45" y="0"/>
                    <a:pt x="17"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259;p29"/>
            <p:cNvSpPr/>
            <p:nvPr/>
          </p:nvSpPr>
          <p:spPr>
            <a:xfrm>
              <a:off x="3036350" y="4594950"/>
              <a:ext cx="1250" cy="3425"/>
            </a:xfrm>
            <a:custGeom>
              <a:avLst/>
              <a:gdLst/>
              <a:ahLst/>
              <a:cxnLst/>
              <a:rect l="l" t="t" r="r" b="b"/>
              <a:pathLst>
                <a:path w="50" h="137" extrusionOk="0">
                  <a:moveTo>
                    <a:pt x="27" y="0"/>
                  </a:moveTo>
                  <a:cubicBezTo>
                    <a:pt x="19" y="0"/>
                    <a:pt x="11" y="15"/>
                    <a:pt x="5" y="34"/>
                  </a:cubicBezTo>
                  <a:cubicBezTo>
                    <a:pt x="1" y="91"/>
                    <a:pt x="1" y="112"/>
                    <a:pt x="13" y="128"/>
                  </a:cubicBezTo>
                  <a:cubicBezTo>
                    <a:pt x="18" y="132"/>
                    <a:pt x="23" y="136"/>
                    <a:pt x="28" y="136"/>
                  </a:cubicBezTo>
                  <a:cubicBezTo>
                    <a:pt x="37" y="136"/>
                    <a:pt x="44" y="119"/>
                    <a:pt x="50" y="46"/>
                  </a:cubicBezTo>
                  <a:cubicBezTo>
                    <a:pt x="42" y="13"/>
                    <a:pt x="34" y="0"/>
                    <a:pt x="27"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260;p29"/>
            <p:cNvSpPr/>
            <p:nvPr/>
          </p:nvSpPr>
          <p:spPr>
            <a:xfrm>
              <a:off x="3034725" y="4595450"/>
              <a:ext cx="1150" cy="3375"/>
            </a:xfrm>
            <a:custGeom>
              <a:avLst/>
              <a:gdLst/>
              <a:ahLst/>
              <a:cxnLst/>
              <a:rect l="l" t="t" r="r" b="b"/>
              <a:pathLst>
                <a:path w="46" h="135" extrusionOk="0">
                  <a:moveTo>
                    <a:pt x="19" y="1"/>
                  </a:moveTo>
                  <a:cubicBezTo>
                    <a:pt x="12" y="1"/>
                    <a:pt x="6" y="8"/>
                    <a:pt x="0" y="30"/>
                  </a:cubicBezTo>
                  <a:cubicBezTo>
                    <a:pt x="0" y="88"/>
                    <a:pt x="8" y="125"/>
                    <a:pt x="17" y="133"/>
                  </a:cubicBezTo>
                  <a:cubicBezTo>
                    <a:pt x="18" y="134"/>
                    <a:pt x="20" y="135"/>
                    <a:pt x="21" y="135"/>
                  </a:cubicBezTo>
                  <a:cubicBezTo>
                    <a:pt x="31" y="135"/>
                    <a:pt x="38" y="112"/>
                    <a:pt x="41" y="80"/>
                  </a:cubicBezTo>
                  <a:cubicBezTo>
                    <a:pt x="45" y="59"/>
                    <a:pt x="45" y="35"/>
                    <a:pt x="37" y="14"/>
                  </a:cubicBezTo>
                  <a:cubicBezTo>
                    <a:pt x="31" y="8"/>
                    <a:pt x="25" y="1"/>
                    <a:pt x="19"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261;p29"/>
            <p:cNvSpPr/>
            <p:nvPr/>
          </p:nvSpPr>
          <p:spPr>
            <a:xfrm>
              <a:off x="3050725" y="4596300"/>
              <a:ext cx="725" cy="2600"/>
            </a:xfrm>
            <a:custGeom>
              <a:avLst/>
              <a:gdLst/>
              <a:ahLst/>
              <a:cxnLst/>
              <a:rect l="l" t="t" r="r" b="b"/>
              <a:pathLst>
                <a:path w="29" h="104" extrusionOk="0">
                  <a:moveTo>
                    <a:pt x="17" y="1"/>
                  </a:moveTo>
                  <a:cubicBezTo>
                    <a:pt x="13" y="5"/>
                    <a:pt x="8" y="1"/>
                    <a:pt x="8" y="9"/>
                  </a:cubicBezTo>
                  <a:cubicBezTo>
                    <a:pt x="4" y="21"/>
                    <a:pt x="4" y="37"/>
                    <a:pt x="4" y="54"/>
                  </a:cubicBezTo>
                  <a:cubicBezTo>
                    <a:pt x="0" y="66"/>
                    <a:pt x="4" y="78"/>
                    <a:pt x="8" y="87"/>
                  </a:cubicBezTo>
                  <a:cubicBezTo>
                    <a:pt x="13" y="95"/>
                    <a:pt x="21" y="99"/>
                    <a:pt x="29" y="103"/>
                  </a:cubicBezTo>
                  <a:cubicBezTo>
                    <a:pt x="29" y="74"/>
                    <a:pt x="29" y="50"/>
                    <a:pt x="29" y="33"/>
                  </a:cubicBezTo>
                  <a:cubicBezTo>
                    <a:pt x="29" y="1"/>
                    <a:pt x="21" y="1"/>
                    <a:pt x="17"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262;p29"/>
            <p:cNvSpPr/>
            <p:nvPr/>
          </p:nvSpPr>
          <p:spPr>
            <a:xfrm>
              <a:off x="3026000" y="4516750"/>
              <a:ext cx="14900" cy="5650"/>
            </a:xfrm>
            <a:custGeom>
              <a:avLst/>
              <a:gdLst/>
              <a:ahLst/>
              <a:cxnLst/>
              <a:rect l="l" t="t" r="r" b="b"/>
              <a:pathLst>
                <a:path w="596" h="226" extrusionOk="0">
                  <a:moveTo>
                    <a:pt x="82" y="1"/>
                  </a:moveTo>
                  <a:cubicBezTo>
                    <a:pt x="81" y="1"/>
                    <a:pt x="79" y="1"/>
                    <a:pt x="78" y="2"/>
                  </a:cubicBezTo>
                  <a:cubicBezTo>
                    <a:pt x="67" y="13"/>
                    <a:pt x="53" y="19"/>
                    <a:pt x="38" y="19"/>
                  </a:cubicBezTo>
                  <a:cubicBezTo>
                    <a:pt x="31" y="19"/>
                    <a:pt x="24" y="18"/>
                    <a:pt x="17" y="15"/>
                  </a:cubicBezTo>
                  <a:cubicBezTo>
                    <a:pt x="16" y="14"/>
                    <a:pt x="15" y="14"/>
                    <a:pt x="14" y="14"/>
                  </a:cubicBezTo>
                  <a:cubicBezTo>
                    <a:pt x="7" y="14"/>
                    <a:pt x="0" y="32"/>
                    <a:pt x="0" y="72"/>
                  </a:cubicBezTo>
                  <a:cubicBezTo>
                    <a:pt x="0" y="123"/>
                    <a:pt x="7" y="152"/>
                    <a:pt x="17" y="152"/>
                  </a:cubicBezTo>
                  <a:cubicBezTo>
                    <a:pt x="18" y="152"/>
                    <a:pt x="19" y="151"/>
                    <a:pt x="21" y="150"/>
                  </a:cubicBezTo>
                  <a:cubicBezTo>
                    <a:pt x="23" y="149"/>
                    <a:pt x="26" y="149"/>
                    <a:pt x="28" y="149"/>
                  </a:cubicBezTo>
                  <a:cubicBezTo>
                    <a:pt x="43" y="149"/>
                    <a:pt x="60" y="163"/>
                    <a:pt x="71" y="163"/>
                  </a:cubicBezTo>
                  <a:cubicBezTo>
                    <a:pt x="72" y="163"/>
                    <a:pt x="73" y="163"/>
                    <a:pt x="74" y="163"/>
                  </a:cubicBezTo>
                  <a:cubicBezTo>
                    <a:pt x="86" y="158"/>
                    <a:pt x="99" y="154"/>
                    <a:pt x="107" y="121"/>
                  </a:cubicBezTo>
                  <a:lnTo>
                    <a:pt x="181" y="216"/>
                  </a:lnTo>
                  <a:cubicBezTo>
                    <a:pt x="187" y="196"/>
                    <a:pt x="193" y="189"/>
                    <a:pt x="200" y="189"/>
                  </a:cubicBezTo>
                  <a:cubicBezTo>
                    <a:pt x="213" y="189"/>
                    <a:pt x="225" y="212"/>
                    <a:pt x="230" y="212"/>
                  </a:cubicBezTo>
                  <a:cubicBezTo>
                    <a:pt x="231" y="211"/>
                    <a:pt x="232" y="211"/>
                    <a:pt x="233" y="211"/>
                  </a:cubicBezTo>
                  <a:cubicBezTo>
                    <a:pt x="242" y="211"/>
                    <a:pt x="249" y="226"/>
                    <a:pt x="255" y="226"/>
                  </a:cubicBezTo>
                  <a:cubicBezTo>
                    <a:pt x="256" y="226"/>
                    <a:pt x="258" y="225"/>
                    <a:pt x="259" y="224"/>
                  </a:cubicBezTo>
                  <a:cubicBezTo>
                    <a:pt x="288" y="204"/>
                    <a:pt x="312" y="183"/>
                    <a:pt x="345" y="167"/>
                  </a:cubicBezTo>
                  <a:cubicBezTo>
                    <a:pt x="370" y="158"/>
                    <a:pt x="398" y="142"/>
                    <a:pt x="427" y="134"/>
                  </a:cubicBezTo>
                  <a:cubicBezTo>
                    <a:pt x="431" y="132"/>
                    <a:pt x="436" y="131"/>
                    <a:pt x="441" y="131"/>
                  </a:cubicBezTo>
                  <a:cubicBezTo>
                    <a:pt x="454" y="131"/>
                    <a:pt x="466" y="138"/>
                    <a:pt x="472" y="150"/>
                  </a:cubicBezTo>
                  <a:cubicBezTo>
                    <a:pt x="474" y="154"/>
                    <a:pt x="476" y="156"/>
                    <a:pt x="478" y="156"/>
                  </a:cubicBezTo>
                  <a:cubicBezTo>
                    <a:pt x="483" y="156"/>
                    <a:pt x="490" y="149"/>
                    <a:pt x="493" y="146"/>
                  </a:cubicBezTo>
                  <a:cubicBezTo>
                    <a:pt x="497" y="146"/>
                    <a:pt x="501" y="142"/>
                    <a:pt x="505" y="142"/>
                  </a:cubicBezTo>
                  <a:cubicBezTo>
                    <a:pt x="530" y="142"/>
                    <a:pt x="554" y="150"/>
                    <a:pt x="583" y="154"/>
                  </a:cubicBezTo>
                  <a:cubicBezTo>
                    <a:pt x="583" y="154"/>
                    <a:pt x="587" y="150"/>
                    <a:pt x="591" y="146"/>
                  </a:cubicBezTo>
                  <a:cubicBezTo>
                    <a:pt x="595" y="130"/>
                    <a:pt x="595" y="113"/>
                    <a:pt x="595" y="93"/>
                  </a:cubicBezTo>
                  <a:cubicBezTo>
                    <a:pt x="595" y="85"/>
                    <a:pt x="595" y="76"/>
                    <a:pt x="595" y="72"/>
                  </a:cubicBezTo>
                  <a:cubicBezTo>
                    <a:pt x="591" y="60"/>
                    <a:pt x="591" y="48"/>
                    <a:pt x="583" y="35"/>
                  </a:cubicBezTo>
                  <a:cubicBezTo>
                    <a:pt x="579" y="31"/>
                    <a:pt x="571" y="27"/>
                    <a:pt x="558" y="27"/>
                  </a:cubicBezTo>
                  <a:cubicBezTo>
                    <a:pt x="547" y="27"/>
                    <a:pt x="535" y="36"/>
                    <a:pt x="523" y="36"/>
                  </a:cubicBezTo>
                  <a:cubicBezTo>
                    <a:pt x="516" y="36"/>
                    <a:pt x="510" y="34"/>
                    <a:pt x="505" y="27"/>
                  </a:cubicBezTo>
                  <a:cubicBezTo>
                    <a:pt x="494" y="16"/>
                    <a:pt x="483" y="12"/>
                    <a:pt x="472" y="12"/>
                  </a:cubicBezTo>
                  <a:cubicBezTo>
                    <a:pt x="456" y="12"/>
                    <a:pt x="440" y="21"/>
                    <a:pt x="423" y="23"/>
                  </a:cubicBezTo>
                  <a:cubicBezTo>
                    <a:pt x="419" y="23"/>
                    <a:pt x="411" y="27"/>
                    <a:pt x="402" y="27"/>
                  </a:cubicBezTo>
                  <a:cubicBezTo>
                    <a:pt x="391" y="27"/>
                    <a:pt x="379" y="18"/>
                    <a:pt x="367" y="18"/>
                  </a:cubicBezTo>
                  <a:cubicBezTo>
                    <a:pt x="362" y="18"/>
                    <a:pt x="358" y="20"/>
                    <a:pt x="353" y="23"/>
                  </a:cubicBezTo>
                  <a:cubicBezTo>
                    <a:pt x="338" y="31"/>
                    <a:pt x="324" y="34"/>
                    <a:pt x="309" y="34"/>
                  </a:cubicBezTo>
                  <a:cubicBezTo>
                    <a:pt x="280" y="34"/>
                    <a:pt x="252" y="23"/>
                    <a:pt x="222" y="23"/>
                  </a:cubicBezTo>
                  <a:cubicBezTo>
                    <a:pt x="209" y="20"/>
                    <a:pt x="195" y="8"/>
                    <a:pt x="184" y="8"/>
                  </a:cubicBezTo>
                  <a:cubicBezTo>
                    <a:pt x="182" y="8"/>
                    <a:pt x="179" y="9"/>
                    <a:pt x="177" y="11"/>
                  </a:cubicBezTo>
                  <a:cubicBezTo>
                    <a:pt x="174" y="12"/>
                    <a:pt x="172" y="12"/>
                    <a:pt x="169" y="12"/>
                  </a:cubicBezTo>
                  <a:cubicBezTo>
                    <a:pt x="160" y="12"/>
                    <a:pt x="151" y="8"/>
                    <a:pt x="143" y="8"/>
                  </a:cubicBezTo>
                  <a:cubicBezTo>
                    <a:pt x="131" y="8"/>
                    <a:pt x="120" y="16"/>
                    <a:pt x="111" y="60"/>
                  </a:cubicBezTo>
                  <a:cubicBezTo>
                    <a:pt x="97" y="21"/>
                    <a:pt x="89" y="1"/>
                    <a:pt x="82"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263;p29"/>
            <p:cNvSpPr/>
            <p:nvPr/>
          </p:nvSpPr>
          <p:spPr>
            <a:xfrm>
              <a:off x="3046500" y="4516725"/>
              <a:ext cx="2400" cy="3175"/>
            </a:xfrm>
            <a:custGeom>
              <a:avLst/>
              <a:gdLst/>
              <a:ahLst/>
              <a:cxnLst/>
              <a:rect l="l" t="t" r="r" b="b"/>
              <a:pathLst>
                <a:path w="96" h="127" extrusionOk="0">
                  <a:moveTo>
                    <a:pt x="47" y="0"/>
                  </a:moveTo>
                  <a:cubicBezTo>
                    <a:pt x="38" y="0"/>
                    <a:pt x="30" y="1"/>
                    <a:pt x="21" y="3"/>
                  </a:cubicBezTo>
                  <a:cubicBezTo>
                    <a:pt x="13" y="3"/>
                    <a:pt x="5" y="20"/>
                    <a:pt x="5" y="53"/>
                  </a:cubicBezTo>
                  <a:cubicBezTo>
                    <a:pt x="1" y="77"/>
                    <a:pt x="9" y="102"/>
                    <a:pt x="21" y="122"/>
                  </a:cubicBezTo>
                  <a:cubicBezTo>
                    <a:pt x="21" y="127"/>
                    <a:pt x="26" y="127"/>
                    <a:pt x="26" y="127"/>
                  </a:cubicBezTo>
                  <a:cubicBezTo>
                    <a:pt x="31" y="115"/>
                    <a:pt x="37" y="112"/>
                    <a:pt x="43" y="112"/>
                  </a:cubicBezTo>
                  <a:cubicBezTo>
                    <a:pt x="52" y="112"/>
                    <a:pt x="60" y="120"/>
                    <a:pt x="69" y="120"/>
                  </a:cubicBezTo>
                  <a:cubicBezTo>
                    <a:pt x="71" y="120"/>
                    <a:pt x="73" y="119"/>
                    <a:pt x="75" y="118"/>
                  </a:cubicBezTo>
                  <a:cubicBezTo>
                    <a:pt x="83" y="118"/>
                    <a:pt x="91" y="110"/>
                    <a:pt x="95" y="69"/>
                  </a:cubicBezTo>
                  <a:cubicBezTo>
                    <a:pt x="87" y="12"/>
                    <a:pt x="87" y="8"/>
                    <a:pt x="75" y="3"/>
                  </a:cubicBezTo>
                  <a:cubicBezTo>
                    <a:pt x="65" y="1"/>
                    <a:pt x="55" y="0"/>
                    <a:pt x="47"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264;p29"/>
            <p:cNvSpPr/>
            <p:nvPr/>
          </p:nvSpPr>
          <p:spPr>
            <a:xfrm>
              <a:off x="3043750" y="4516450"/>
              <a:ext cx="1050" cy="3350"/>
            </a:xfrm>
            <a:custGeom>
              <a:avLst/>
              <a:gdLst/>
              <a:ahLst/>
              <a:cxnLst/>
              <a:rect l="l" t="t" r="r" b="b"/>
              <a:pathLst>
                <a:path w="42" h="134" extrusionOk="0">
                  <a:moveTo>
                    <a:pt x="11" y="1"/>
                  </a:moveTo>
                  <a:cubicBezTo>
                    <a:pt x="7" y="1"/>
                    <a:pt x="4" y="25"/>
                    <a:pt x="0" y="68"/>
                  </a:cubicBezTo>
                  <a:cubicBezTo>
                    <a:pt x="0" y="88"/>
                    <a:pt x="4" y="109"/>
                    <a:pt x="13" y="129"/>
                  </a:cubicBezTo>
                  <a:cubicBezTo>
                    <a:pt x="14" y="132"/>
                    <a:pt x="16" y="134"/>
                    <a:pt x="18" y="134"/>
                  </a:cubicBezTo>
                  <a:cubicBezTo>
                    <a:pt x="22" y="134"/>
                    <a:pt x="28" y="129"/>
                    <a:pt x="33" y="121"/>
                  </a:cubicBezTo>
                  <a:cubicBezTo>
                    <a:pt x="41" y="92"/>
                    <a:pt x="41" y="64"/>
                    <a:pt x="37" y="35"/>
                  </a:cubicBezTo>
                  <a:cubicBezTo>
                    <a:pt x="33" y="23"/>
                    <a:pt x="25" y="10"/>
                    <a:pt x="13" y="2"/>
                  </a:cubicBezTo>
                  <a:cubicBezTo>
                    <a:pt x="12" y="1"/>
                    <a:pt x="11" y="1"/>
                    <a:pt x="11"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265;p29"/>
            <p:cNvSpPr/>
            <p:nvPr/>
          </p:nvSpPr>
          <p:spPr>
            <a:xfrm>
              <a:off x="3042100" y="4516875"/>
              <a:ext cx="1150" cy="3475"/>
            </a:xfrm>
            <a:custGeom>
              <a:avLst/>
              <a:gdLst/>
              <a:ahLst/>
              <a:cxnLst/>
              <a:rect l="l" t="t" r="r" b="b"/>
              <a:pathLst>
                <a:path w="46" h="139" extrusionOk="0">
                  <a:moveTo>
                    <a:pt x="22" y="0"/>
                  </a:moveTo>
                  <a:cubicBezTo>
                    <a:pt x="15" y="0"/>
                    <a:pt x="9" y="11"/>
                    <a:pt x="5" y="43"/>
                  </a:cubicBezTo>
                  <a:cubicBezTo>
                    <a:pt x="1" y="75"/>
                    <a:pt x="5" y="108"/>
                    <a:pt x="17" y="137"/>
                  </a:cubicBezTo>
                  <a:cubicBezTo>
                    <a:pt x="18" y="138"/>
                    <a:pt x="19" y="138"/>
                    <a:pt x="20" y="138"/>
                  </a:cubicBezTo>
                  <a:cubicBezTo>
                    <a:pt x="28" y="138"/>
                    <a:pt x="38" y="108"/>
                    <a:pt x="42" y="71"/>
                  </a:cubicBezTo>
                  <a:cubicBezTo>
                    <a:pt x="46" y="51"/>
                    <a:pt x="42" y="30"/>
                    <a:pt x="37" y="14"/>
                  </a:cubicBezTo>
                  <a:cubicBezTo>
                    <a:pt x="32" y="7"/>
                    <a:pt x="27" y="0"/>
                    <a:pt x="22"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266;p29"/>
            <p:cNvSpPr/>
            <p:nvPr/>
          </p:nvSpPr>
          <p:spPr>
            <a:xfrm>
              <a:off x="3041075" y="4516950"/>
              <a:ext cx="950" cy="3575"/>
            </a:xfrm>
            <a:custGeom>
              <a:avLst/>
              <a:gdLst/>
              <a:ahLst/>
              <a:cxnLst/>
              <a:rect l="l" t="t" r="r" b="b"/>
              <a:pathLst>
                <a:path w="38" h="143" extrusionOk="0">
                  <a:moveTo>
                    <a:pt x="16" y="0"/>
                  </a:moveTo>
                  <a:cubicBezTo>
                    <a:pt x="11" y="0"/>
                    <a:pt x="7" y="19"/>
                    <a:pt x="1" y="56"/>
                  </a:cubicBezTo>
                  <a:cubicBezTo>
                    <a:pt x="4" y="107"/>
                    <a:pt x="8" y="143"/>
                    <a:pt x="16" y="143"/>
                  </a:cubicBezTo>
                  <a:cubicBezTo>
                    <a:pt x="16" y="143"/>
                    <a:pt x="17" y="142"/>
                    <a:pt x="17" y="142"/>
                  </a:cubicBezTo>
                  <a:cubicBezTo>
                    <a:pt x="29" y="134"/>
                    <a:pt x="37" y="113"/>
                    <a:pt x="37" y="52"/>
                  </a:cubicBezTo>
                  <a:cubicBezTo>
                    <a:pt x="27" y="18"/>
                    <a:pt x="21" y="0"/>
                    <a:pt x="16"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267;p29"/>
            <p:cNvSpPr/>
            <p:nvPr/>
          </p:nvSpPr>
          <p:spPr>
            <a:xfrm>
              <a:off x="3045075" y="4516675"/>
              <a:ext cx="850" cy="2800"/>
            </a:xfrm>
            <a:custGeom>
              <a:avLst/>
              <a:gdLst/>
              <a:ahLst/>
              <a:cxnLst/>
              <a:rect l="l" t="t" r="r" b="b"/>
              <a:pathLst>
                <a:path w="34" h="112" extrusionOk="0">
                  <a:moveTo>
                    <a:pt x="16" y="1"/>
                  </a:moveTo>
                  <a:cubicBezTo>
                    <a:pt x="14" y="1"/>
                    <a:pt x="11" y="3"/>
                    <a:pt x="9" y="10"/>
                  </a:cubicBezTo>
                  <a:cubicBezTo>
                    <a:pt x="5" y="22"/>
                    <a:pt x="1" y="34"/>
                    <a:pt x="1" y="47"/>
                  </a:cubicBezTo>
                  <a:cubicBezTo>
                    <a:pt x="1" y="67"/>
                    <a:pt x="5" y="88"/>
                    <a:pt x="9" y="108"/>
                  </a:cubicBezTo>
                  <a:cubicBezTo>
                    <a:pt x="11" y="110"/>
                    <a:pt x="13" y="112"/>
                    <a:pt x="15" y="112"/>
                  </a:cubicBezTo>
                  <a:cubicBezTo>
                    <a:pt x="23" y="112"/>
                    <a:pt x="30" y="98"/>
                    <a:pt x="33" y="42"/>
                  </a:cubicBezTo>
                  <a:cubicBezTo>
                    <a:pt x="28" y="16"/>
                    <a:pt x="22" y="1"/>
                    <a:pt x="16"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268;p29"/>
            <p:cNvSpPr/>
            <p:nvPr/>
          </p:nvSpPr>
          <p:spPr>
            <a:xfrm>
              <a:off x="3025075" y="4516975"/>
              <a:ext cx="850" cy="2825"/>
            </a:xfrm>
            <a:custGeom>
              <a:avLst/>
              <a:gdLst/>
              <a:ahLst/>
              <a:cxnLst/>
              <a:rect l="l" t="t" r="r" b="b"/>
              <a:pathLst>
                <a:path w="34" h="113" extrusionOk="0">
                  <a:moveTo>
                    <a:pt x="14" y="0"/>
                  </a:moveTo>
                  <a:cubicBezTo>
                    <a:pt x="11" y="0"/>
                    <a:pt x="7" y="4"/>
                    <a:pt x="5" y="14"/>
                  </a:cubicBezTo>
                  <a:cubicBezTo>
                    <a:pt x="0" y="47"/>
                    <a:pt x="0" y="80"/>
                    <a:pt x="9" y="112"/>
                  </a:cubicBezTo>
                  <a:lnTo>
                    <a:pt x="29" y="96"/>
                  </a:lnTo>
                  <a:cubicBezTo>
                    <a:pt x="33" y="67"/>
                    <a:pt x="29" y="35"/>
                    <a:pt x="21" y="6"/>
                  </a:cubicBezTo>
                  <a:cubicBezTo>
                    <a:pt x="19" y="2"/>
                    <a:pt x="17" y="0"/>
                    <a:pt x="14"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269;p29"/>
            <p:cNvSpPr/>
            <p:nvPr/>
          </p:nvSpPr>
          <p:spPr>
            <a:xfrm>
              <a:off x="3032050" y="4608600"/>
              <a:ext cx="10700" cy="3775"/>
            </a:xfrm>
            <a:custGeom>
              <a:avLst/>
              <a:gdLst/>
              <a:ahLst/>
              <a:cxnLst/>
              <a:rect l="l" t="t" r="r" b="b"/>
              <a:pathLst>
                <a:path w="428" h="151" extrusionOk="0">
                  <a:moveTo>
                    <a:pt x="50" y="9"/>
                  </a:moveTo>
                  <a:cubicBezTo>
                    <a:pt x="33" y="13"/>
                    <a:pt x="17" y="1"/>
                    <a:pt x="0" y="38"/>
                  </a:cubicBezTo>
                  <a:lnTo>
                    <a:pt x="0" y="95"/>
                  </a:lnTo>
                  <a:cubicBezTo>
                    <a:pt x="13" y="136"/>
                    <a:pt x="25" y="140"/>
                    <a:pt x="41" y="140"/>
                  </a:cubicBezTo>
                  <a:cubicBezTo>
                    <a:pt x="119" y="140"/>
                    <a:pt x="193" y="149"/>
                    <a:pt x="271" y="149"/>
                  </a:cubicBezTo>
                  <a:cubicBezTo>
                    <a:pt x="276" y="150"/>
                    <a:pt x="281" y="150"/>
                    <a:pt x="286" y="150"/>
                  </a:cubicBezTo>
                  <a:cubicBezTo>
                    <a:pt x="301" y="150"/>
                    <a:pt x="316" y="145"/>
                    <a:pt x="329" y="132"/>
                  </a:cubicBezTo>
                  <a:cubicBezTo>
                    <a:pt x="339" y="125"/>
                    <a:pt x="347" y="119"/>
                    <a:pt x="356" y="119"/>
                  </a:cubicBezTo>
                  <a:cubicBezTo>
                    <a:pt x="361" y="119"/>
                    <a:pt x="367" y="122"/>
                    <a:pt x="374" y="128"/>
                  </a:cubicBezTo>
                  <a:cubicBezTo>
                    <a:pt x="378" y="133"/>
                    <a:pt x="383" y="135"/>
                    <a:pt x="387" y="135"/>
                  </a:cubicBezTo>
                  <a:cubicBezTo>
                    <a:pt x="399" y="135"/>
                    <a:pt x="412" y="118"/>
                    <a:pt x="427" y="79"/>
                  </a:cubicBezTo>
                  <a:cubicBezTo>
                    <a:pt x="411" y="37"/>
                    <a:pt x="397" y="20"/>
                    <a:pt x="384" y="20"/>
                  </a:cubicBezTo>
                  <a:cubicBezTo>
                    <a:pt x="376" y="20"/>
                    <a:pt x="369" y="25"/>
                    <a:pt x="362" y="34"/>
                  </a:cubicBezTo>
                  <a:cubicBezTo>
                    <a:pt x="358" y="37"/>
                    <a:pt x="354" y="47"/>
                    <a:pt x="351" y="47"/>
                  </a:cubicBezTo>
                  <a:cubicBezTo>
                    <a:pt x="350" y="47"/>
                    <a:pt x="350" y="47"/>
                    <a:pt x="349" y="46"/>
                  </a:cubicBezTo>
                  <a:cubicBezTo>
                    <a:pt x="334" y="26"/>
                    <a:pt x="320" y="20"/>
                    <a:pt x="306" y="20"/>
                  </a:cubicBezTo>
                  <a:cubicBezTo>
                    <a:pt x="292" y="20"/>
                    <a:pt x="277" y="26"/>
                    <a:pt x="262" y="26"/>
                  </a:cubicBezTo>
                  <a:cubicBezTo>
                    <a:pt x="259" y="26"/>
                    <a:pt x="257" y="26"/>
                    <a:pt x="255" y="26"/>
                  </a:cubicBezTo>
                  <a:cubicBezTo>
                    <a:pt x="210" y="17"/>
                    <a:pt x="165" y="21"/>
                    <a:pt x="119" y="17"/>
                  </a:cubicBezTo>
                  <a:cubicBezTo>
                    <a:pt x="95" y="13"/>
                    <a:pt x="74" y="9"/>
                    <a:pt x="50" y="9"/>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270;p29"/>
            <p:cNvSpPr/>
            <p:nvPr/>
          </p:nvSpPr>
          <p:spPr>
            <a:xfrm>
              <a:off x="3042825" y="4609575"/>
              <a:ext cx="950" cy="2025"/>
            </a:xfrm>
            <a:custGeom>
              <a:avLst/>
              <a:gdLst/>
              <a:ahLst/>
              <a:cxnLst/>
              <a:rect l="l" t="t" r="r" b="b"/>
              <a:pathLst>
                <a:path w="38" h="81" extrusionOk="0">
                  <a:moveTo>
                    <a:pt x="21" y="0"/>
                  </a:moveTo>
                  <a:cubicBezTo>
                    <a:pt x="15" y="0"/>
                    <a:pt x="9" y="11"/>
                    <a:pt x="0" y="23"/>
                  </a:cubicBezTo>
                  <a:cubicBezTo>
                    <a:pt x="7" y="62"/>
                    <a:pt x="12" y="81"/>
                    <a:pt x="18" y="81"/>
                  </a:cubicBezTo>
                  <a:cubicBezTo>
                    <a:pt x="23" y="81"/>
                    <a:pt x="29" y="65"/>
                    <a:pt x="37" y="36"/>
                  </a:cubicBezTo>
                  <a:cubicBezTo>
                    <a:pt x="31" y="10"/>
                    <a:pt x="26" y="0"/>
                    <a:pt x="21"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271;p29"/>
            <p:cNvSpPr/>
            <p:nvPr/>
          </p:nvSpPr>
          <p:spPr>
            <a:xfrm>
              <a:off x="3040550" y="4621775"/>
              <a:ext cx="10200" cy="3575"/>
            </a:xfrm>
            <a:custGeom>
              <a:avLst/>
              <a:gdLst/>
              <a:ahLst/>
              <a:cxnLst/>
              <a:rect l="l" t="t" r="r" b="b"/>
              <a:pathLst>
                <a:path w="408" h="143" extrusionOk="0">
                  <a:moveTo>
                    <a:pt x="338" y="1"/>
                  </a:moveTo>
                  <a:cubicBezTo>
                    <a:pt x="310" y="1"/>
                    <a:pt x="282" y="13"/>
                    <a:pt x="251" y="16"/>
                  </a:cubicBezTo>
                  <a:cubicBezTo>
                    <a:pt x="210" y="20"/>
                    <a:pt x="169" y="24"/>
                    <a:pt x="128" y="24"/>
                  </a:cubicBezTo>
                  <a:cubicBezTo>
                    <a:pt x="91" y="24"/>
                    <a:pt x="58" y="11"/>
                    <a:pt x="26" y="7"/>
                  </a:cubicBezTo>
                  <a:cubicBezTo>
                    <a:pt x="22" y="7"/>
                    <a:pt x="13" y="11"/>
                    <a:pt x="9" y="20"/>
                  </a:cubicBezTo>
                  <a:cubicBezTo>
                    <a:pt x="5" y="32"/>
                    <a:pt x="1" y="48"/>
                    <a:pt x="5" y="61"/>
                  </a:cubicBezTo>
                  <a:cubicBezTo>
                    <a:pt x="1" y="77"/>
                    <a:pt x="5" y="94"/>
                    <a:pt x="9" y="106"/>
                  </a:cubicBezTo>
                  <a:cubicBezTo>
                    <a:pt x="17" y="118"/>
                    <a:pt x="26" y="126"/>
                    <a:pt x="30" y="126"/>
                  </a:cubicBezTo>
                  <a:lnTo>
                    <a:pt x="83" y="126"/>
                  </a:lnTo>
                  <a:cubicBezTo>
                    <a:pt x="108" y="135"/>
                    <a:pt x="136" y="139"/>
                    <a:pt x="161" y="143"/>
                  </a:cubicBezTo>
                  <a:cubicBezTo>
                    <a:pt x="218" y="143"/>
                    <a:pt x="272" y="135"/>
                    <a:pt x="329" y="130"/>
                  </a:cubicBezTo>
                  <a:cubicBezTo>
                    <a:pt x="346" y="126"/>
                    <a:pt x="366" y="126"/>
                    <a:pt x="374" y="126"/>
                  </a:cubicBezTo>
                  <a:cubicBezTo>
                    <a:pt x="387" y="122"/>
                    <a:pt x="399" y="114"/>
                    <a:pt x="407" y="40"/>
                  </a:cubicBezTo>
                  <a:cubicBezTo>
                    <a:pt x="399" y="28"/>
                    <a:pt x="387" y="20"/>
                    <a:pt x="378" y="11"/>
                  </a:cubicBezTo>
                  <a:cubicBezTo>
                    <a:pt x="365" y="3"/>
                    <a:pt x="352" y="1"/>
                    <a:pt x="338"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272;p29"/>
            <p:cNvSpPr/>
            <p:nvPr/>
          </p:nvSpPr>
          <p:spPr>
            <a:xfrm>
              <a:off x="3050925" y="4621925"/>
              <a:ext cx="1775" cy="2925"/>
            </a:xfrm>
            <a:custGeom>
              <a:avLst/>
              <a:gdLst/>
              <a:ahLst/>
              <a:cxnLst/>
              <a:rect l="l" t="t" r="r" b="b"/>
              <a:pathLst>
                <a:path w="71" h="117" extrusionOk="0">
                  <a:moveTo>
                    <a:pt x="38" y="0"/>
                  </a:moveTo>
                  <a:cubicBezTo>
                    <a:pt x="28" y="0"/>
                    <a:pt x="18" y="8"/>
                    <a:pt x="9" y="14"/>
                  </a:cubicBezTo>
                  <a:cubicBezTo>
                    <a:pt x="5" y="30"/>
                    <a:pt x="0" y="46"/>
                    <a:pt x="5" y="59"/>
                  </a:cubicBezTo>
                  <a:cubicBezTo>
                    <a:pt x="0" y="75"/>
                    <a:pt x="5" y="92"/>
                    <a:pt x="9" y="108"/>
                  </a:cubicBezTo>
                  <a:cubicBezTo>
                    <a:pt x="17" y="111"/>
                    <a:pt x="25" y="117"/>
                    <a:pt x="32" y="117"/>
                  </a:cubicBezTo>
                  <a:cubicBezTo>
                    <a:pt x="45" y="117"/>
                    <a:pt x="58" y="103"/>
                    <a:pt x="70" y="42"/>
                  </a:cubicBezTo>
                  <a:cubicBezTo>
                    <a:pt x="59" y="10"/>
                    <a:pt x="48" y="0"/>
                    <a:pt x="38"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273;p29"/>
            <p:cNvSpPr/>
            <p:nvPr/>
          </p:nvSpPr>
          <p:spPr>
            <a:xfrm>
              <a:off x="3053500" y="4622150"/>
              <a:ext cx="1750" cy="3000"/>
            </a:xfrm>
            <a:custGeom>
              <a:avLst/>
              <a:gdLst/>
              <a:ahLst/>
              <a:cxnLst/>
              <a:rect l="l" t="t" r="r" b="b"/>
              <a:pathLst>
                <a:path w="70" h="120" extrusionOk="0">
                  <a:moveTo>
                    <a:pt x="21" y="1"/>
                  </a:moveTo>
                  <a:cubicBezTo>
                    <a:pt x="12" y="1"/>
                    <a:pt x="8" y="21"/>
                    <a:pt x="0" y="33"/>
                  </a:cubicBezTo>
                  <a:cubicBezTo>
                    <a:pt x="8" y="111"/>
                    <a:pt x="8" y="111"/>
                    <a:pt x="12" y="111"/>
                  </a:cubicBezTo>
                  <a:cubicBezTo>
                    <a:pt x="29" y="115"/>
                    <a:pt x="41" y="120"/>
                    <a:pt x="57" y="120"/>
                  </a:cubicBezTo>
                  <a:cubicBezTo>
                    <a:pt x="62" y="120"/>
                    <a:pt x="66" y="103"/>
                    <a:pt x="70" y="87"/>
                  </a:cubicBezTo>
                  <a:cubicBezTo>
                    <a:pt x="66" y="66"/>
                    <a:pt x="62" y="46"/>
                    <a:pt x="57" y="25"/>
                  </a:cubicBezTo>
                  <a:cubicBezTo>
                    <a:pt x="49" y="13"/>
                    <a:pt x="33" y="5"/>
                    <a:pt x="21"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274;p29"/>
            <p:cNvSpPr/>
            <p:nvPr/>
          </p:nvSpPr>
          <p:spPr>
            <a:xfrm>
              <a:off x="3056150" y="4622425"/>
              <a:ext cx="850" cy="2100"/>
            </a:xfrm>
            <a:custGeom>
              <a:avLst/>
              <a:gdLst/>
              <a:ahLst/>
              <a:cxnLst/>
              <a:rect l="l" t="t" r="r" b="b"/>
              <a:pathLst>
                <a:path w="34" h="84" extrusionOk="0">
                  <a:moveTo>
                    <a:pt x="16" y="1"/>
                  </a:moveTo>
                  <a:cubicBezTo>
                    <a:pt x="11" y="1"/>
                    <a:pt x="7" y="16"/>
                    <a:pt x="1" y="47"/>
                  </a:cubicBezTo>
                  <a:cubicBezTo>
                    <a:pt x="7" y="72"/>
                    <a:pt x="12" y="84"/>
                    <a:pt x="17" y="84"/>
                  </a:cubicBezTo>
                  <a:cubicBezTo>
                    <a:pt x="22" y="84"/>
                    <a:pt x="27" y="72"/>
                    <a:pt x="34" y="47"/>
                  </a:cubicBezTo>
                  <a:cubicBezTo>
                    <a:pt x="25" y="16"/>
                    <a:pt x="20" y="1"/>
                    <a:pt x="16"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275;p29"/>
            <p:cNvSpPr/>
            <p:nvPr/>
          </p:nvSpPr>
          <p:spPr>
            <a:xfrm>
              <a:off x="3042100" y="4503175"/>
              <a:ext cx="1050" cy="2875"/>
            </a:xfrm>
            <a:custGeom>
              <a:avLst/>
              <a:gdLst/>
              <a:ahLst/>
              <a:cxnLst/>
              <a:rect l="l" t="t" r="r" b="b"/>
              <a:pathLst>
                <a:path w="42" h="115" extrusionOk="0">
                  <a:moveTo>
                    <a:pt x="18" y="1"/>
                  </a:moveTo>
                  <a:cubicBezTo>
                    <a:pt x="12" y="1"/>
                    <a:pt x="6" y="11"/>
                    <a:pt x="1" y="41"/>
                  </a:cubicBezTo>
                  <a:cubicBezTo>
                    <a:pt x="5" y="94"/>
                    <a:pt x="13" y="115"/>
                    <a:pt x="17" y="115"/>
                  </a:cubicBezTo>
                  <a:cubicBezTo>
                    <a:pt x="25" y="115"/>
                    <a:pt x="29" y="111"/>
                    <a:pt x="37" y="98"/>
                  </a:cubicBezTo>
                  <a:cubicBezTo>
                    <a:pt x="42" y="74"/>
                    <a:pt x="42" y="53"/>
                    <a:pt x="37" y="28"/>
                  </a:cubicBezTo>
                  <a:cubicBezTo>
                    <a:pt x="31" y="13"/>
                    <a:pt x="25" y="1"/>
                    <a:pt x="18"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276;p29"/>
            <p:cNvSpPr/>
            <p:nvPr/>
          </p:nvSpPr>
          <p:spPr>
            <a:xfrm>
              <a:off x="3035025" y="4503325"/>
              <a:ext cx="850" cy="2775"/>
            </a:xfrm>
            <a:custGeom>
              <a:avLst/>
              <a:gdLst/>
              <a:ahLst/>
              <a:cxnLst/>
              <a:rect l="l" t="t" r="r" b="b"/>
              <a:pathLst>
                <a:path w="34" h="111" extrusionOk="0">
                  <a:moveTo>
                    <a:pt x="21" y="0"/>
                  </a:moveTo>
                  <a:cubicBezTo>
                    <a:pt x="13" y="0"/>
                    <a:pt x="7" y="9"/>
                    <a:pt x="0" y="47"/>
                  </a:cubicBezTo>
                  <a:cubicBezTo>
                    <a:pt x="9" y="89"/>
                    <a:pt x="15" y="110"/>
                    <a:pt x="21" y="110"/>
                  </a:cubicBezTo>
                  <a:cubicBezTo>
                    <a:pt x="24" y="110"/>
                    <a:pt x="27" y="105"/>
                    <a:pt x="29" y="96"/>
                  </a:cubicBezTo>
                  <a:cubicBezTo>
                    <a:pt x="33" y="76"/>
                    <a:pt x="33" y="59"/>
                    <a:pt x="33" y="39"/>
                  </a:cubicBezTo>
                  <a:cubicBezTo>
                    <a:pt x="33" y="27"/>
                    <a:pt x="33" y="14"/>
                    <a:pt x="29" y="2"/>
                  </a:cubicBezTo>
                  <a:cubicBezTo>
                    <a:pt x="26" y="1"/>
                    <a:pt x="24" y="0"/>
                    <a:pt x="21"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277;p29"/>
            <p:cNvSpPr/>
            <p:nvPr/>
          </p:nvSpPr>
          <p:spPr>
            <a:xfrm>
              <a:off x="3036450" y="4503300"/>
              <a:ext cx="5275" cy="3625"/>
            </a:xfrm>
            <a:custGeom>
              <a:avLst/>
              <a:gdLst/>
              <a:ahLst/>
              <a:cxnLst/>
              <a:rect l="l" t="t" r="r" b="b"/>
              <a:pathLst>
                <a:path w="211" h="145" extrusionOk="0">
                  <a:moveTo>
                    <a:pt x="190" y="1"/>
                  </a:moveTo>
                  <a:cubicBezTo>
                    <a:pt x="188" y="1"/>
                    <a:pt x="187" y="2"/>
                    <a:pt x="186" y="3"/>
                  </a:cubicBezTo>
                  <a:lnTo>
                    <a:pt x="103" y="7"/>
                  </a:lnTo>
                  <a:lnTo>
                    <a:pt x="17" y="7"/>
                  </a:lnTo>
                  <a:cubicBezTo>
                    <a:pt x="13" y="7"/>
                    <a:pt x="13" y="7"/>
                    <a:pt x="9" y="11"/>
                  </a:cubicBezTo>
                  <a:cubicBezTo>
                    <a:pt x="1" y="40"/>
                    <a:pt x="1" y="69"/>
                    <a:pt x="5" y="97"/>
                  </a:cubicBezTo>
                  <a:cubicBezTo>
                    <a:pt x="8" y="131"/>
                    <a:pt x="14" y="140"/>
                    <a:pt x="21" y="140"/>
                  </a:cubicBezTo>
                  <a:cubicBezTo>
                    <a:pt x="22" y="140"/>
                    <a:pt x="24" y="139"/>
                    <a:pt x="25" y="138"/>
                  </a:cubicBezTo>
                  <a:cubicBezTo>
                    <a:pt x="29" y="131"/>
                    <a:pt x="35" y="116"/>
                    <a:pt x="40" y="116"/>
                  </a:cubicBezTo>
                  <a:cubicBezTo>
                    <a:pt x="40" y="116"/>
                    <a:pt x="41" y="117"/>
                    <a:pt x="42" y="118"/>
                  </a:cubicBezTo>
                  <a:cubicBezTo>
                    <a:pt x="52" y="138"/>
                    <a:pt x="61" y="142"/>
                    <a:pt x="71" y="142"/>
                  </a:cubicBezTo>
                  <a:cubicBezTo>
                    <a:pt x="78" y="142"/>
                    <a:pt x="84" y="141"/>
                    <a:pt x="92" y="141"/>
                  </a:cubicBezTo>
                  <a:cubicBezTo>
                    <a:pt x="95" y="141"/>
                    <a:pt x="99" y="141"/>
                    <a:pt x="103" y="142"/>
                  </a:cubicBezTo>
                  <a:cubicBezTo>
                    <a:pt x="105" y="143"/>
                    <a:pt x="107" y="143"/>
                    <a:pt x="109" y="143"/>
                  </a:cubicBezTo>
                  <a:cubicBezTo>
                    <a:pt x="124" y="143"/>
                    <a:pt x="139" y="132"/>
                    <a:pt x="155" y="132"/>
                  </a:cubicBezTo>
                  <a:cubicBezTo>
                    <a:pt x="162" y="132"/>
                    <a:pt x="170" y="135"/>
                    <a:pt x="177" y="142"/>
                  </a:cubicBezTo>
                  <a:cubicBezTo>
                    <a:pt x="179" y="144"/>
                    <a:pt x="181" y="144"/>
                    <a:pt x="183" y="144"/>
                  </a:cubicBezTo>
                  <a:cubicBezTo>
                    <a:pt x="193" y="144"/>
                    <a:pt x="203" y="121"/>
                    <a:pt x="210" y="40"/>
                  </a:cubicBezTo>
                  <a:cubicBezTo>
                    <a:pt x="203" y="16"/>
                    <a:pt x="197" y="1"/>
                    <a:pt x="190"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278;p29"/>
            <p:cNvSpPr/>
            <p:nvPr/>
          </p:nvSpPr>
          <p:spPr>
            <a:xfrm>
              <a:off x="3044875" y="4503675"/>
              <a:ext cx="1150" cy="3000"/>
            </a:xfrm>
            <a:custGeom>
              <a:avLst/>
              <a:gdLst/>
              <a:ahLst/>
              <a:cxnLst/>
              <a:rect l="l" t="t" r="r" b="b"/>
              <a:pathLst>
                <a:path w="46" h="120" extrusionOk="0">
                  <a:moveTo>
                    <a:pt x="19" y="0"/>
                  </a:moveTo>
                  <a:cubicBezTo>
                    <a:pt x="12" y="0"/>
                    <a:pt x="7" y="20"/>
                    <a:pt x="0" y="58"/>
                  </a:cubicBezTo>
                  <a:cubicBezTo>
                    <a:pt x="4" y="119"/>
                    <a:pt x="17" y="115"/>
                    <a:pt x="25" y="119"/>
                  </a:cubicBezTo>
                  <a:cubicBezTo>
                    <a:pt x="26" y="120"/>
                    <a:pt x="28" y="120"/>
                    <a:pt x="29" y="120"/>
                  </a:cubicBezTo>
                  <a:cubicBezTo>
                    <a:pt x="38" y="120"/>
                    <a:pt x="42" y="105"/>
                    <a:pt x="45" y="54"/>
                  </a:cubicBezTo>
                  <a:cubicBezTo>
                    <a:pt x="33" y="18"/>
                    <a:pt x="25" y="0"/>
                    <a:pt x="19"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279;p29"/>
            <p:cNvSpPr/>
            <p:nvPr/>
          </p:nvSpPr>
          <p:spPr>
            <a:xfrm>
              <a:off x="3030000" y="4503750"/>
              <a:ext cx="850" cy="3050"/>
            </a:xfrm>
            <a:custGeom>
              <a:avLst/>
              <a:gdLst/>
              <a:ahLst/>
              <a:cxnLst/>
              <a:rect l="l" t="t" r="r" b="b"/>
              <a:pathLst>
                <a:path w="34" h="122" extrusionOk="0">
                  <a:moveTo>
                    <a:pt x="26" y="1"/>
                  </a:moveTo>
                  <a:cubicBezTo>
                    <a:pt x="26" y="1"/>
                    <a:pt x="25" y="1"/>
                    <a:pt x="25" y="1"/>
                  </a:cubicBezTo>
                  <a:cubicBezTo>
                    <a:pt x="17" y="5"/>
                    <a:pt x="9" y="14"/>
                    <a:pt x="0" y="26"/>
                  </a:cubicBezTo>
                  <a:cubicBezTo>
                    <a:pt x="6" y="93"/>
                    <a:pt x="10" y="122"/>
                    <a:pt x="17" y="122"/>
                  </a:cubicBezTo>
                  <a:cubicBezTo>
                    <a:pt x="19" y="122"/>
                    <a:pt x="22" y="118"/>
                    <a:pt x="25" y="112"/>
                  </a:cubicBezTo>
                  <a:cubicBezTo>
                    <a:pt x="29" y="92"/>
                    <a:pt x="33" y="71"/>
                    <a:pt x="33" y="51"/>
                  </a:cubicBezTo>
                  <a:cubicBezTo>
                    <a:pt x="33" y="21"/>
                    <a:pt x="30" y="1"/>
                    <a:pt x="26"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280;p29"/>
            <p:cNvSpPr/>
            <p:nvPr/>
          </p:nvSpPr>
          <p:spPr>
            <a:xfrm>
              <a:off x="3043525" y="4503525"/>
              <a:ext cx="850" cy="3050"/>
            </a:xfrm>
            <a:custGeom>
              <a:avLst/>
              <a:gdLst/>
              <a:ahLst/>
              <a:cxnLst/>
              <a:rect l="l" t="t" r="r" b="b"/>
              <a:pathLst>
                <a:path w="34" h="122" extrusionOk="0">
                  <a:moveTo>
                    <a:pt x="16" y="0"/>
                  </a:moveTo>
                  <a:cubicBezTo>
                    <a:pt x="10" y="0"/>
                    <a:pt x="6" y="11"/>
                    <a:pt x="1" y="39"/>
                  </a:cubicBezTo>
                  <a:cubicBezTo>
                    <a:pt x="9" y="117"/>
                    <a:pt x="5" y="121"/>
                    <a:pt x="13" y="121"/>
                  </a:cubicBezTo>
                  <a:cubicBezTo>
                    <a:pt x="17" y="117"/>
                    <a:pt x="26" y="109"/>
                    <a:pt x="30" y="92"/>
                  </a:cubicBezTo>
                  <a:cubicBezTo>
                    <a:pt x="34" y="68"/>
                    <a:pt x="34" y="39"/>
                    <a:pt x="30" y="14"/>
                  </a:cubicBezTo>
                  <a:cubicBezTo>
                    <a:pt x="24" y="6"/>
                    <a:pt x="20" y="0"/>
                    <a:pt x="16"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281;p29"/>
            <p:cNvSpPr/>
            <p:nvPr/>
          </p:nvSpPr>
          <p:spPr>
            <a:xfrm>
              <a:off x="3033475" y="4503650"/>
              <a:ext cx="850" cy="3025"/>
            </a:xfrm>
            <a:custGeom>
              <a:avLst/>
              <a:gdLst/>
              <a:ahLst/>
              <a:cxnLst/>
              <a:rect l="l" t="t" r="r" b="b"/>
              <a:pathLst>
                <a:path w="34" h="121" extrusionOk="0">
                  <a:moveTo>
                    <a:pt x="17" y="0"/>
                  </a:moveTo>
                  <a:cubicBezTo>
                    <a:pt x="15" y="0"/>
                    <a:pt x="14" y="2"/>
                    <a:pt x="13" y="5"/>
                  </a:cubicBezTo>
                  <a:cubicBezTo>
                    <a:pt x="9" y="22"/>
                    <a:pt x="5" y="38"/>
                    <a:pt x="5" y="55"/>
                  </a:cubicBezTo>
                  <a:cubicBezTo>
                    <a:pt x="1" y="75"/>
                    <a:pt x="5" y="100"/>
                    <a:pt x="13" y="120"/>
                  </a:cubicBezTo>
                  <a:cubicBezTo>
                    <a:pt x="14" y="121"/>
                    <a:pt x="15" y="121"/>
                    <a:pt x="16" y="121"/>
                  </a:cubicBezTo>
                  <a:cubicBezTo>
                    <a:pt x="26" y="121"/>
                    <a:pt x="30" y="96"/>
                    <a:pt x="34" y="42"/>
                  </a:cubicBezTo>
                  <a:cubicBezTo>
                    <a:pt x="25" y="13"/>
                    <a:pt x="20" y="0"/>
                    <a:pt x="17"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282;p29"/>
            <p:cNvSpPr/>
            <p:nvPr/>
          </p:nvSpPr>
          <p:spPr>
            <a:xfrm>
              <a:off x="3031225" y="4503675"/>
              <a:ext cx="750" cy="3150"/>
            </a:xfrm>
            <a:custGeom>
              <a:avLst/>
              <a:gdLst/>
              <a:ahLst/>
              <a:cxnLst/>
              <a:rect l="l" t="t" r="r" b="b"/>
              <a:pathLst>
                <a:path w="30" h="126" extrusionOk="0">
                  <a:moveTo>
                    <a:pt x="13" y="0"/>
                  </a:moveTo>
                  <a:cubicBezTo>
                    <a:pt x="9" y="0"/>
                    <a:pt x="5" y="17"/>
                    <a:pt x="5" y="33"/>
                  </a:cubicBezTo>
                  <a:cubicBezTo>
                    <a:pt x="1" y="54"/>
                    <a:pt x="5" y="78"/>
                    <a:pt x="5" y="99"/>
                  </a:cubicBezTo>
                  <a:cubicBezTo>
                    <a:pt x="8" y="119"/>
                    <a:pt x="12" y="126"/>
                    <a:pt x="16" y="126"/>
                  </a:cubicBezTo>
                  <a:cubicBezTo>
                    <a:pt x="20" y="126"/>
                    <a:pt x="25" y="114"/>
                    <a:pt x="29" y="103"/>
                  </a:cubicBezTo>
                  <a:cubicBezTo>
                    <a:pt x="25" y="25"/>
                    <a:pt x="17" y="0"/>
                    <a:pt x="13"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283;p29"/>
            <p:cNvSpPr/>
            <p:nvPr/>
          </p:nvSpPr>
          <p:spPr>
            <a:xfrm>
              <a:off x="3046725" y="4504300"/>
              <a:ext cx="850" cy="2375"/>
            </a:xfrm>
            <a:custGeom>
              <a:avLst/>
              <a:gdLst/>
              <a:ahLst/>
              <a:cxnLst/>
              <a:rect l="l" t="t" r="r" b="b"/>
              <a:pathLst>
                <a:path w="34" h="95" extrusionOk="0">
                  <a:moveTo>
                    <a:pt x="17" y="1"/>
                  </a:moveTo>
                  <a:cubicBezTo>
                    <a:pt x="14" y="1"/>
                    <a:pt x="11" y="3"/>
                    <a:pt x="8" y="4"/>
                  </a:cubicBezTo>
                  <a:cubicBezTo>
                    <a:pt x="4" y="16"/>
                    <a:pt x="0" y="29"/>
                    <a:pt x="4" y="41"/>
                  </a:cubicBezTo>
                  <a:cubicBezTo>
                    <a:pt x="0" y="57"/>
                    <a:pt x="4" y="70"/>
                    <a:pt x="8" y="86"/>
                  </a:cubicBezTo>
                  <a:cubicBezTo>
                    <a:pt x="11" y="91"/>
                    <a:pt x="14" y="94"/>
                    <a:pt x="17" y="94"/>
                  </a:cubicBezTo>
                  <a:cubicBezTo>
                    <a:pt x="24" y="94"/>
                    <a:pt x="30" y="80"/>
                    <a:pt x="33" y="41"/>
                  </a:cubicBezTo>
                  <a:cubicBezTo>
                    <a:pt x="28" y="8"/>
                    <a:pt x="22" y="1"/>
                    <a:pt x="17"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284;p29"/>
            <p:cNvSpPr/>
            <p:nvPr/>
          </p:nvSpPr>
          <p:spPr>
            <a:xfrm>
              <a:off x="3032675" y="4503875"/>
              <a:ext cx="525" cy="2700"/>
            </a:xfrm>
            <a:custGeom>
              <a:avLst/>
              <a:gdLst/>
              <a:ahLst/>
              <a:cxnLst/>
              <a:rect l="l" t="t" r="r" b="b"/>
              <a:pathLst>
                <a:path w="21" h="108" extrusionOk="0">
                  <a:moveTo>
                    <a:pt x="8" y="0"/>
                  </a:moveTo>
                  <a:cubicBezTo>
                    <a:pt x="0" y="0"/>
                    <a:pt x="0" y="25"/>
                    <a:pt x="0" y="46"/>
                  </a:cubicBezTo>
                  <a:cubicBezTo>
                    <a:pt x="0" y="87"/>
                    <a:pt x="0" y="107"/>
                    <a:pt x="8" y="107"/>
                  </a:cubicBezTo>
                  <a:cubicBezTo>
                    <a:pt x="12" y="107"/>
                    <a:pt x="21" y="78"/>
                    <a:pt x="21" y="50"/>
                  </a:cubicBezTo>
                  <a:cubicBezTo>
                    <a:pt x="21" y="25"/>
                    <a:pt x="12" y="0"/>
                    <a:pt x="8"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285;p29"/>
            <p:cNvSpPr/>
            <p:nvPr/>
          </p:nvSpPr>
          <p:spPr>
            <a:xfrm>
              <a:off x="3045475" y="4543150"/>
              <a:ext cx="3825" cy="3450"/>
            </a:xfrm>
            <a:custGeom>
              <a:avLst/>
              <a:gdLst/>
              <a:ahLst/>
              <a:cxnLst/>
              <a:rect l="l" t="t" r="r" b="b"/>
              <a:pathLst>
                <a:path w="153" h="138" extrusionOk="0">
                  <a:moveTo>
                    <a:pt x="106" y="0"/>
                  </a:moveTo>
                  <a:cubicBezTo>
                    <a:pt x="104" y="0"/>
                    <a:pt x="102" y="1"/>
                    <a:pt x="99" y="1"/>
                  </a:cubicBezTo>
                  <a:cubicBezTo>
                    <a:pt x="83" y="5"/>
                    <a:pt x="67" y="9"/>
                    <a:pt x="50" y="9"/>
                  </a:cubicBezTo>
                  <a:cubicBezTo>
                    <a:pt x="38" y="9"/>
                    <a:pt x="26" y="13"/>
                    <a:pt x="17" y="22"/>
                  </a:cubicBezTo>
                  <a:cubicBezTo>
                    <a:pt x="9" y="26"/>
                    <a:pt x="1" y="50"/>
                    <a:pt x="5" y="116"/>
                  </a:cubicBezTo>
                  <a:cubicBezTo>
                    <a:pt x="13" y="120"/>
                    <a:pt x="21" y="132"/>
                    <a:pt x="30" y="132"/>
                  </a:cubicBezTo>
                  <a:cubicBezTo>
                    <a:pt x="49" y="132"/>
                    <a:pt x="68" y="116"/>
                    <a:pt x="87" y="116"/>
                  </a:cubicBezTo>
                  <a:cubicBezTo>
                    <a:pt x="97" y="116"/>
                    <a:pt x="106" y="120"/>
                    <a:pt x="116" y="132"/>
                  </a:cubicBezTo>
                  <a:cubicBezTo>
                    <a:pt x="118" y="136"/>
                    <a:pt x="121" y="138"/>
                    <a:pt x="124" y="138"/>
                  </a:cubicBezTo>
                  <a:cubicBezTo>
                    <a:pt x="133" y="138"/>
                    <a:pt x="143" y="113"/>
                    <a:pt x="153" y="58"/>
                  </a:cubicBezTo>
                  <a:cubicBezTo>
                    <a:pt x="138" y="15"/>
                    <a:pt x="124" y="0"/>
                    <a:pt x="106"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286;p29"/>
            <p:cNvSpPr/>
            <p:nvPr/>
          </p:nvSpPr>
          <p:spPr>
            <a:xfrm>
              <a:off x="3050100" y="4544000"/>
              <a:ext cx="1875" cy="2800"/>
            </a:xfrm>
            <a:custGeom>
              <a:avLst/>
              <a:gdLst/>
              <a:ahLst/>
              <a:cxnLst/>
              <a:rect l="l" t="t" r="r" b="b"/>
              <a:pathLst>
                <a:path w="75" h="112" extrusionOk="0">
                  <a:moveTo>
                    <a:pt x="23" y="1"/>
                  </a:moveTo>
                  <a:cubicBezTo>
                    <a:pt x="16" y="1"/>
                    <a:pt x="9" y="8"/>
                    <a:pt x="1" y="33"/>
                  </a:cubicBezTo>
                  <a:cubicBezTo>
                    <a:pt x="1" y="53"/>
                    <a:pt x="5" y="74"/>
                    <a:pt x="9" y="90"/>
                  </a:cubicBezTo>
                  <a:cubicBezTo>
                    <a:pt x="19" y="102"/>
                    <a:pt x="29" y="111"/>
                    <a:pt x="39" y="111"/>
                  </a:cubicBezTo>
                  <a:cubicBezTo>
                    <a:pt x="50" y="111"/>
                    <a:pt x="62" y="101"/>
                    <a:pt x="74" y="74"/>
                  </a:cubicBezTo>
                  <a:cubicBezTo>
                    <a:pt x="66" y="12"/>
                    <a:pt x="58" y="16"/>
                    <a:pt x="42" y="12"/>
                  </a:cubicBezTo>
                  <a:cubicBezTo>
                    <a:pt x="35" y="8"/>
                    <a:pt x="29" y="1"/>
                    <a:pt x="23"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287;p29"/>
            <p:cNvSpPr/>
            <p:nvPr/>
          </p:nvSpPr>
          <p:spPr>
            <a:xfrm>
              <a:off x="3052875" y="4543850"/>
              <a:ext cx="1550" cy="2925"/>
            </a:xfrm>
            <a:custGeom>
              <a:avLst/>
              <a:gdLst/>
              <a:ahLst/>
              <a:cxnLst/>
              <a:rect l="l" t="t" r="r" b="b"/>
              <a:pathLst>
                <a:path w="62" h="117" extrusionOk="0">
                  <a:moveTo>
                    <a:pt x="31" y="1"/>
                  </a:moveTo>
                  <a:cubicBezTo>
                    <a:pt x="26" y="1"/>
                    <a:pt x="22" y="2"/>
                    <a:pt x="19" y="2"/>
                  </a:cubicBezTo>
                  <a:cubicBezTo>
                    <a:pt x="18" y="2"/>
                    <a:pt x="18" y="2"/>
                    <a:pt x="17" y="2"/>
                  </a:cubicBezTo>
                  <a:cubicBezTo>
                    <a:pt x="16" y="1"/>
                    <a:pt x="15" y="1"/>
                    <a:pt x="14" y="1"/>
                  </a:cubicBezTo>
                  <a:cubicBezTo>
                    <a:pt x="8" y="1"/>
                    <a:pt x="4" y="16"/>
                    <a:pt x="0" y="63"/>
                  </a:cubicBezTo>
                  <a:cubicBezTo>
                    <a:pt x="13" y="117"/>
                    <a:pt x="33" y="117"/>
                    <a:pt x="41" y="117"/>
                  </a:cubicBezTo>
                  <a:cubicBezTo>
                    <a:pt x="50" y="117"/>
                    <a:pt x="58" y="108"/>
                    <a:pt x="62" y="55"/>
                  </a:cubicBezTo>
                  <a:cubicBezTo>
                    <a:pt x="54" y="8"/>
                    <a:pt x="41" y="1"/>
                    <a:pt x="31"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288;p29"/>
            <p:cNvSpPr/>
            <p:nvPr/>
          </p:nvSpPr>
          <p:spPr>
            <a:xfrm>
              <a:off x="3035525" y="4543450"/>
              <a:ext cx="1175" cy="3650"/>
            </a:xfrm>
            <a:custGeom>
              <a:avLst/>
              <a:gdLst/>
              <a:ahLst/>
              <a:cxnLst/>
              <a:rect l="l" t="t" r="r" b="b"/>
              <a:pathLst>
                <a:path w="47" h="146" extrusionOk="0">
                  <a:moveTo>
                    <a:pt x="18" y="1"/>
                  </a:moveTo>
                  <a:cubicBezTo>
                    <a:pt x="16" y="1"/>
                    <a:pt x="14" y="1"/>
                    <a:pt x="13" y="1"/>
                  </a:cubicBezTo>
                  <a:cubicBezTo>
                    <a:pt x="9" y="5"/>
                    <a:pt x="1" y="14"/>
                    <a:pt x="1" y="51"/>
                  </a:cubicBezTo>
                  <a:cubicBezTo>
                    <a:pt x="5" y="71"/>
                    <a:pt x="5" y="96"/>
                    <a:pt x="9" y="120"/>
                  </a:cubicBezTo>
                  <a:cubicBezTo>
                    <a:pt x="15" y="137"/>
                    <a:pt x="20" y="145"/>
                    <a:pt x="24" y="145"/>
                  </a:cubicBezTo>
                  <a:cubicBezTo>
                    <a:pt x="33" y="145"/>
                    <a:pt x="41" y="113"/>
                    <a:pt x="46" y="51"/>
                  </a:cubicBezTo>
                  <a:cubicBezTo>
                    <a:pt x="40" y="6"/>
                    <a:pt x="26" y="1"/>
                    <a:pt x="18"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289;p29"/>
            <p:cNvSpPr/>
            <p:nvPr/>
          </p:nvSpPr>
          <p:spPr>
            <a:xfrm>
              <a:off x="3037375" y="4543575"/>
              <a:ext cx="950" cy="2825"/>
            </a:xfrm>
            <a:custGeom>
              <a:avLst/>
              <a:gdLst/>
              <a:ahLst/>
              <a:cxnLst/>
              <a:rect l="l" t="t" r="r" b="b"/>
              <a:pathLst>
                <a:path w="38" h="113" extrusionOk="0">
                  <a:moveTo>
                    <a:pt x="21" y="0"/>
                  </a:moveTo>
                  <a:cubicBezTo>
                    <a:pt x="17" y="0"/>
                    <a:pt x="17" y="0"/>
                    <a:pt x="13" y="5"/>
                  </a:cubicBezTo>
                  <a:cubicBezTo>
                    <a:pt x="5" y="21"/>
                    <a:pt x="1" y="41"/>
                    <a:pt x="5" y="58"/>
                  </a:cubicBezTo>
                  <a:cubicBezTo>
                    <a:pt x="5" y="78"/>
                    <a:pt x="9" y="95"/>
                    <a:pt x="13" y="111"/>
                  </a:cubicBezTo>
                  <a:cubicBezTo>
                    <a:pt x="14" y="112"/>
                    <a:pt x="15" y="112"/>
                    <a:pt x="16" y="112"/>
                  </a:cubicBezTo>
                  <a:cubicBezTo>
                    <a:pt x="22" y="112"/>
                    <a:pt x="27" y="101"/>
                    <a:pt x="34" y="91"/>
                  </a:cubicBezTo>
                  <a:cubicBezTo>
                    <a:pt x="38" y="66"/>
                    <a:pt x="38" y="37"/>
                    <a:pt x="34" y="13"/>
                  </a:cubicBezTo>
                  <a:cubicBezTo>
                    <a:pt x="30" y="9"/>
                    <a:pt x="25" y="5"/>
                    <a:pt x="21"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290;p29"/>
            <p:cNvSpPr/>
            <p:nvPr/>
          </p:nvSpPr>
          <p:spPr>
            <a:xfrm>
              <a:off x="3044350" y="4543850"/>
              <a:ext cx="850" cy="2525"/>
            </a:xfrm>
            <a:custGeom>
              <a:avLst/>
              <a:gdLst/>
              <a:ahLst/>
              <a:cxnLst/>
              <a:rect l="l" t="t" r="r" b="b"/>
              <a:pathLst>
                <a:path w="34" h="101" extrusionOk="0">
                  <a:moveTo>
                    <a:pt x="17" y="1"/>
                  </a:moveTo>
                  <a:cubicBezTo>
                    <a:pt x="13" y="1"/>
                    <a:pt x="9" y="12"/>
                    <a:pt x="1" y="35"/>
                  </a:cubicBezTo>
                  <a:cubicBezTo>
                    <a:pt x="4" y="97"/>
                    <a:pt x="11" y="100"/>
                    <a:pt x="19" y="100"/>
                  </a:cubicBezTo>
                  <a:cubicBezTo>
                    <a:pt x="20" y="100"/>
                    <a:pt x="20" y="100"/>
                    <a:pt x="21" y="100"/>
                  </a:cubicBezTo>
                  <a:cubicBezTo>
                    <a:pt x="30" y="96"/>
                    <a:pt x="34" y="72"/>
                    <a:pt x="34" y="35"/>
                  </a:cubicBezTo>
                  <a:cubicBezTo>
                    <a:pt x="25" y="12"/>
                    <a:pt x="21" y="1"/>
                    <a:pt x="17"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291;p29"/>
            <p:cNvSpPr/>
            <p:nvPr/>
          </p:nvSpPr>
          <p:spPr>
            <a:xfrm>
              <a:off x="3040975" y="4543675"/>
              <a:ext cx="650" cy="2600"/>
            </a:xfrm>
            <a:custGeom>
              <a:avLst/>
              <a:gdLst/>
              <a:ahLst/>
              <a:cxnLst/>
              <a:rect l="l" t="t" r="r" b="b"/>
              <a:pathLst>
                <a:path w="26" h="104" extrusionOk="0">
                  <a:moveTo>
                    <a:pt x="17" y="1"/>
                  </a:moveTo>
                  <a:cubicBezTo>
                    <a:pt x="13" y="1"/>
                    <a:pt x="5" y="13"/>
                    <a:pt x="0" y="21"/>
                  </a:cubicBezTo>
                  <a:cubicBezTo>
                    <a:pt x="4" y="81"/>
                    <a:pt x="8" y="104"/>
                    <a:pt x="15" y="104"/>
                  </a:cubicBezTo>
                  <a:cubicBezTo>
                    <a:pt x="16" y="104"/>
                    <a:pt x="16" y="103"/>
                    <a:pt x="17" y="103"/>
                  </a:cubicBezTo>
                  <a:cubicBezTo>
                    <a:pt x="21" y="95"/>
                    <a:pt x="25" y="79"/>
                    <a:pt x="25" y="46"/>
                  </a:cubicBezTo>
                  <a:cubicBezTo>
                    <a:pt x="25" y="29"/>
                    <a:pt x="21" y="13"/>
                    <a:pt x="17"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292;p29"/>
            <p:cNvSpPr/>
            <p:nvPr/>
          </p:nvSpPr>
          <p:spPr>
            <a:xfrm>
              <a:off x="3042625" y="4543750"/>
              <a:ext cx="525" cy="2425"/>
            </a:xfrm>
            <a:custGeom>
              <a:avLst/>
              <a:gdLst/>
              <a:ahLst/>
              <a:cxnLst/>
              <a:rect l="l" t="t" r="r" b="b"/>
              <a:pathLst>
                <a:path w="21" h="97" extrusionOk="0">
                  <a:moveTo>
                    <a:pt x="10" y="1"/>
                  </a:moveTo>
                  <a:cubicBezTo>
                    <a:pt x="9" y="1"/>
                    <a:pt x="9" y="1"/>
                    <a:pt x="8" y="2"/>
                  </a:cubicBezTo>
                  <a:cubicBezTo>
                    <a:pt x="0" y="10"/>
                    <a:pt x="0" y="22"/>
                    <a:pt x="0" y="34"/>
                  </a:cubicBezTo>
                  <a:cubicBezTo>
                    <a:pt x="0" y="51"/>
                    <a:pt x="0" y="71"/>
                    <a:pt x="4" y="92"/>
                  </a:cubicBezTo>
                  <a:cubicBezTo>
                    <a:pt x="6" y="95"/>
                    <a:pt x="9" y="97"/>
                    <a:pt x="11" y="97"/>
                  </a:cubicBezTo>
                  <a:cubicBezTo>
                    <a:pt x="16" y="97"/>
                    <a:pt x="21" y="83"/>
                    <a:pt x="21" y="47"/>
                  </a:cubicBezTo>
                  <a:cubicBezTo>
                    <a:pt x="17" y="12"/>
                    <a:pt x="14" y="1"/>
                    <a:pt x="10"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293;p29"/>
            <p:cNvSpPr/>
            <p:nvPr/>
          </p:nvSpPr>
          <p:spPr>
            <a:xfrm>
              <a:off x="3039225" y="4543975"/>
              <a:ext cx="650" cy="2700"/>
            </a:xfrm>
            <a:custGeom>
              <a:avLst/>
              <a:gdLst/>
              <a:ahLst/>
              <a:cxnLst/>
              <a:rect l="l" t="t" r="r" b="b"/>
              <a:pathLst>
                <a:path w="26" h="108" extrusionOk="0">
                  <a:moveTo>
                    <a:pt x="13" y="1"/>
                  </a:moveTo>
                  <a:cubicBezTo>
                    <a:pt x="1" y="1"/>
                    <a:pt x="1" y="34"/>
                    <a:pt x="9" y="108"/>
                  </a:cubicBezTo>
                  <a:cubicBezTo>
                    <a:pt x="13" y="103"/>
                    <a:pt x="13" y="99"/>
                    <a:pt x="17" y="95"/>
                  </a:cubicBezTo>
                  <a:cubicBezTo>
                    <a:pt x="21" y="91"/>
                    <a:pt x="21" y="83"/>
                    <a:pt x="21" y="75"/>
                  </a:cubicBezTo>
                  <a:cubicBezTo>
                    <a:pt x="25" y="58"/>
                    <a:pt x="25" y="42"/>
                    <a:pt x="21" y="25"/>
                  </a:cubicBezTo>
                  <a:cubicBezTo>
                    <a:pt x="21" y="13"/>
                    <a:pt x="17" y="1"/>
                    <a:pt x="13"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294;p29"/>
            <p:cNvSpPr/>
            <p:nvPr/>
          </p:nvSpPr>
          <p:spPr>
            <a:xfrm>
              <a:off x="3046400" y="4530775"/>
              <a:ext cx="1275" cy="2775"/>
            </a:xfrm>
            <a:custGeom>
              <a:avLst/>
              <a:gdLst/>
              <a:ahLst/>
              <a:cxnLst/>
              <a:rect l="l" t="t" r="r" b="b"/>
              <a:pathLst>
                <a:path w="51" h="111" extrusionOk="0">
                  <a:moveTo>
                    <a:pt x="24" y="1"/>
                  </a:moveTo>
                  <a:cubicBezTo>
                    <a:pt x="18" y="1"/>
                    <a:pt x="12" y="8"/>
                    <a:pt x="5" y="20"/>
                  </a:cubicBezTo>
                  <a:cubicBezTo>
                    <a:pt x="1" y="45"/>
                    <a:pt x="5" y="73"/>
                    <a:pt x="9" y="98"/>
                  </a:cubicBezTo>
                  <a:cubicBezTo>
                    <a:pt x="14" y="106"/>
                    <a:pt x="19" y="111"/>
                    <a:pt x="24" y="111"/>
                  </a:cubicBezTo>
                  <a:cubicBezTo>
                    <a:pt x="34" y="111"/>
                    <a:pt x="42" y="92"/>
                    <a:pt x="50" y="45"/>
                  </a:cubicBezTo>
                  <a:cubicBezTo>
                    <a:pt x="41" y="14"/>
                    <a:pt x="33" y="1"/>
                    <a:pt x="24"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295;p29"/>
            <p:cNvSpPr/>
            <p:nvPr/>
          </p:nvSpPr>
          <p:spPr>
            <a:xfrm>
              <a:off x="3044575" y="4530875"/>
              <a:ext cx="825" cy="2450"/>
            </a:xfrm>
            <a:custGeom>
              <a:avLst/>
              <a:gdLst/>
              <a:ahLst/>
              <a:cxnLst/>
              <a:rect l="l" t="t" r="r" b="b"/>
              <a:pathLst>
                <a:path w="33" h="98" extrusionOk="0">
                  <a:moveTo>
                    <a:pt x="17" y="1"/>
                  </a:moveTo>
                  <a:cubicBezTo>
                    <a:pt x="13" y="1"/>
                    <a:pt x="9" y="15"/>
                    <a:pt x="0" y="45"/>
                  </a:cubicBezTo>
                  <a:cubicBezTo>
                    <a:pt x="3" y="89"/>
                    <a:pt x="9" y="98"/>
                    <a:pt x="16" y="98"/>
                  </a:cubicBezTo>
                  <a:cubicBezTo>
                    <a:pt x="19" y="98"/>
                    <a:pt x="22" y="95"/>
                    <a:pt x="25" y="94"/>
                  </a:cubicBezTo>
                  <a:cubicBezTo>
                    <a:pt x="29" y="94"/>
                    <a:pt x="33" y="78"/>
                    <a:pt x="33" y="37"/>
                  </a:cubicBezTo>
                  <a:cubicBezTo>
                    <a:pt x="25" y="13"/>
                    <a:pt x="21" y="1"/>
                    <a:pt x="17"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296;p29"/>
            <p:cNvSpPr/>
            <p:nvPr/>
          </p:nvSpPr>
          <p:spPr>
            <a:xfrm>
              <a:off x="3036975" y="4531000"/>
              <a:ext cx="625" cy="2525"/>
            </a:xfrm>
            <a:custGeom>
              <a:avLst/>
              <a:gdLst/>
              <a:ahLst/>
              <a:cxnLst/>
              <a:rect l="l" t="t" r="r" b="b"/>
              <a:pathLst>
                <a:path w="25" h="101" extrusionOk="0">
                  <a:moveTo>
                    <a:pt x="9" y="1"/>
                  </a:moveTo>
                  <a:cubicBezTo>
                    <a:pt x="3" y="1"/>
                    <a:pt x="0" y="23"/>
                    <a:pt x="0" y="93"/>
                  </a:cubicBezTo>
                  <a:cubicBezTo>
                    <a:pt x="5" y="98"/>
                    <a:pt x="9" y="100"/>
                    <a:pt x="12" y="100"/>
                  </a:cubicBezTo>
                  <a:cubicBezTo>
                    <a:pt x="19" y="100"/>
                    <a:pt x="21" y="86"/>
                    <a:pt x="21" y="60"/>
                  </a:cubicBezTo>
                  <a:cubicBezTo>
                    <a:pt x="25" y="40"/>
                    <a:pt x="21" y="23"/>
                    <a:pt x="13" y="3"/>
                  </a:cubicBezTo>
                  <a:cubicBezTo>
                    <a:pt x="11" y="2"/>
                    <a:pt x="10" y="1"/>
                    <a:pt x="9"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297;p29"/>
            <p:cNvSpPr/>
            <p:nvPr/>
          </p:nvSpPr>
          <p:spPr>
            <a:xfrm>
              <a:off x="3034500" y="4582750"/>
              <a:ext cx="1275" cy="2725"/>
            </a:xfrm>
            <a:custGeom>
              <a:avLst/>
              <a:gdLst/>
              <a:ahLst/>
              <a:cxnLst/>
              <a:rect l="l" t="t" r="r" b="b"/>
              <a:pathLst>
                <a:path w="51" h="109" extrusionOk="0">
                  <a:moveTo>
                    <a:pt x="23" y="0"/>
                  </a:moveTo>
                  <a:cubicBezTo>
                    <a:pt x="16" y="0"/>
                    <a:pt x="8" y="11"/>
                    <a:pt x="1" y="34"/>
                  </a:cubicBezTo>
                  <a:cubicBezTo>
                    <a:pt x="5" y="84"/>
                    <a:pt x="11" y="108"/>
                    <a:pt x="19" y="108"/>
                  </a:cubicBezTo>
                  <a:cubicBezTo>
                    <a:pt x="27" y="108"/>
                    <a:pt x="37" y="89"/>
                    <a:pt x="50" y="50"/>
                  </a:cubicBezTo>
                  <a:cubicBezTo>
                    <a:pt x="41" y="16"/>
                    <a:pt x="32" y="0"/>
                    <a:pt x="23"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298;p29"/>
            <p:cNvSpPr/>
            <p:nvPr/>
          </p:nvSpPr>
          <p:spPr>
            <a:xfrm>
              <a:off x="3038925" y="4583125"/>
              <a:ext cx="950" cy="2500"/>
            </a:xfrm>
            <a:custGeom>
              <a:avLst/>
              <a:gdLst/>
              <a:ahLst/>
              <a:cxnLst/>
              <a:rect l="l" t="t" r="r" b="b"/>
              <a:pathLst>
                <a:path w="38" h="100" extrusionOk="0">
                  <a:moveTo>
                    <a:pt x="18" y="0"/>
                  </a:moveTo>
                  <a:cubicBezTo>
                    <a:pt x="12" y="0"/>
                    <a:pt x="7" y="16"/>
                    <a:pt x="0" y="47"/>
                  </a:cubicBezTo>
                  <a:cubicBezTo>
                    <a:pt x="7" y="86"/>
                    <a:pt x="13" y="99"/>
                    <a:pt x="20" y="99"/>
                  </a:cubicBezTo>
                  <a:cubicBezTo>
                    <a:pt x="21" y="99"/>
                    <a:pt x="23" y="98"/>
                    <a:pt x="25" y="97"/>
                  </a:cubicBezTo>
                  <a:cubicBezTo>
                    <a:pt x="29" y="93"/>
                    <a:pt x="37" y="80"/>
                    <a:pt x="37" y="39"/>
                  </a:cubicBezTo>
                  <a:cubicBezTo>
                    <a:pt x="29" y="14"/>
                    <a:pt x="23" y="0"/>
                    <a:pt x="18"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299;p29"/>
            <p:cNvSpPr/>
            <p:nvPr/>
          </p:nvSpPr>
          <p:spPr>
            <a:xfrm>
              <a:off x="3051850" y="4582800"/>
              <a:ext cx="750" cy="2350"/>
            </a:xfrm>
            <a:custGeom>
              <a:avLst/>
              <a:gdLst/>
              <a:ahLst/>
              <a:cxnLst/>
              <a:rect l="l" t="t" r="r" b="b"/>
              <a:pathLst>
                <a:path w="30" h="94" extrusionOk="0">
                  <a:moveTo>
                    <a:pt x="13" y="1"/>
                  </a:moveTo>
                  <a:cubicBezTo>
                    <a:pt x="11" y="1"/>
                    <a:pt x="10" y="1"/>
                    <a:pt x="9" y="3"/>
                  </a:cubicBezTo>
                  <a:cubicBezTo>
                    <a:pt x="4" y="15"/>
                    <a:pt x="0" y="40"/>
                    <a:pt x="4" y="93"/>
                  </a:cubicBezTo>
                  <a:lnTo>
                    <a:pt x="29" y="93"/>
                  </a:lnTo>
                  <a:cubicBezTo>
                    <a:pt x="22" y="20"/>
                    <a:pt x="18" y="1"/>
                    <a:pt x="13"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300;p29"/>
            <p:cNvSpPr/>
            <p:nvPr/>
          </p:nvSpPr>
          <p:spPr>
            <a:xfrm>
              <a:off x="3050100" y="4583100"/>
              <a:ext cx="650" cy="2350"/>
            </a:xfrm>
            <a:custGeom>
              <a:avLst/>
              <a:gdLst/>
              <a:ahLst/>
              <a:cxnLst/>
              <a:rect l="l" t="t" r="r" b="b"/>
              <a:pathLst>
                <a:path w="26" h="94" extrusionOk="0">
                  <a:moveTo>
                    <a:pt x="12" y="0"/>
                  </a:moveTo>
                  <a:cubicBezTo>
                    <a:pt x="11" y="0"/>
                    <a:pt x="10" y="1"/>
                    <a:pt x="9" y="3"/>
                  </a:cubicBezTo>
                  <a:cubicBezTo>
                    <a:pt x="5" y="20"/>
                    <a:pt x="1" y="32"/>
                    <a:pt x="5" y="48"/>
                  </a:cubicBezTo>
                  <a:cubicBezTo>
                    <a:pt x="1" y="61"/>
                    <a:pt x="5" y="73"/>
                    <a:pt x="9" y="85"/>
                  </a:cubicBezTo>
                  <a:cubicBezTo>
                    <a:pt x="11" y="91"/>
                    <a:pt x="14" y="94"/>
                    <a:pt x="16" y="94"/>
                  </a:cubicBezTo>
                  <a:cubicBezTo>
                    <a:pt x="20" y="94"/>
                    <a:pt x="22" y="79"/>
                    <a:pt x="25" y="40"/>
                  </a:cubicBezTo>
                  <a:cubicBezTo>
                    <a:pt x="22" y="12"/>
                    <a:pt x="16" y="0"/>
                    <a:pt x="12"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301;p29"/>
            <p:cNvSpPr/>
            <p:nvPr/>
          </p:nvSpPr>
          <p:spPr>
            <a:xfrm>
              <a:off x="3048450" y="4582850"/>
              <a:ext cx="650" cy="2350"/>
            </a:xfrm>
            <a:custGeom>
              <a:avLst/>
              <a:gdLst/>
              <a:ahLst/>
              <a:cxnLst/>
              <a:rect l="l" t="t" r="r" b="b"/>
              <a:pathLst>
                <a:path w="26" h="94" extrusionOk="0">
                  <a:moveTo>
                    <a:pt x="13" y="1"/>
                  </a:moveTo>
                  <a:cubicBezTo>
                    <a:pt x="5" y="1"/>
                    <a:pt x="1" y="26"/>
                    <a:pt x="1" y="79"/>
                  </a:cubicBezTo>
                  <a:cubicBezTo>
                    <a:pt x="7" y="89"/>
                    <a:pt x="11" y="94"/>
                    <a:pt x="14" y="94"/>
                  </a:cubicBezTo>
                  <a:cubicBezTo>
                    <a:pt x="18" y="94"/>
                    <a:pt x="21" y="88"/>
                    <a:pt x="26" y="75"/>
                  </a:cubicBezTo>
                  <a:cubicBezTo>
                    <a:pt x="26" y="26"/>
                    <a:pt x="21" y="1"/>
                    <a:pt x="13"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302;p29"/>
            <p:cNvSpPr/>
            <p:nvPr/>
          </p:nvSpPr>
          <p:spPr>
            <a:xfrm>
              <a:off x="3049700" y="4569325"/>
              <a:ext cx="3300" cy="3525"/>
            </a:xfrm>
            <a:custGeom>
              <a:avLst/>
              <a:gdLst/>
              <a:ahLst/>
              <a:cxnLst/>
              <a:rect l="l" t="t" r="r" b="b"/>
              <a:pathLst>
                <a:path w="132" h="141" extrusionOk="0">
                  <a:moveTo>
                    <a:pt x="67" y="1"/>
                  </a:moveTo>
                  <a:cubicBezTo>
                    <a:pt x="47" y="1"/>
                    <a:pt x="27" y="11"/>
                    <a:pt x="8" y="13"/>
                  </a:cubicBezTo>
                  <a:cubicBezTo>
                    <a:pt x="4" y="13"/>
                    <a:pt x="0" y="37"/>
                    <a:pt x="0" y="91"/>
                  </a:cubicBezTo>
                  <a:cubicBezTo>
                    <a:pt x="6" y="125"/>
                    <a:pt x="17" y="140"/>
                    <a:pt x="28" y="140"/>
                  </a:cubicBezTo>
                  <a:cubicBezTo>
                    <a:pt x="31" y="140"/>
                    <a:pt x="34" y="139"/>
                    <a:pt x="37" y="136"/>
                  </a:cubicBezTo>
                  <a:cubicBezTo>
                    <a:pt x="45" y="132"/>
                    <a:pt x="56" y="130"/>
                    <a:pt x="66" y="130"/>
                  </a:cubicBezTo>
                  <a:cubicBezTo>
                    <a:pt x="77" y="130"/>
                    <a:pt x="88" y="132"/>
                    <a:pt x="99" y="136"/>
                  </a:cubicBezTo>
                  <a:cubicBezTo>
                    <a:pt x="100" y="136"/>
                    <a:pt x="102" y="137"/>
                    <a:pt x="103" y="137"/>
                  </a:cubicBezTo>
                  <a:cubicBezTo>
                    <a:pt x="111" y="137"/>
                    <a:pt x="121" y="126"/>
                    <a:pt x="131" y="74"/>
                  </a:cubicBezTo>
                  <a:cubicBezTo>
                    <a:pt x="127" y="62"/>
                    <a:pt x="123" y="50"/>
                    <a:pt x="119" y="41"/>
                  </a:cubicBezTo>
                  <a:cubicBezTo>
                    <a:pt x="103" y="10"/>
                    <a:pt x="85" y="1"/>
                    <a:pt x="67"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303;p29"/>
            <p:cNvSpPr/>
            <p:nvPr/>
          </p:nvSpPr>
          <p:spPr>
            <a:xfrm>
              <a:off x="3038725" y="4569500"/>
              <a:ext cx="2475" cy="3550"/>
            </a:xfrm>
            <a:custGeom>
              <a:avLst/>
              <a:gdLst/>
              <a:ahLst/>
              <a:cxnLst/>
              <a:rect l="l" t="t" r="r" b="b"/>
              <a:pathLst>
                <a:path w="99" h="142" extrusionOk="0">
                  <a:moveTo>
                    <a:pt x="75" y="1"/>
                  </a:moveTo>
                  <a:cubicBezTo>
                    <a:pt x="61" y="1"/>
                    <a:pt x="46" y="6"/>
                    <a:pt x="30" y="6"/>
                  </a:cubicBezTo>
                  <a:cubicBezTo>
                    <a:pt x="23" y="6"/>
                    <a:pt x="15" y="5"/>
                    <a:pt x="8" y="2"/>
                  </a:cubicBezTo>
                  <a:cubicBezTo>
                    <a:pt x="8" y="1"/>
                    <a:pt x="7" y="1"/>
                    <a:pt x="7" y="1"/>
                  </a:cubicBezTo>
                  <a:cubicBezTo>
                    <a:pt x="0" y="1"/>
                    <a:pt x="0" y="24"/>
                    <a:pt x="0" y="92"/>
                  </a:cubicBezTo>
                  <a:cubicBezTo>
                    <a:pt x="7" y="120"/>
                    <a:pt x="16" y="136"/>
                    <a:pt x="24" y="136"/>
                  </a:cubicBezTo>
                  <a:cubicBezTo>
                    <a:pt x="30" y="136"/>
                    <a:pt x="36" y="127"/>
                    <a:pt x="41" y="108"/>
                  </a:cubicBezTo>
                  <a:cubicBezTo>
                    <a:pt x="42" y="107"/>
                    <a:pt x="43" y="106"/>
                    <a:pt x="44" y="106"/>
                  </a:cubicBezTo>
                  <a:cubicBezTo>
                    <a:pt x="47" y="106"/>
                    <a:pt x="50" y="117"/>
                    <a:pt x="53" y="121"/>
                  </a:cubicBezTo>
                  <a:cubicBezTo>
                    <a:pt x="60" y="134"/>
                    <a:pt x="66" y="141"/>
                    <a:pt x="71" y="141"/>
                  </a:cubicBezTo>
                  <a:cubicBezTo>
                    <a:pt x="82" y="141"/>
                    <a:pt x="90" y="111"/>
                    <a:pt x="99" y="43"/>
                  </a:cubicBezTo>
                  <a:cubicBezTo>
                    <a:pt x="90" y="30"/>
                    <a:pt x="86" y="6"/>
                    <a:pt x="82" y="2"/>
                  </a:cubicBezTo>
                  <a:cubicBezTo>
                    <a:pt x="80" y="1"/>
                    <a:pt x="77" y="1"/>
                    <a:pt x="75"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304;p29"/>
            <p:cNvSpPr/>
            <p:nvPr/>
          </p:nvSpPr>
          <p:spPr>
            <a:xfrm>
              <a:off x="3043325" y="4569125"/>
              <a:ext cx="1675" cy="3575"/>
            </a:xfrm>
            <a:custGeom>
              <a:avLst/>
              <a:gdLst/>
              <a:ahLst/>
              <a:cxnLst/>
              <a:rect l="l" t="t" r="r" b="b"/>
              <a:pathLst>
                <a:path w="67" h="143" extrusionOk="0">
                  <a:moveTo>
                    <a:pt x="14" y="4"/>
                  </a:moveTo>
                  <a:cubicBezTo>
                    <a:pt x="8" y="4"/>
                    <a:pt x="4" y="17"/>
                    <a:pt x="1" y="53"/>
                  </a:cubicBezTo>
                  <a:cubicBezTo>
                    <a:pt x="5" y="111"/>
                    <a:pt x="5" y="136"/>
                    <a:pt x="21" y="140"/>
                  </a:cubicBezTo>
                  <a:cubicBezTo>
                    <a:pt x="27" y="140"/>
                    <a:pt x="33" y="143"/>
                    <a:pt x="39" y="143"/>
                  </a:cubicBezTo>
                  <a:cubicBezTo>
                    <a:pt x="49" y="143"/>
                    <a:pt x="59" y="133"/>
                    <a:pt x="66" y="78"/>
                  </a:cubicBezTo>
                  <a:cubicBezTo>
                    <a:pt x="50" y="0"/>
                    <a:pt x="30" y="21"/>
                    <a:pt x="17" y="4"/>
                  </a:cubicBezTo>
                  <a:cubicBezTo>
                    <a:pt x="16" y="4"/>
                    <a:pt x="15" y="4"/>
                    <a:pt x="14" y="4"/>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305;p29"/>
            <p:cNvSpPr/>
            <p:nvPr/>
          </p:nvSpPr>
          <p:spPr>
            <a:xfrm>
              <a:off x="3045600" y="4569475"/>
              <a:ext cx="1450" cy="3075"/>
            </a:xfrm>
            <a:custGeom>
              <a:avLst/>
              <a:gdLst/>
              <a:ahLst/>
              <a:cxnLst/>
              <a:rect l="l" t="t" r="r" b="b"/>
              <a:pathLst>
                <a:path w="58" h="123" extrusionOk="0">
                  <a:moveTo>
                    <a:pt x="22" y="1"/>
                  </a:moveTo>
                  <a:cubicBezTo>
                    <a:pt x="18" y="1"/>
                    <a:pt x="13" y="2"/>
                    <a:pt x="8" y="3"/>
                  </a:cubicBezTo>
                  <a:cubicBezTo>
                    <a:pt x="4" y="15"/>
                    <a:pt x="4" y="27"/>
                    <a:pt x="4" y="39"/>
                  </a:cubicBezTo>
                  <a:cubicBezTo>
                    <a:pt x="0" y="60"/>
                    <a:pt x="4" y="76"/>
                    <a:pt x="8" y="93"/>
                  </a:cubicBezTo>
                  <a:cubicBezTo>
                    <a:pt x="13" y="113"/>
                    <a:pt x="20" y="123"/>
                    <a:pt x="26" y="123"/>
                  </a:cubicBezTo>
                  <a:cubicBezTo>
                    <a:pt x="37" y="123"/>
                    <a:pt x="48" y="101"/>
                    <a:pt x="57" y="60"/>
                  </a:cubicBezTo>
                  <a:cubicBezTo>
                    <a:pt x="45" y="10"/>
                    <a:pt x="35" y="1"/>
                    <a:pt x="22"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306;p29"/>
            <p:cNvSpPr/>
            <p:nvPr/>
          </p:nvSpPr>
          <p:spPr>
            <a:xfrm>
              <a:off x="3047750" y="4569625"/>
              <a:ext cx="1250" cy="3300"/>
            </a:xfrm>
            <a:custGeom>
              <a:avLst/>
              <a:gdLst/>
              <a:ahLst/>
              <a:cxnLst/>
              <a:rect l="l" t="t" r="r" b="b"/>
              <a:pathLst>
                <a:path w="50" h="132" extrusionOk="0">
                  <a:moveTo>
                    <a:pt x="29" y="1"/>
                  </a:moveTo>
                  <a:cubicBezTo>
                    <a:pt x="21" y="1"/>
                    <a:pt x="8" y="9"/>
                    <a:pt x="4" y="21"/>
                  </a:cubicBezTo>
                  <a:cubicBezTo>
                    <a:pt x="0" y="38"/>
                    <a:pt x="0" y="58"/>
                    <a:pt x="4" y="79"/>
                  </a:cubicBezTo>
                  <a:cubicBezTo>
                    <a:pt x="10" y="112"/>
                    <a:pt x="16" y="132"/>
                    <a:pt x="22" y="132"/>
                  </a:cubicBezTo>
                  <a:cubicBezTo>
                    <a:pt x="25" y="132"/>
                    <a:pt x="27" y="129"/>
                    <a:pt x="29" y="124"/>
                  </a:cubicBezTo>
                  <a:lnTo>
                    <a:pt x="49" y="79"/>
                  </a:lnTo>
                  <a:cubicBezTo>
                    <a:pt x="45" y="17"/>
                    <a:pt x="41" y="1"/>
                    <a:pt x="29"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307;p29"/>
            <p:cNvSpPr/>
            <p:nvPr/>
          </p:nvSpPr>
          <p:spPr>
            <a:xfrm>
              <a:off x="3041475" y="4569450"/>
              <a:ext cx="1175" cy="3275"/>
            </a:xfrm>
            <a:custGeom>
              <a:avLst/>
              <a:gdLst/>
              <a:ahLst/>
              <a:cxnLst/>
              <a:rect l="l" t="t" r="r" b="b"/>
              <a:pathLst>
                <a:path w="47" h="131" extrusionOk="0">
                  <a:moveTo>
                    <a:pt x="22" y="1"/>
                  </a:moveTo>
                  <a:cubicBezTo>
                    <a:pt x="18" y="1"/>
                    <a:pt x="16" y="2"/>
                    <a:pt x="13" y="4"/>
                  </a:cubicBezTo>
                  <a:cubicBezTo>
                    <a:pt x="9" y="4"/>
                    <a:pt x="5" y="12"/>
                    <a:pt x="5" y="49"/>
                  </a:cubicBezTo>
                  <a:cubicBezTo>
                    <a:pt x="1" y="73"/>
                    <a:pt x="5" y="98"/>
                    <a:pt x="13" y="123"/>
                  </a:cubicBezTo>
                  <a:cubicBezTo>
                    <a:pt x="17" y="128"/>
                    <a:pt x="20" y="131"/>
                    <a:pt x="23" y="131"/>
                  </a:cubicBezTo>
                  <a:cubicBezTo>
                    <a:pt x="32" y="131"/>
                    <a:pt x="40" y="109"/>
                    <a:pt x="46" y="61"/>
                  </a:cubicBezTo>
                  <a:cubicBezTo>
                    <a:pt x="40" y="11"/>
                    <a:pt x="30" y="1"/>
                    <a:pt x="22"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308;p29"/>
            <p:cNvSpPr/>
            <p:nvPr/>
          </p:nvSpPr>
          <p:spPr>
            <a:xfrm>
              <a:off x="3035525" y="4569425"/>
              <a:ext cx="850" cy="3050"/>
            </a:xfrm>
            <a:custGeom>
              <a:avLst/>
              <a:gdLst/>
              <a:ahLst/>
              <a:cxnLst/>
              <a:rect l="l" t="t" r="r" b="b"/>
              <a:pathLst>
                <a:path w="34" h="122" extrusionOk="0">
                  <a:moveTo>
                    <a:pt x="17" y="0"/>
                  </a:moveTo>
                  <a:cubicBezTo>
                    <a:pt x="12" y="0"/>
                    <a:pt x="6" y="13"/>
                    <a:pt x="1" y="46"/>
                  </a:cubicBezTo>
                  <a:cubicBezTo>
                    <a:pt x="7" y="97"/>
                    <a:pt x="13" y="121"/>
                    <a:pt x="19" y="121"/>
                  </a:cubicBezTo>
                  <a:cubicBezTo>
                    <a:pt x="21" y="121"/>
                    <a:pt x="23" y="118"/>
                    <a:pt x="26" y="111"/>
                  </a:cubicBezTo>
                  <a:cubicBezTo>
                    <a:pt x="30" y="95"/>
                    <a:pt x="34" y="78"/>
                    <a:pt x="34" y="58"/>
                  </a:cubicBezTo>
                  <a:cubicBezTo>
                    <a:pt x="34" y="41"/>
                    <a:pt x="30" y="25"/>
                    <a:pt x="26" y="9"/>
                  </a:cubicBezTo>
                  <a:cubicBezTo>
                    <a:pt x="23" y="3"/>
                    <a:pt x="20" y="0"/>
                    <a:pt x="17"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309;p29"/>
            <p:cNvSpPr/>
            <p:nvPr/>
          </p:nvSpPr>
          <p:spPr>
            <a:xfrm>
              <a:off x="3034625" y="4569525"/>
              <a:ext cx="625" cy="2800"/>
            </a:xfrm>
            <a:custGeom>
              <a:avLst/>
              <a:gdLst/>
              <a:ahLst/>
              <a:cxnLst/>
              <a:rect l="l" t="t" r="r" b="b"/>
              <a:pathLst>
                <a:path w="25" h="112" extrusionOk="0">
                  <a:moveTo>
                    <a:pt x="16" y="1"/>
                  </a:moveTo>
                  <a:cubicBezTo>
                    <a:pt x="4" y="1"/>
                    <a:pt x="0" y="21"/>
                    <a:pt x="0" y="50"/>
                  </a:cubicBezTo>
                  <a:cubicBezTo>
                    <a:pt x="0" y="79"/>
                    <a:pt x="4" y="111"/>
                    <a:pt x="8" y="111"/>
                  </a:cubicBezTo>
                  <a:cubicBezTo>
                    <a:pt x="21" y="91"/>
                    <a:pt x="25" y="66"/>
                    <a:pt x="25" y="42"/>
                  </a:cubicBezTo>
                  <a:cubicBezTo>
                    <a:pt x="21" y="25"/>
                    <a:pt x="16" y="13"/>
                    <a:pt x="16"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310;p29"/>
            <p:cNvSpPr/>
            <p:nvPr/>
          </p:nvSpPr>
          <p:spPr>
            <a:xfrm>
              <a:off x="3037075" y="4569800"/>
              <a:ext cx="650" cy="1950"/>
            </a:xfrm>
            <a:custGeom>
              <a:avLst/>
              <a:gdLst/>
              <a:ahLst/>
              <a:cxnLst/>
              <a:rect l="l" t="t" r="r" b="b"/>
              <a:pathLst>
                <a:path w="26" h="78" extrusionOk="0">
                  <a:moveTo>
                    <a:pt x="13" y="1"/>
                  </a:moveTo>
                  <a:cubicBezTo>
                    <a:pt x="10" y="1"/>
                    <a:pt x="7" y="12"/>
                    <a:pt x="0" y="35"/>
                  </a:cubicBezTo>
                  <a:cubicBezTo>
                    <a:pt x="9" y="63"/>
                    <a:pt x="13" y="78"/>
                    <a:pt x="16" y="78"/>
                  </a:cubicBezTo>
                  <a:cubicBezTo>
                    <a:pt x="19" y="78"/>
                    <a:pt x="21" y="63"/>
                    <a:pt x="25" y="35"/>
                  </a:cubicBezTo>
                  <a:cubicBezTo>
                    <a:pt x="19" y="12"/>
                    <a:pt x="16" y="1"/>
                    <a:pt x="13"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311;p29"/>
            <p:cNvSpPr/>
            <p:nvPr/>
          </p:nvSpPr>
          <p:spPr>
            <a:xfrm>
              <a:off x="3022925" y="4490425"/>
              <a:ext cx="19000" cy="4750"/>
            </a:xfrm>
            <a:custGeom>
              <a:avLst/>
              <a:gdLst/>
              <a:ahLst/>
              <a:cxnLst/>
              <a:rect l="l" t="t" r="r" b="b"/>
              <a:pathLst>
                <a:path w="760" h="190" extrusionOk="0">
                  <a:moveTo>
                    <a:pt x="554" y="1"/>
                  </a:moveTo>
                  <a:cubicBezTo>
                    <a:pt x="517" y="5"/>
                    <a:pt x="480" y="17"/>
                    <a:pt x="443" y="21"/>
                  </a:cubicBezTo>
                  <a:cubicBezTo>
                    <a:pt x="390" y="30"/>
                    <a:pt x="333" y="42"/>
                    <a:pt x="283" y="46"/>
                  </a:cubicBezTo>
                  <a:cubicBezTo>
                    <a:pt x="271" y="48"/>
                    <a:pt x="259" y="49"/>
                    <a:pt x="246" y="49"/>
                  </a:cubicBezTo>
                  <a:cubicBezTo>
                    <a:pt x="234" y="49"/>
                    <a:pt x="222" y="48"/>
                    <a:pt x="209" y="46"/>
                  </a:cubicBezTo>
                  <a:cubicBezTo>
                    <a:pt x="201" y="46"/>
                    <a:pt x="189" y="34"/>
                    <a:pt x="181" y="34"/>
                  </a:cubicBezTo>
                  <a:cubicBezTo>
                    <a:pt x="156" y="30"/>
                    <a:pt x="132" y="26"/>
                    <a:pt x="111" y="13"/>
                  </a:cubicBezTo>
                  <a:cubicBezTo>
                    <a:pt x="103" y="7"/>
                    <a:pt x="95" y="5"/>
                    <a:pt x="87" y="5"/>
                  </a:cubicBezTo>
                  <a:cubicBezTo>
                    <a:pt x="73" y="5"/>
                    <a:pt x="58" y="13"/>
                    <a:pt x="45" y="26"/>
                  </a:cubicBezTo>
                  <a:cubicBezTo>
                    <a:pt x="40" y="31"/>
                    <a:pt x="34" y="37"/>
                    <a:pt x="28" y="37"/>
                  </a:cubicBezTo>
                  <a:cubicBezTo>
                    <a:pt x="26" y="37"/>
                    <a:pt x="23" y="36"/>
                    <a:pt x="21" y="34"/>
                  </a:cubicBezTo>
                  <a:cubicBezTo>
                    <a:pt x="19" y="32"/>
                    <a:pt x="18" y="31"/>
                    <a:pt x="16" y="31"/>
                  </a:cubicBezTo>
                  <a:cubicBezTo>
                    <a:pt x="9" y="31"/>
                    <a:pt x="1" y="53"/>
                    <a:pt x="4" y="87"/>
                  </a:cubicBezTo>
                  <a:cubicBezTo>
                    <a:pt x="8" y="124"/>
                    <a:pt x="17" y="136"/>
                    <a:pt x="21" y="136"/>
                  </a:cubicBezTo>
                  <a:cubicBezTo>
                    <a:pt x="23" y="136"/>
                    <a:pt x="26" y="133"/>
                    <a:pt x="28" y="133"/>
                  </a:cubicBezTo>
                  <a:cubicBezTo>
                    <a:pt x="28" y="133"/>
                    <a:pt x="29" y="134"/>
                    <a:pt x="29" y="136"/>
                  </a:cubicBezTo>
                  <a:cubicBezTo>
                    <a:pt x="35" y="161"/>
                    <a:pt x="41" y="167"/>
                    <a:pt x="47" y="167"/>
                  </a:cubicBezTo>
                  <a:cubicBezTo>
                    <a:pt x="53" y="167"/>
                    <a:pt x="58" y="160"/>
                    <a:pt x="63" y="160"/>
                  </a:cubicBezTo>
                  <a:cubicBezTo>
                    <a:pt x="66" y="160"/>
                    <a:pt x="68" y="161"/>
                    <a:pt x="70" y="165"/>
                  </a:cubicBezTo>
                  <a:cubicBezTo>
                    <a:pt x="80" y="148"/>
                    <a:pt x="90" y="142"/>
                    <a:pt x="99" y="142"/>
                  </a:cubicBezTo>
                  <a:cubicBezTo>
                    <a:pt x="112" y="142"/>
                    <a:pt x="125" y="154"/>
                    <a:pt x="140" y="161"/>
                  </a:cubicBezTo>
                  <a:cubicBezTo>
                    <a:pt x="160" y="173"/>
                    <a:pt x="181" y="186"/>
                    <a:pt x="205" y="190"/>
                  </a:cubicBezTo>
                  <a:cubicBezTo>
                    <a:pt x="246" y="190"/>
                    <a:pt x="283" y="186"/>
                    <a:pt x="320" y="173"/>
                  </a:cubicBezTo>
                  <a:cubicBezTo>
                    <a:pt x="361" y="169"/>
                    <a:pt x="402" y="161"/>
                    <a:pt x="443" y="153"/>
                  </a:cubicBezTo>
                  <a:cubicBezTo>
                    <a:pt x="455" y="152"/>
                    <a:pt x="468" y="151"/>
                    <a:pt x="480" y="151"/>
                  </a:cubicBezTo>
                  <a:cubicBezTo>
                    <a:pt x="513" y="151"/>
                    <a:pt x="546" y="155"/>
                    <a:pt x="579" y="161"/>
                  </a:cubicBezTo>
                  <a:cubicBezTo>
                    <a:pt x="583" y="161"/>
                    <a:pt x="591" y="149"/>
                    <a:pt x="595" y="149"/>
                  </a:cubicBezTo>
                  <a:cubicBezTo>
                    <a:pt x="624" y="157"/>
                    <a:pt x="649" y="165"/>
                    <a:pt x="677" y="169"/>
                  </a:cubicBezTo>
                  <a:cubicBezTo>
                    <a:pt x="698" y="165"/>
                    <a:pt x="722" y="157"/>
                    <a:pt x="743" y="145"/>
                  </a:cubicBezTo>
                  <a:cubicBezTo>
                    <a:pt x="751" y="140"/>
                    <a:pt x="759" y="108"/>
                    <a:pt x="759" y="46"/>
                  </a:cubicBezTo>
                  <a:cubicBezTo>
                    <a:pt x="751" y="42"/>
                    <a:pt x="747" y="26"/>
                    <a:pt x="743" y="21"/>
                  </a:cubicBezTo>
                  <a:cubicBezTo>
                    <a:pt x="735" y="21"/>
                    <a:pt x="722" y="26"/>
                    <a:pt x="718" y="30"/>
                  </a:cubicBezTo>
                  <a:cubicBezTo>
                    <a:pt x="704" y="41"/>
                    <a:pt x="690" y="45"/>
                    <a:pt x="676" y="45"/>
                  </a:cubicBezTo>
                  <a:cubicBezTo>
                    <a:pt x="649" y="45"/>
                    <a:pt x="622" y="30"/>
                    <a:pt x="595" y="21"/>
                  </a:cubicBezTo>
                  <a:cubicBezTo>
                    <a:pt x="583" y="17"/>
                    <a:pt x="571" y="1"/>
                    <a:pt x="554"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312;p29"/>
            <p:cNvSpPr/>
            <p:nvPr/>
          </p:nvSpPr>
          <p:spPr>
            <a:xfrm>
              <a:off x="3042200" y="4490500"/>
              <a:ext cx="10275" cy="4000"/>
            </a:xfrm>
            <a:custGeom>
              <a:avLst/>
              <a:gdLst/>
              <a:ahLst/>
              <a:cxnLst/>
              <a:rect l="l" t="t" r="r" b="b"/>
              <a:pathLst>
                <a:path w="411" h="160" extrusionOk="0">
                  <a:moveTo>
                    <a:pt x="181" y="0"/>
                  </a:moveTo>
                  <a:cubicBezTo>
                    <a:pt x="157" y="0"/>
                    <a:pt x="132" y="18"/>
                    <a:pt x="107" y="18"/>
                  </a:cubicBezTo>
                  <a:cubicBezTo>
                    <a:pt x="92" y="18"/>
                    <a:pt x="75" y="28"/>
                    <a:pt x="57" y="28"/>
                  </a:cubicBezTo>
                  <a:cubicBezTo>
                    <a:pt x="46" y="28"/>
                    <a:pt x="36" y="25"/>
                    <a:pt x="25" y="14"/>
                  </a:cubicBezTo>
                  <a:cubicBezTo>
                    <a:pt x="24" y="13"/>
                    <a:pt x="23" y="13"/>
                    <a:pt x="21" y="13"/>
                  </a:cubicBezTo>
                  <a:cubicBezTo>
                    <a:pt x="18" y="13"/>
                    <a:pt x="16" y="14"/>
                    <a:pt x="13" y="14"/>
                  </a:cubicBezTo>
                  <a:cubicBezTo>
                    <a:pt x="5" y="14"/>
                    <a:pt x="1" y="31"/>
                    <a:pt x="1" y="68"/>
                  </a:cubicBezTo>
                  <a:cubicBezTo>
                    <a:pt x="10" y="121"/>
                    <a:pt x="14" y="146"/>
                    <a:pt x="21" y="146"/>
                  </a:cubicBezTo>
                  <a:cubicBezTo>
                    <a:pt x="28" y="146"/>
                    <a:pt x="37" y="128"/>
                    <a:pt x="54" y="96"/>
                  </a:cubicBezTo>
                  <a:cubicBezTo>
                    <a:pt x="58" y="113"/>
                    <a:pt x="62" y="129"/>
                    <a:pt x="66" y="150"/>
                  </a:cubicBezTo>
                  <a:cubicBezTo>
                    <a:pt x="69" y="156"/>
                    <a:pt x="75" y="160"/>
                    <a:pt x="79" y="160"/>
                  </a:cubicBezTo>
                  <a:cubicBezTo>
                    <a:pt x="80" y="160"/>
                    <a:pt x="82" y="159"/>
                    <a:pt x="83" y="158"/>
                  </a:cubicBezTo>
                  <a:cubicBezTo>
                    <a:pt x="93" y="138"/>
                    <a:pt x="103" y="132"/>
                    <a:pt x="113" y="132"/>
                  </a:cubicBezTo>
                  <a:cubicBezTo>
                    <a:pt x="119" y="132"/>
                    <a:pt x="126" y="134"/>
                    <a:pt x="132" y="137"/>
                  </a:cubicBezTo>
                  <a:cubicBezTo>
                    <a:pt x="134" y="139"/>
                    <a:pt x="137" y="139"/>
                    <a:pt x="139" y="139"/>
                  </a:cubicBezTo>
                  <a:cubicBezTo>
                    <a:pt x="144" y="139"/>
                    <a:pt x="148" y="136"/>
                    <a:pt x="148" y="133"/>
                  </a:cubicBezTo>
                  <a:cubicBezTo>
                    <a:pt x="157" y="121"/>
                    <a:pt x="165" y="116"/>
                    <a:pt x="173" y="116"/>
                  </a:cubicBezTo>
                  <a:cubicBezTo>
                    <a:pt x="181" y="116"/>
                    <a:pt x="189" y="121"/>
                    <a:pt x="198" y="129"/>
                  </a:cubicBezTo>
                  <a:cubicBezTo>
                    <a:pt x="202" y="133"/>
                    <a:pt x="206" y="142"/>
                    <a:pt x="210" y="142"/>
                  </a:cubicBezTo>
                  <a:cubicBezTo>
                    <a:pt x="224" y="139"/>
                    <a:pt x="240" y="132"/>
                    <a:pt x="256" y="132"/>
                  </a:cubicBezTo>
                  <a:cubicBezTo>
                    <a:pt x="267" y="132"/>
                    <a:pt x="278" y="136"/>
                    <a:pt x="288" y="146"/>
                  </a:cubicBezTo>
                  <a:cubicBezTo>
                    <a:pt x="289" y="148"/>
                    <a:pt x="291" y="149"/>
                    <a:pt x="292" y="149"/>
                  </a:cubicBezTo>
                  <a:cubicBezTo>
                    <a:pt x="295" y="149"/>
                    <a:pt x="297" y="146"/>
                    <a:pt x="300" y="146"/>
                  </a:cubicBezTo>
                  <a:lnTo>
                    <a:pt x="329" y="142"/>
                  </a:lnTo>
                  <a:lnTo>
                    <a:pt x="354" y="137"/>
                  </a:lnTo>
                  <a:cubicBezTo>
                    <a:pt x="359" y="137"/>
                    <a:pt x="363" y="132"/>
                    <a:pt x="368" y="132"/>
                  </a:cubicBezTo>
                  <a:cubicBezTo>
                    <a:pt x="371" y="132"/>
                    <a:pt x="374" y="133"/>
                    <a:pt x="378" y="137"/>
                  </a:cubicBezTo>
                  <a:cubicBezTo>
                    <a:pt x="380" y="139"/>
                    <a:pt x="383" y="140"/>
                    <a:pt x="385" y="140"/>
                  </a:cubicBezTo>
                  <a:cubicBezTo>
                    <a:pt x="394" y="140"/>
                    <a:pt x="401" y="124"/>
                    <a:pt x="411" y="80"/>
                  </a:cubicBezTo>
                  <a:cubicBezTo>
                    <a:pt x="399" y="47"/>
                    <a:pt x="399" y="31"/>
                    <a:pt x="382" y="31"/>
                  </a:cubicBezTo>
                  <a:cubicBezTo>
                    <a:pt x="374" y="31"/>
                    <a:pt x="364" y="25"/>
                    <a:pt x="355" y="25"/>
                  </a:cubicBezTo>
                  <a:cubicBezTo>
                    <a:pt x="350" y="25"/>
                    <a:pt x="345" y="27"/>
                    <a:pt x="341" y="31"/>
                  </a:cubicBezTo>
                  <a:cubicBezTo>
                    <a:pt x="334" y="36"/>
                    <a:pt x="327" y="38"/>
                    <a:pt x="320" y="38"/>
                  </a:cubicBezTo>
                  <a:cubicBezTo>
                    <a:pt x="294" y="38"/>
                    <a:pt x="268" y="10"/>
                    <a:pt x="241" y="10"/>
                  </a:cubicBezTo>
                  <a:cubicBezTo>
                    <a:pt x="234" y="10"/>
                    <a:pt x="226" y="12"/>
                    <a:pt x="218" y="18"/>
                  </a:cubicBezTo>
                  <a:cubicBezTo>
                    <a:pt x="206" y="5"/>
                    <a:pt x="193" y="0"/>
                    <a:pt x="181"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313;p29"/>
            <p:cNvSpPr/>
            <p:nvPr/>
          </p:nvSpPr>
          <p:spPr>
            <a:xfrm>
              <a:off x="3054400" y="4491050"/>
              <a:ext cx="7825" cy="3225"/>
            </a:xfrm>
            <a:custGeom>
              <a:avLst/>
              <a:gdLst/>
              <a:ahLst/>
              <a:cxnLst/>
              <a:rect l="l" t="t" r="r" b="b"/>
              <a:pathLst>
                <a:path w="313" h="129" extrusionOk="0">
                  <a:moveTo>
                    <a:pt x="26" y="1"/>
                  </a:moveTo>
                  <a:cubicBezTo>
                    <a:pt x="5" y="1"/>
                    <a:pt x="1" y="13"/>
                    <a:pt x="1" y="50"/>
                  </a:cubicBezTo>
                  <a:cubicBezTo>
                    <a:pt x="3" y="88"/>
                    <a:pt x="8" y="97"/>
                    <a:pt x="13" y="97"/>
                  </a:cubicBezTo>
                  <a:cubicBezTo>
                    <a:pt x="17" y="97"/>
                    <a:pt x="22" y="91"/>
                    <a:pt x="26" y="91"/>
                  </a:cubicBezTo>
                  <a:lnTo>
                    <a:pt x="62" y="107"/>
                  </a:lnTo>
                  <a:cubicBezTo>
                    <a:pt x="71" y="107"/>
                    <a:pt x="75" y="115"/>
                    <a:pt x="83" y="115"/>
                  </a:cubicBezTo>
                  <a:cubicBezTo>
                    <a:pt x="97" y="115"/>
                    <a:pt x="112" y="110"/>
                    <a:pt x="127" y="110"/>
                  </a:cubicBezTo>
                  <a:cubicBezTo>
                    <a:pt x="135" y="110"/>
                    <a:pt x="142" y="111"/>
                    <a:pt x="149" y="115"/>
                  </a:cubicBezTo>
                  <a:cubicBezTo>
                    <a:pt x="151" y="116"/>
                    <a:pt x="154" y="117"/>
                    <a:pt x="156" y="117"/>
                  </a:cubicBezTo>
                  <a:cubicBezTo>
                    <a:pt x="169" y="117"/>
                    <a:pt x="181" y="107"/>
                    <a:pt x="194" y="107"/>
                  </a:cubicBezTo>
                  <a:cubicBezTo>
                    <a:pt x="202" y="107"/>
                    <a:pt x="210" y="111"/>
                    <a:pt x="218" y="124"/>
                  </a:cubicBezTo>
                  <a:cubicBezTo>
                    <a:pt x="220" y="127"/>
                    <a:pt x="221" y="129"/>
                    <a:pt x="222" y="129"/>
                  </a:cubicBezTo>
                  <a:cubicBezTo>
                    <a:pt x="225" y="129"/>
                    <a:pt x="229" y="121"/>
                    <a:pt x="235" y="115"/>
                  </a:cubicBezTo>
                  <a:cubicBezTo>
                    <a:pt x="237" y="106"/>
                    <a:pt x="240" y="103"/>
                    <a:pt x="243" y="103"/>
                  </a:cubicBezTo>
                  <a:cubicBezTo>
                    <a:pt x="247" y="103"/>
                    <a:pt x="251" y="107"/>
                    <a:pt x="255" y="111"/>
                  </a:cubicBezTo>
                  <a:cubicBezTo>
                    <a:pt x="263" y="119"/>
                    <a:pt x="271" y="126"/>
                    <a:pt x="279" y="126"/>
                  </a:cubicBezTo>
                  <a:cubicBezTo>
                    <a:pt x="291" y="126"/>
                    <a:pt x="303" y="109"/>
                    <a:pt x="313" y="54"/>
                  </a:cubicBezTo>
                  <a:cubicBezTo>
                    <a:pt x="305" y="25"/>
                    <a:pt x="296" y="25"/>
                    <a:pt x="288" y="21"/>
                  </a:cubicBezTo>
                  <a:cubicBezTo>
                    <a:pt x="272" y="21"/>
                    <a:pt x="255" y="23"/>
                    <a:pt x="239" y="23"/>
                  </a:cubicBezTo>
                  <a:cubicBezTo>
                    <a:pt x="231" y="23"/>
                    <a:pt x="223" y="22"/>
                    <a:pt x="214" y="21"/>
                  </a:cubicBezTo>
                  <a:cubicBezTo>
                    <a:pt x="198" y="21"/>
                    <a:pt x="181" y="5"/>
                    <a:pt x="169" y="5"/>
                  </a:cubicBezTo>
                  <a:cubicBezTo>
                    <a:pt x="140" y="1"/>
                    <a:pt x="112" y="1"/>
                    <a:pt x="83"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314;p29"/>
            <p:cNvSpPr/>
            <p:nvPr/>
          </p:nvSpPr>
          <p:spPr>
            <a:xfrm>
              <a:off x="3063750" y="4491600"/>
              <a:ext cx="3100" cy="2525"/>
            </a:xfrm>
            <a:custGeom>
              <a:avLst/>
              <a:gdLst/>
              <a:ahLst/>
              <a:cxnLst/>
              <a:rect l="l" t="t" r="r" b="b"/>
              <a:pathLst>
                <a:path w="124" h="101" extrusionOk="0">
                  <a:moveTo>
                    <a:pt x="54" y="0"/>
                  </a:moveTo>
                  <a:cubicBezTo>
                    <a:pt x="36" y="0"/>
                    <a:pt x="19" y="1"/>
                    <a:pt x="0" y="3"/>
                  </a:cubicBezTo>
                  <a:cubicBezTo>
                    <a:pt x="4" y="61"/>
                    <a:pt x="4" y="94"/>
                    <a:pt x="14" y="94"/>
                  </a:cubicBezTo>
                  <a:cubicBezTo>
                    <a:pt x="16" y="94"/>
                    <a:pt x="18" y="92"/>
                    <a:pt x="21" y="89"/>
                  </a:cubicBezTo>
                  <a:cubicBezTo>
                    <a:pt x="24" y="85"/>
                    <a:pt x="28" y="83"/>
                    <a:pt x="32" y="83"/>
                  </a:cubicBezTo>
                  <a:cubicBezTo>
                    <a:pt x="42" y="83"/>
                    <a:pt x="53" y="95"/>
                    <a:pt x="62" y="98"/>
                  </a:cubicBezTo>
                  <a:cubicBezTo>
                    <a:pt x="68" y="100"/>
                    <a:pt x="75" y="101"/>
                    <a:pt x="82" y="101"/>
                  </a:cubicBezTo>
                  <a:cubicBezTo>
                    <a:pt x="90" y="101"/>
                    <a:pt x="97" y="100"/>
                    <a:pt x="103" y="98"/>
                  </a:cubicBezTo>
                  <a:cubicBezTo>
                    <a:pt x="111" y="93"/>
                    <a:pt x="119" y="81"/>
                    <a:pt x="123" y="28"/>
                  </a:cubicBezTo>
                  <a:cubicBezTo>
                    <a:pt x="115" y="20"/>
                    <a:pt x="111" y="3"/>
                    <a:pt x="107" y="3"/>
                  </a:cubicBezTo>
                  <a:cubicBezTo>
                    <a:pt x="89" y="1"/>
                    <a:pt x="71" y="0"/>
                    <a:pt x="54"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315;p29"/>
            <p:cNvSpPr/>
            <p:nvPr/>
          </p:nvSpPr>
          <p:spPr>
            <a:xfrm>
              <a:off x="3062825" y="4491650"/>
              <a:ext cx="525" cy="2200"/>
            </a:xfrm>
            <a:custGeom>
              <a:avLst/>
              <a:gdLst/>
              <a:ahLst/>
              <a:cxnLst/>
              <a:rect l="l" t="t" r="r" b="b"/>
              <a:pathLst>
                <a:path w="21" h="88" extrusionOk="0">
                  <a:moveTo>
                    <a:pt x="7" y="0"/>
                  </a:moveTo>
                  <a:cubicBezTo>
                    <a:pt x="3" y="0"/>
                    <a:pt x="0" y="11"/>
                    <a:pt x="0" y="46"/>
                  </a:cubicBezTo>
                  <a:cubicBezTo>
                    <a:pt x="0" y="59"/>
                    <a:pt x="0" y="75"/>
                    <a:pt x="5" y="87"/>
                  </a:cubicBezTo>
                  <a:cubicBezTo>
                    <a:pt x="5" y="88"/>
                    <a:pt x="5" y="88"/>
                    <a:pt x="6" y="88"/>
                  </a:cubicBezTo>
                  <a:cubicBezTo>
                    <a:pt x="14" y="88"/>
                    <a:pt x="21" y="57"/>
                    <a:pt x="17" y="34"/>
                  </a:cubicBezTo>
                  <a:cubicBezTo>
                    <a:pt x="17" y="22"/>
                    <a:pt x="13" y="9"/>
                    <a:pt x="9" y="1"/>
                  </a:cubicBezTo>
                  <a:cubicBezTo>
                    <a:pt x="8" y="1"/>
                    <a:pt x="7" y="0"/>
                    <a:pt x="7"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316;p29"/>
            <p:cNvSpPr/>
            <p:nvPr/>
          </p:nvSpPr>
          <p:spPr>
            <a:xfrm>
              <a:off x="3052975" y="4491350"/>
              <a:ext cx="650" cy="1875"/>
            </a:xfrm>
            <a:custGeom>
              <a:avLst/>
              <a:gdLst/>
              <a:ahLst/>
              <a:cxnLst/>
              <a:rect l="l" t="t" r="r" b="b"/>
              <a:pathLst>
                <a:path w="26" h="75" extrusionOk="0">
                  <a:moveTo>
                    <a:pt x="5" y="1"/>
                  </a:moveTo>
                  <a:cubicBezTo>
                    <a:pt x="0" y="1"/>
                    <a:pt x="0" y="9"/>
                    <a:pt x="0" y="13"/>
                  </a:cubicBezTo>
                  <a:cubicBezTo>
                    <a:pt x="0" y="30"/>
                    <a:pt x="0" y="46"/>
                    <a:pt x="0" y="67"/>
                  </a:cubicBezTo>
                  <a:cubicBezTo>
                    <a:pt x="4" y="71"/>
                    <a:pt x="7" y="74"/>
                    <a:pt x="10" y="74"/>
                  </a:cubicBezTo>
                  <a:cubicBezTo>
                    <a:pt x="15" y="74"/>
                    <a:pt x="20" y="66"/>
                    <a:pt x="25" y="46"/>
                  </a:cubicBezTo>
                  <a:cubicBezTo>
                    <a:pt x="25" y="34"/>
                    <a:pt x="21" y="21"/>
                    <a:pt x="21" y="13"/>
                  </a:cubicBezTo>
                  <a:cubicBezTo>
                    <a:pt x="17" y="5"/>
                    <a:pt x="13" y="5"/>
                    <a:pt x="5"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317;p29"/>
            <p:cNvSpPr/>
            <p:nvPr/>
          </p:nvSpPr>
          <p:spPr>
            <a:xfrm>
              <a:off x="3018300" y="4593725"/>
              <a:ext cx="16025" cy="7125"/>
            </a:xfrm>
            <a:custGeom>
              <a:avLst/>
              <a:gdLst/>
              <a:ahLst/>
              <a:cxnLst/>
              <a:rect l="l" t="t" r="r" b="b"/>
              <a:pathLst>
                <a:path w="641" h="285" extrusionOk="0">
                  <a:moveTo>
                    <a:pt x="9" y="1"/>
                  </a:moveTo>
                  <a:cubicBezTo>
                    <a:pt x="9" y="1"/>
                    <a:pt x="5" y="1"/>
                    <a:pt x="1" y="5"/>
                  </a:cubicBezTo>
                  <a:lnTo>
                    <a:pt x="1" y="284"/>
                  </a:lnTo>
                  <a:cubicBezTo>
                    <a:pt x="17" y="284"/>
                    <a:pt x="38" y="272"/>
                    <a:pt x="42" y="268"/>
                  </a:cubicBezTo>
                  <a:cubicBezTo>
                    <a:pt x="48" y="267"/>
                    <a:pt x="55" y="266"/>
                    <a:pt x="61" y="266"/>
                  </a:cubicBezTo>
                  <a:cubicBezTo>
                    <a:pt x="78" y="266"/>
                    <a:pt x="93" y="270"/>
                    <a:pt x="111" y="276"/>
                  </a:cubicBezTo>
                  <a:cubicBezTo>
                    <a:pt x="119" y="276"/>
                    <a:pt x="128" y="285"/>
                    <a:pt x="137" y="285"/>
                  </a:cubicBezTo>
                  <a:cubicBezTo>
                    <a:pt x="143" y="285"/>
                    <a:pt x="150" y="281"/>
                    <a:pt x="157" y="268"/>
                  </a:cubicBezTo>
                  <a:cubicBezTo>
                    <a:pt x="161" y="251"/>
                    <a:pt x="173" y="243"/>
                    <a:pt x="189" y="243"/>
                  </a:cubicBezTo>
                  <a:cubicBezTo>
                    <a:pt x="218" y="235"/>
                    <a:pt x="251" y="227"/>
                    <a:pt x="280" y="223"/>
                  </a:cubicBezTo>
                  <a:cubicBezTo>
                    <a:pt x="285" y="223"/>
                    <a:pt x="290" y="223"/>
                    <a:pt x="296" y="223"/>
                  </a:cubicBezTo>
                  <a:cubicBezTo>
                    <a:pt x="304" y="223"/>
                    <a:pt x="313" y="222"/>
                    <a:pt x="321" y="214"/>
                  </a:cubicBezTo>
                  <a:cubicBezTo>
                    <a:pt x="328" y="208"/>
                    <a:pt x="336" y="205"/>
                    <a:pt x="343" y="205"/>
                  </a:cubicBezTo>
                  <a:cubicBezTo>
                    <a:pt x="363" y="205"/>
                    <a:pt x="383" y="222"/>
                    <a:pt x="404" y="222"/>
                  </a:cubicBezTo>
                  <a:cubicBezTo>
                    <a:pt x="414" y="222"/>
                    <a:pt x="425" y="218"/>
                    <a:pt x="436" y="206"/>
                  </a:cubicBezTo>
                  <a:cubicBezTo>
                    <a:pt x="436" y="206"/>
                    <a:pt x="436" y="205"/>
                    <a:pt x="437" y="205"/>
                  </a:cubicBezTo>
                  <a:cubicBezTo>
                    <a:pt x="441" y="205"/>
                    <a:pt x="445" y="218"/>
                    <a:pt x="452" y="218"/>
                  </a:cubicBezTo>
                  <a:cubicBezTo>
                    <a:pt x="454" y="221"/>
                    <a:pt x="458" y="223"/>
                    <a:pt x="462" y="223"/>
                  </a:cubicBezTo>
                  <a:cubicBezTo>
                    <a:pt x="466" y="223"/>
                    <a:pt x="469" y="222"/>
                    <a:pt x="472" y="218"/>
                  </a:cubicBezTo>
                  <a:cubicBezTo>
                    <a:pt x="482" y="209"/>
                    <a:pt x="490" y="204"/>
                    <a:pt x="498" y="204"/>
                  </a:cubicBezTo>
                  <a:cubicBezTo>
                    <a:pt x="504" y="204"/>
                    <a:pt x="510" y="207"/>
                    <a:pt x="518" y="214"/>
                  </a:cubicBezTo>
                  <a:cubicBezTo>
                    <a:pt x="523" y="220"/>
                    <a:pt x="528" y="222"/>
                    <a:pt x="534" y="222"/>
                  </a:cubicBezTo>
                  <a:cubicBezTo>
                    <a:pt x="547" y="222"/>
                    <a:pt x="560" y="210"/>
                    <a:pt x="571" y="181"/>
                  </a:cubicBezTo>
                  <a:cubicBezTo>
                    <a:pt x="571" y="179"/>
                    <a:pt x="573" y="172"/>
                    <a:pt x="575" y="172"/>
                  </a:cubicBezTo>
                  <a:cubicBezTo>
                    <a:pt x="577" y="172"/>
                    <a:pt x="578" y="173"/>
                    <a:pt x="579" y="177"/>
                  </a:cubicBezTo>
                  <a:cubicBezTo>
                    <a:pt x="588" y="205"/>
                    <a:pt x="597" y="209"/>
                    <a:pt x="607" y="209"/>
                  </a:cubicBezTo>
                  <a:cubicBezTo>
                    <a:pt x="612" y="209"/>
                    <a:pt x="617" y="208"/>
                    <a:pt x="622" y="208"/>
                  </a:cubicBezTo>
                  <a:cubicBezTo>
                    <a:pt x="625" y="208"/>
                    <a:pt x="629" y="209"/>
                    <a:pt x="632" y="210"/>
                  </a:cubicBezTo>
                  <a:cubicBezTo>
                    <a:pt x="632" y="210"/>
                    <a:pt x="632" y="206"/>
                    <a:pt x="637" y="206"/>
                  </a:cubicBezTo>
                  <a:cubicBezTo>
                    <a:pt x="637" y="177"/>
                    <a:pt x="641" y="149"/>
                    <a:pt x="641" y="120"/>
                  </a:cubicBezTo>
                  <a:cubicBezTo>
                    <a:pt x="637" y="79"/>
                    <a:pt x="628" y="79"/>
                    <a:pt x="620" y="79"/>
                  </a:cubicBezTo>
                  <a:cubicBezTo>
                    <a:pt x="613" y="77"/>
                    <a:pt x="605" y="76"/>
                    <a:pt x="598" y="76"/>
                  </a:cubicBezTo>
                  <a:cubicBezTo>
                    <a:pt x="585" y="76"/>
                    <a:pt x="571" y="78"/>
                    <a:pt x="558" y="78"/>
                  </a:cubicBezTo>
                  <a:cubicBezTo>
                    <a:pt x="546" y="78"/>
                    <a:pt x="534" y="77"/>
                    <a:pt x="522" y="71"/>
                  </a:cubicBezTo>
                  <a:cubicBezTo>
                    <a:pt x="485" y="58"/>
                    <a:pt x="452" y="50"/>
                    <a:pt x="415" y="50"/>
                  </a:cubicBezTo>
                  <a:cubicBezTo>
                    <a:pt x="411" y="50"/>
                    <a:pt x="407" y="46"/>
                    <a:pt x="407" y="46"/>
                  </a:cubicBezTo>
                  <a:cubicBezTo>
                    <a:pt x="397" y="30"/>
                    <a:pt x="388" y="25"/>
                    <a:pt x="379" y="25"/>
                  </a:cubicBezTo>
                  <a:cubicBezTo>
                    <a:pt x="372" y="25"/>
                    <a:pt x="365" y="28"/>
                    <a:pt x="358" y="30"/>
                  </a:cubicBezTo>
                  <a:cubicBezTo>
                    <a:pt x="351" y="30"/>
                    <a:pt x="347" y="35"/>
                    <a:pt x="342" y="35"/>
                  </a:cubicBezTo>
                  <a:cubicBezTo>
                    <a:pt x="340" y="35"/>
                    <a:pt x="339" y="35"/>
                    <a:pt x="337" y="34"/>
                  </a:cubicBezTo>
                  <a:cubicBezTo>
                    <a:pt x="292" y="26"/>
                    <a:pt x="247" y="17"/>
                    <a:pt x="202" y="9"/>
                  </a:cubicBezTo>
                  <a:cubicBezTo>
                    <a:pt x="193" y="9"/>
                    <a:pt x="181" y="17"/>
                    <a:pt x="169" y="21"/>
                  </a:cubicBezTo>
                  <a:lnTo>
                    <a:pt x="120" y="21"/>
                  </a:lnTo>
                  <a:cubicBezTo>
                    <a:pt x="115" y="21"/>
                    <a:pt x="111" y="17"/>
                    <a:pt x="103" y="17"/>
                  </a:cubicBezTo>
                  <a:cubicBezTo>
                    <a:pt x="99" y="17"/>
                    <a:pt x="87" y="21"/>
                    <a:pt x="74" y="21"/>
                  </a:cubicBezTo>
                  <a:cubicBezTo>
                    <a:pt x="54" y="13"/>
                    <a:pt x="33" y="5"/>
                    <a:pt x="9"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318;p29"/>
            <p:cNvSpPr/>
            <p:nvPr/>
          </p:nvSpPr>
          <p:spPr>
            <a:xfrm>
              <a:off x="3018200" y="4580675"/>
              <a:ext cx="16125" cy="7125"/>
            </a:xfrm>
            <a:custGeom>
              <a:avLst/>
              <a:gdLst/>
              <a:ahLst/>
              <a:cxnLst/>
              <a:rect l="l" t="t" r="r" b="b"/>
              <a:pathLst>
                <a:path w="645" h="285" extrusionOk="0">
                  <a:moveTo>
                    <a:pt x="59" y="1"/>
                  </a:moveTo>
                  <a:cubicBezTo>
                    <a:pt x="40" y="1"/>
                    <a:pt x="19" y="28"/>
                    <a:pt x="0" y="43"/>
                  </a:cubicBezTo>
                  <a:lnTo>
                    <a:pt x="0" y="285"/>
                  </a:lnTo>
                  <a:lnTo>
                    <a:pt x="13" y="285"/>
                  </a:lnTo>
                  <a:cubicBezTo>
                    <a:pt x="25" y="269"/>
                    <a:pt x="50" y="269"/>
                    <a:pt x="70" y="269"/>
                  </a:cubicBezTo>
                  <a:cubicBezTo>
                    <a:pt x="91" y="269"/>
                    <a:pt x="111" y="264"/>
                    <a:pt x="136" y="260"/>
                  </a:cubicBezTo>
                  <a:cubicBezTo>
                    <a:pt x="151" y="251"/>
                    <a:pt x="169" y="246"/>
                    <a:pt x="187" y="246"/>
                  </a:cubicBezTo>
                  <a:cubicBezTo>
                    <a:pt x="193" y="246"/>
                    <a:pt x="199" y="247"/>
                    <a:pt x="206" y="248"/>
                  </a:cubicBezTo>
                  <a:cubicBezTo>
                    <a:pt x="224" y="253"/>
                    <a:pt x="241" y="260"/>
                    <a:pt x="258" y="260"/>
                  </a:cubicBezTo>
                  <a:cubicBezTo>
                    <a:pt x="268" y="260"/>
                    <a:pt x="277" y="258"/>
                    <a:pt x="288" y="252"/>
                  </a:cubicBezTo>
                  <a:cubicBezTo>
                    <a:pt x="297" y="249"/>
                    <a:pt x="304" y="241"/>
                    <a:pt x="312" y="241"/>
                  </a:cubicBezTo>
                  <a:cubicBezTo>
                    <a:pt x="315" y="241"/>
                    <a:pt x="318" y="242"/>
                    <a:pt x="321" y="244"/>
                  </a:cubicBezTo>
                  <a:cubicBezTo>
                    <a:pt x="326" y="247"/>
                    <a:pt x="331" y="248"/>
                    <a:pt x="337" y="248"/>
                  </a:cubicBezTo>
                  <a:cubicBezTo>
                    <a:pt x="360" y="248"/>
                    <a:pt x="385" y="227"/>
                    <a:pt x="410" y="227"/>
                  </a:cubicBezTo>
                  <a:cubicBezTo>
                    <a:pt x="411" y="227"/>
                    <a:pt x="413" y="227"/>
                    <a:pt x="415" y="228"/>
                  </a:cubicBezTo>
                  <a:cubicBezTo>
                    <a:pt x="431" y="228"/>
                    <a:pt x="447" y="210"/>
                    <a:pt x="465" y="210"/>
                  </a:cubicBezTo>
                  <a:cubicBezTo>
                    <a:pt x="470" y="210"/>
                    <a:pt x="475" y="212"/>
                    <a:pt x="481" y="215"/>
                  </a:cubicBezTo>
                  <a:cubicBezTo>
                    <a:pt x="489" y="222"/>
                    <a:pt x="497" y="224"/>
                    <a:pt x="503" y="224"/>
                  </a:cubicBezTo>
                  <a:cubicBezTo>
                    <a:pt x="509" y="224"/>
                    <a:pt x="515" y="223"/>
                    <a:pt x="520" y="223"/>
                  </a:cubicBezTo>
                  <a:cubicBezTo>
                    <a:pt x="522" y="223"/>
                    <a:pt x="524" y="223"/>
                    <a:pt x="526" y="223"/>
                  </a:cubicBezTo>
                  <a:cubicBezTo>
                    <a:pt x="532" y="226"/>
                    <a:pt x="538" y="227"/>
                    <a:pt x="544" y="227"/>
                  </a:cubicBezTo>
                  <a:cubicBezTo>
                    <a:pt x="560" y="227"/>
                    <a:pt x="574" y="218"/>
                    <a:pt x="583" y="203"/>
                  </a:cubicBezTo>
                  <a:cubicBezTo>
                    <a:pt x="587" y="197"/>
                    <a:pt x="592" y="192"/>
                    <a:pt x="598" y="192"/>
                  </a:cubicBezTo>
                  <a:cubicBezTo>
                    <a:pt x="603" y="192"/>
                    <a:pt x="608" y="197"/>
                    <a:pt x="612" y="211"/>
                  </a:cubicBezTo>
                  <a:cubicBezTo>
                    <a:pt x="616" y="228"/>
                    <a:pt x="628" y="223"/>
                    <a:pt x="636" y="232"/>
                  </a:cubicBezTo>
                  <a:cubicBezTo>
                    <a:pt x="641" y="195"/>
                    <a:pt x="641" y="166"/>
                    <a:pt x="645" y="137"/>
                  </a:cubicBezTo>
                  <a:cubicBezTo>
                    <a:pt x="638" y="94"/>
                    <a:pt x="631" y="77"/>
                    <a:pt x="625" y="77"/>
                  </a:cubicBezTo>
                  <a:cubicBezTo>
                    <a:pt x="623" y="77"/>
                    <a:pt x="622" y="78"/>
                    <a:pt x="620" y="80"/>
                  </a:cubicBezTo>
                  <a:cubicBezTo>
                    <a:pt x="612" y="88"/>
                    <a:pt x="604" y="96"/>
                    <a:pt x="595" y="96"/>
                  </a:cubicBezTo>
                  <a:cubicBezTo>
                    <a:pt x="554" y="92"/>
                    <a:pt x="517" y="80"/>
                    <a:pt x="481" y="67"/>
                  </a:cubicBezTo>
                  <a:cubicBezTo>
                    <a:pt x="468" y="59"/>
                    <a:pt x="453" y="55"/>
                    <a:pt x="437" y="55"/>
                  </a:cubicBezTo>
                  <a:cubicBezTo>
                    <a:pt x="422" y="55"/>
                    <a:pt x="407" y="59"/>
                    <a:pt x="394" y="67"/>
                  </a:cubicBezTo>
                  <a:cubicBezTo>
                    <a:pt x="393" y="68"/>
                    <a:pt x="391" y="69"/>
                    <a:pt x="390" y="69"/>
                  </a:cubicBezTo>
                  <a:cubicBezTo>
                    <a:pt x="383" y="69"/>
                    <a:pt x="376" y="63"/>
                    <a:pt x="370" y="59"/>
                  </a:cubicBezTo>
                  <a:cubicBezTo>
                    <a:pt x="364" y="59"/>
                    <a:pt x="348" y="52"/>
                    <a:pt x="336" y="52"/>
                  </a:cubicBezTo>
                  <a:cubicBezTo>
                    <a:pt x="332" y="52"/>
                    <a:pt x="328" y="53"/>
                    <a:pt x="325" y="55"/>
                  </a:cubicBezTo>
                  <a:cubicBezTo>
                    <a:pt x="318" y="59"/>
                    <a:pt x="310" y="61"/>
                    <a:pt x="302" y="61"/>
                  </a:cubicBezTo>
                  <a:cubicBezTo>
                    <a:pt x="294" y="61"/>
                    <a:pt x="286" y="59"/>
                    <a:pt x="280" y="55"/>
                  </a:cubicBezTo>
                  <a:cubicBezTo>
                    <a:pt x="263" y="47"/>
                    <a:pt x="247" y="43"/>
                    <a:pt x="230" y="43"/>
                  </a:cubicBezTo>
                  <a:cubicBezTo>
                    <a:pt x="217" y="43"/>
                    <a:pt x="207" y="48"/>
                    <a:pt x="195" y="48"/>
                  </a:cubicBezTo>
                  <a:cubicBezTo>
                    <a:pt x="192" y="48"/>
                    <a:pt x="188" y="48"/>
                    <a:pt x="185" y="47"/>
                  </a:cubicBezTo>
                  <a:cubicBezTo>
                    <a:pt x="148" y="35"/>
                    <a:pt x="107" y="18"/>
                    <a:pt x="66" y="2"/>
                  </a:cubicBezTo>
                  <a:cubicBezTo>
                    <a:pt x="64" y="1"/>
                    <a:pt x="62" y="1"/>
                    <a:pt x="59"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319;p29"/>
            <p:cNvSpPr/>
            <p:nvPr/>
          </p:nvSpPr>
          <p:spPr>
            <a:xfrm>
              <a:off x="3018300" y="4606550"/>
              <a:ext cx="13475" cy="7450"/>
            </a:xfrm>
            <a:custGeom>
              <a:avLst/>
              <a:gdLst/>
              <a:ahLst/>
              <a:cxnLst/>
              <a:rect l="l" t="t" r="r" b="b"/>
              <a:pathLst>
                <a:path w="539" h="298" extrusionOk="0">
                  <a:moveTo>
                    <a:pt x="13" y="1"/>
                  </a:moveTo>
                  <a:cubicBezTo>
                    <a:pt x="5" y="5"/>
                    <a:pt x="1" y="5"/>
                    <a:pt x="1" y="9"/>
                  </a:cubicBezTo>
                  <a:lnTo>
                    <a:pt x="1" y="296"/>
                  </a:lnTo>
                  <a:cubicBezTo>
                    <a:pt x="5" y="297"/>
                    <a:pt x="9" y="297"/>
                    <a:pt x="13" y="297"/>
                  </a:cubicBezTo>
                  <a:cubicBezTo>
                    <a:pt x="33" y="297"/>
                    <a:pt x="53" y="289"/>
                    <a:pt x="66" y="272"/>
                  </a:cubicBezTo>
                  <a:cubicBezTo>
                    <a:pt x="74" y="263"/>
                    <a:pt x="83" y="268"/>
                    <a:pt x="91" y="263"/>
                  </a:cubicBezTo>
                  <a:cubicBezTo>
                    <a:pt x="120" y="263"/>
                    <a:pt x="148" y="255"/>
                    <a:pt x="177" y="251"/>
                  </a:cubicBezTo>
                  <a:cubicBezTo>
                    <a:pt x="206" y="239"/>
                    <a:pt x="239" y="227"/>
                    <a:pt x="267" y="222"/>
                  </a:cubicBezTo>
                  <a:cubicBezTo>
                    <a:pt x="288" y="222"/>
                    <a:pt x="308" y="227"/>
                    <a:pt x="328" y="227"/>
                  </a:cubicBezTo>
                  <a:cubicBezTo>
                    <a:pt x="348" y="227"/>
                    <a:pt x="368" y="222"/>
                    <a:pt x="386" y="206"/>
                  </a:cubicBezTo>
                  <a:cubicBezTo>
                    <a:pt x="388" y="204"/>
                    <a:pt x="390" y="203"/>
                    <a:pt x="393" y="203"/>
                  </a:cubicBezTo>
                  <a:cubicBezTo>
                    <a:pt x="396" y="203"/>
                    <a:pt x="400" y="205"/>
                    <a:pt x="403" y="210"/>
                  </a:cubicBezTo>
                  <a:cubicBezTo>
                    <a:pt x="409" y="222"/>
                    <a:pt x="415" y="227"/>
                    <a:pt x="422" y="227"/>
                  </a:cubicBezTo>
                  <a:cubicBezTo>
                    <a:pt x="430" y="227"/>
                    <a:pt x="437" y="221"/>
                    <a:pt x="444" y="210"/>
                  </a:cubicBezTo>
                  <a:cubicBezTo>
                    <a:pt x="449" y="203"/>
                    <a:pt x="456" y="200"/>
                    <a:pt x="463" y="200"/>
                  </a:cubicBezTo>
                  <a:cubicBezTo>
                    <a:pt x="471" y="200"/>
                    <a:pt x="480" y="204"/>
                    <a:pt x="489" y="206"/>
                  </a:cubicBezTo>
                  <a:cubicBezTo>
                    <a:pt x="505" y="206"/>
                    <a:pt x="518" y="198"/>
                    <a:pt x="530" y="185"/>
                  </a:cubicBezTo>
                  <a:cubicBezTo>
                    <a:pt x="534" y="169"/>
                    <a:pt x="538" y="153"/>
                    <a:pt x="538" y="136"/>
                  </a:cubicBezTo>
                  <a:lnTo>
                    <a:pt x="538" y="108"/>
                  </a:lnTo>
                  <a:cubicBezTo>
                    <a:pt x="530" y="95"/>
                    <a:pt x="522" y="83"/>
                    <a:pt x="513" y="75"/>
                  </a:cubicBezTo>
                  <a:cubicBezTo>
                    <a:pt x="509" y="73"/>
                    <a:pt x="505" y="73"/>
                    <a:pt x="501" y="73"/>
                  </a:cubicBezTo>
                  <a:cubicBezTo>
                    <a:pt x="497" y="73"/>
                    <a:pt x="493" y="73"/>
                    <a:pt x="489" y="71"/>
                  </a:cubicBezTo>
                  <a:cubicBezTo>
                    <a:pt x="444" y="67"/>
                    <a:pt x="403" y="54"/>
                    <a:pt x="358" y="42"/>
                  </a:cubicBezTo>
                  <a:cubicBezTo>
                    <a:pt x="329" y="29"/>
                    <a:pt x="299" y="24"/>
                    <a:pt x="268" y="24"/>
                  </a:cubicBezTo>
                  <a:cubicBezTo>
                    <a:pt x="258" y="24"/>
                    <a:pt x="248" y="24"/>
                    <a:pt x="239" y="25"/>
                  </a:cubicBezTo>
                  <a:cubicBezTo>
                    <a:pt x="232" y="27"/>
                    <a:pt x="224" y="28"/>
                    <a:pt x="217" y="28"/>
                  </a:cubicBezTo>
                  <a:cubicBezTo>
                    <a:pt x="207" y="28"/>
                    <a:pt x="197" y="26"/>
                    <a:pt x="189" y="21"/>
                  </a:cubicBezTo>
                  <a:cubicBezTo>
                    <a:pt x="179" y="13"/>
                    <a:pt x="166" y="9"/>
                    <a:pt x="155" y="9"/>
                  </a:cubicBezTo>
                  <a:cubicBezTo>
                    <a:pt x="148" y="9"/>
                    <a:pt x="142" y="10"/>
                    <a:pt x="136" y="13"/>
                  </a:cubicBezTo>
                  <a:cubicBezTo>
                    <a:pt x="130" y="15"/>
                    <a:pt x="124" y="16"/>
                    <a:pt x="118" y="16"/>
                  </a:cubicBezTo>
                  <a:cubicBezTo>
                    <a:pt x="111" y="16"/>
                    <a:pt x="105" y="15"/>
                    <a:pt x="99" y="13"/>
                  </a:cubicBezTo>
                  <a:cubicBezTo>
                    <a:pt x="96" y="13"/>
                    <a:pt x="92" y="4"/>
                    <a:pt x="86" y="4"/>
                  </a:cubicBezTo>
                  <a:cubicBezTo>
                    <a:pt x="85" y="4"/>
                    <a:pt x="84" y="4"/>
                    <a:pt x="83" y="5"/>
                  </a:cubicBezTo>
                  <a:cubicBezTo>
                    <a:pt x="75" y="17"/>
                    <a:pt x="67" y="21"/>
                    <a:pt x="59" y="21"/>
                  </a:cubicBezTo>
                  <a:cubicBezTo>
                    <a:pt x="44" y="21"/>
                    <a:pt x="28" y="9"/>
                    <a:pt x="13"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320;p29"/>
            <p:cNvSpPr/>
            <p:nvPr/>
          </p:nvSpPr>
          <p:spPr>
            <a:xfrm>
              <a:off x="3018300" y="4515700"/>
              <a:ext cx="6600" cy="6275"/>
            </a:xfrm>
            <a:custGeom>
              <a:avLst/>
              <a:gdLst/>
              <a:ahLst/>
              <a:cxnLst/>
              <a:rect l="l" t="t" r="r" b="b"/>
              <a:pathLst>
                <a:path w="264" h="251" extrusionOk="0">
                  <a:moveTo>
                    <a:pt x="80" y="0"/>
                  </a:moveTo>
                  <a:cubicBezTo>
                    <a:pt x="70" y="0"/>
                    <a:pt x="60" y="5"/>
                    <a:pt x="50" y="16"/>
                  </a:cubicBezTo>
                  <a:lnTo>
                    <a:pt x="42" y="16"/>
                  </a:lnTo>
                  <a:cubicBezTo>
                    <a:pt x="29" y="12"/>
                    <a:pt x="13" y="8"/>
                    <a:pt x="1" y="8"/>
                  </a:cubicBezTo>
                  <a:lnTo>
                    <a:pt x="1" y="241"/>
                  </a:lnTo>
                  <a:cubicBezTo>
                    <a:pt x="2" y="240"/>
                    <a:pt x="4" y="240"/>
                    <a:pt x="6" y="240"/>
                  </a:cubicBezTo>
                  <a:cubicBezTo>
                    <a:pt x="14" y="240"/>
                    <a:pt x="24" y="251"/>
                    <a:pt x="34" y="251"/>
                  </a:cubicBezTo>
                  <a:cubicBezTo>
                    <a:pt x="38" y="251"/>
                    <a:pt x="42" y="249"/>
                    <a:pt x="46" y="246"/>
                  </a:cubicBezTo>
                  <a:cubicBezTo>
                    <a:pt x="50" y="235"/>
                    <a:pt x="55" y="233"/>
                    <a:pt x="60" y="233"/>
                  </a:cubicBezTo>
                  <a:cubicBezTo>
                    <a:pt x="63" y="233"/>
                    <a:pt x="67" y="234"/>
                    <a:pt x="70" y="234"/>
                  </a:cubicBezTo>
                  <a:cubicBezTo>
                    <a:pt x="72" y="234"/>
                    <a:pt x="73" y="234"/>
                    <a:pt x="74" y="233"/>
                  </a:cubicBezTo>
                  <a:cubicBezTo>
                    <a:pt x="81" y="231"/>
                    <a:pt x="87" y="231"/>
                    <a:pt x="93" y="231"/>
                  </a:cubicBezTo>
                  <a:cubicBezTo>
                    <a:pt x="99" y="231"/>
                    <a:pt x="105" y="231"/>
                    <a:pt x="111" y="229"/>
                  </a:cubicBezTo>
                  <a:cubicBezTo>
                    <a:pt x="128" y="226"/>
                    <a:pt x="144" y="194"/>
                    <a:pt x="161" y="194"/>
                  </a:cubicBezTo>
                  <a:cubicBezTo>
                    <a:pt x="165" y="194"/>
                    <a:pt x="169" y="196"/>
                    <a:pt x="173" y="200"/>
                  </a:cubicBezTo>
                  <a:cubicBezTo>
                    <a:pt x="174" y="202"/>
                    <a:pt x="175" y="202"/>
                    <a:pt x="177" y="202"/>
                  </a:cubicBezTo>
                  <a:cubicBezTo>
                    <a:pt x="179" y="202"/>
                    <a:pt x="182" y="199"/>
                    <a:pt x="185" y="196"/>
                  </a:cubicBezTo>
                  <a:cubicBezTo>
                    <a:pt x="199" y="183"/>
                    <a:pt x="212" y="175"/>
                    <a:pt x="226" y="175"/>
                  </a:cubicBezTo>
                  <a:cubicBezTo>
                    <a:pt x="229" y="175"/>
                    <a:pt x="232" y="175"/>
                    <a:pt x="234" y="176"/>
                  </a:cubicBezTo>
                  <a:cubicBezTo>
                    <a:pt x="235" y="176"/>
                    <a:pt x="236" y="176"/>
                    <a:pt x="236" y="176"/>
                  </a:cubicBezTo>
                  <a:cubicBezTo>
                    <a:pt x="244" y="176"/>
                    <a:pt x="251" y="150"/>
                    <a:pt x="255" y="127"/>
                  </a:cubicBezTo>
                  <a:cubicBezTo>
                    <a:pt x="259" y="102"/>
                    <a:pt x="263" y="77"/>
                    <a:pt x="263" y="53"/>
                  </a:cubicBezTo>
                  <a:cubicBezTo>
                    <a:pt x="251" y="49"/>
                    <a:pt x="243" y="44"/>
                    <a:pt x="234" y="44"/>
                  </a:cubicBezTo>
                  <a:cubicBezTo>
                    <a:pt x="214" y="40"/>
                    <a:pt x="193" y="32"/>
                    <a:pt x="173" y="28"/>
                  </a:cubicBezTo>
                  <a:cubicBezTo>
                    <a:pt x="169" y="28"/>
                    <a:pt x="161" y="32"/>
                    <a:pt x="157" y="32"/>
                  </a:cubicBezTo>
                  <a:cubicBezTo>
                    <a:pt x="153" y="32"/>
                    <a:pt x="150" y="37"/>
                    <a:pt x="147" y="37"/>
                  </a:cubicBezTo>
                  <a:cubicBezTo>
                    <a:pt x="146" y="37"/>
                    <a:pt x="145" y="37"/>
                    <a:pt x="144" y="36"/>
                  </a:cubicBezTo>
                  <a:cubicBezTo>
                    <a:pt x="123" y="17"/>
                    <a:pt x="101" y="0"/>
                    <a:pt x="80"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321;p29"/>
            <p:cNvSpPr/>
            <p:nvPr/>
          </p:nvSpPr>
          <p:spPr>
            <a:xfrm>
              <a:off x="3018300" y="4567850"/>
              <a:ext cx="15525" cy="6725"/>
            </a:xfrm>
            <a:custGeom>
              <a:avLst/>
              <a:gdLst/>
              <a:ahLst/>
              <a:cxnLst/>
              <a:rect l="l" t="t" r="r" b="b"/>
              <a:pathLst>
                <a:path w="621" h="269" extrusionOk="0">
                  <a:moveTo>
                    <a:pt x="29" y="1"/>
                  </a:moveTo>
                  <a:cubicBezTo>
                    <a:pt x="19" y="1"/>
                    <a:pt x="9" y="3"/>
                    <a:pt x="1" y="6"/>
                  </a:cubicBezTo>
                  <a:lnTo>
                    <a:pt x="1" y="260"/>
                  </a:lnTo>
                  <a:cubicBezTo>
                    <a:pt x="9" y="260"/>
                    <a:pt x="17" y="256"/>
                    <a:pt x="25" y="248"/>
                  </a:cubicBezTo>
                  <a:cubicBezTo>
                    <a:pt x="33" y="230"/>
                    <a:pt x="41" y="224"/>
                    <a:pt x="48" y="224"/>
                  </a:cubicBezTo>
                  <a:cubicBezTo>
                    <a:pt x="65" y="224"/>
                    <a:pt x="81" y="257"/>
                    <a:pt x="102" y="257"/>
                  </a:cubicBezTo>
                  <a:cubicBezTo>
                    <a:pt x="104" y="257"/>
                    <a:pt x="106" y="257"/>
                    <a:pt x="107" y="256"/>
                  </a:cubicBezTo>
                  <a:cubicBezTo>
                    <a:pt x="109" y="256"/>
                    <a:pt x="111" y="256"/>
                    <a:pt x="113" y="256"/>
                  </a:cubicBezTo>
                  <a:cubicBezTo>
                    <a:pt x="134" y="256"/>
                    <a:pt x="152" y="268"/>
                    <a:pt x="171" y="268"/>
                  </a:cubicBezTo>
                  <a:cubicBezTo>
                    <a:pt x="180" y="268"/>
                    <a:pt x="189" y="265"/>
                    <a:pt x="198" y="256"/>
                  </a:cubicBezTo>
                  <a:cubicBezTo>
                    <a:pt x="214" y="244"/>
                    <a:pt x="234" y="236"/>
                    <a:pt x="255" y="228"/>
                  </a:cubicBezTo>
                  <a:cubicBezTo>
                    <a:pt x="256" y="227"/>
                    <a:pt x="257" y="227"/>
                    <a:pt x="258" y="227"/>
                  </a:cubicBezTo>
                  <a:cubicBezTo>
                    <a:pt x="271" y="227"/>
                    <a:pt x="284" y="241"/>
                    <a:pt x="297" y="241"/>
                  </a:cubicBezTo>
                  <a:cubicBezTo>
                    <a:pt x="304" y="241"/>
                    <a:pt x="310" y="238"/>
                    <a:pt x="317" y="228"/>
                  </a:cubicBezTo>
                  <a:cubicBezTo>
                    <a:pt x="317" y="228"/>
                    <a:pt x="321" y="236"/>
                    <a:pt x="321" y="240"/>
                  </a:cubicBezTo>
                  <a:cubicBezTo>
                    <a:pt x="332" y="258"/>
                    <a:pt x="345" y="264"/>
                    <a:pt x="357" y="264"/>
                  </a:cubicBezTo>
                  <a:cubicBezTo>
                    <a:pt x="367" y="264"/>
                    <a:pt x="377" y="260"/>
                    <a:pt x="386" y="256"/>
                  </a:cubicBezTo>
                  <a:cubicBezTo>
                    <a:pt x="399" y="248"/>
                    <a:pt x="411" y="236"/>
                    <a:pt x="423" y="232"/>
                  </a:cubicBezTo>
                  <a:cubicBezTo>
                    <a:pt x="436" y="223"/>
                    <a:pt x="440" y="232"/>
                    <a:pt x="448" y="219"/>
                  </a:cubicBezTo>
                  <a:cubicBezTo>
                    <a:pt x="453" y="212"/>
                    <a:pt x="462" y="200"/>
                    <a:pt x="472" y="200"/>
                  </a:cubicBezTo>
                  <a:cubicBezTo>
                    <a:pt x="478" y="200"/>
                    <a:pt x="484" y="205"/>
                    <a:pt x="489" y="219"/>
                  </a:cubicBezTo>
                  <a:cubicBezTo>
                    <a:pt x="503" y="205"/>
                    <a:pt x="519" y="199"/>
                    <a:pt x="535" y="199"/>
                  </a:cubicBezTo>
                  <a:cubicBezTo>
                    <a:pt x="543" y="199"/>
                    <a:pt x="551" y="200"/>
                    <a:pt x="559" y="203"/>
                  </a:cubicBezTo>
                  <a:cubicBezTo>
                    <a:pt x="560" y="203"/>
                    <a:pt x="561" y="204"/>
                    <a:pt x="563" y="204"/>
                  </a:cubicBezTo>
                  <a:cubicBezTo>
                    <a:pt x="573" y="204"/>
                    <a:pt x="581" y="191"/>
                    <a:pt x="591" y="191"/>
                  </a:cubicBezTo>
                  <a:cubicBezTo>
                    <a:pt x="600" y="191"/>
                    <a:pt x="612" y="174"/>
                    <a:pt x="620" y="109"/>
                  </a:cubicBezTo>
                  <a:cubicBezTo>
                    <a:pt x="612" y="35"/>
                    <a:pt x="600" y="35"/>
                    <a:pt x="587" y="35"/>
                  </a:cubicBezTo>
                  <a:cubicBezTo>
                    <a:pt x="563" y="35"/>
                    <a:pt x="534" y="35"/>
                    <a:pt x="505" y="55"/>
                  </a:cubicBezTo>
                  <a:cubicBezTo>
                    <a:pt x="499" y="61"/>
                    <a:pt x="491" y="65"/>
                    <a:pt x="484" y="65"/>
                  </a:cubicBezTo>
                  <a:cubicBezTo>
                    <a:pt x="481" y="65"/>
                    <a:pt x="479" y="65"/>
                    <a:pt x="477" y="63"/>
                  </a:cubicBezTo>
                  <a:cubicBezTo>
                    <a:pt x="472" y="64"/>
                    <a:pt x="467" y="64"/>
                    <a:pt x="463" y="64"/>
                  </a:cubicBezTo>
                  <a:cubicBezTo>
                    <a:pt x="432" y="64"/>
                    <a:pt x="402" y="51"/>
                    <a:pt x="372" y="51"/>
                  </a:cubicBezTo>
                  <a:cubicBezTo>
                    <a:pt x="353" y="51"/>
                    <a:pt x="335" y="56"/>
                    <a:pt x="317" y="72"/>
                  </a:cubicBezTo>
                  <a:cubicBezTo>
                    <a:pt x="315" y="73"/>
                    <a:pt x="314" y="73"/>
                    <a:pt x="312" y="73"/>
                  </a:cubicBezTo>
                  <a:cubicBezTo>
                    <a:pt x="309" y="73"/>
                    <a:pt x="306" y="72"/>
                    <a:pt x="300" y="72"/>
                  </a:cubicBezTo>
                  <a:cubicBezTo>
                    <a:pt x="276" y="59"/>
                    <a:pt x="251" y="68"/>
                    <a:pt x="226" y="55"/>
                  </a:cubicBezTo>
                  <a:cubicBezTo>
                    <a:pt x="202" y="43"/>
                    <a:pt x="173" y="35"/>
                    <a:pt x="148" y="27"/>
                  </a:cubicBezTo>
                  <a:cubicBezTo>
                    <a:pt x="140" y="24"/>
                    <a:pt x="131" y="23"/>
                    <a:pt x="123" y="23"/>
                  </a:cubicBezTo>
                  <a:cubicBezTo>
                    <a:pt x="118" y="23"/>
                    <a:pt x="114" y="23"/>
                    <a:pt x="109" y="23"/>
                  </a:cubicBezTo>
                  <a:cubicBezTo>
                    <a:pt x="96" y="23"/>
                    <a:pt x="83" y="22"/>
                    <a:pt x="70" y="14"/>
                  </a:cubicBezTo>
                  <a:cubicBezTo>
                    <a:pt x="58" y="5"/>
                    <a:pt x="43" y="1"/>
                    <a:pt x="29"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322;p29"/>
            <p:cNvSpPr/>
            <p:nvPr/>
          </p:nvSpPr>
          <p:spPr>
            <a:xfrm>
              <a:off x="3018300" y="4554625"/>
              <a:ext cx="18900" cy="7150"/>
            </a:xfrm>
            <a:custGeom>
              <a:avLst/>
              <a:gdLst/>
              <a:ahLst/>
              <a:cxnLst/>
              <a:rect l="l" t="t" r="r" b="b"/>
              <a:pathLst>
                <a:path w="756" h="286" extrusionOk="0">
                  <a:moveTo>
                    <a:pt x="33" y="0"/>
                  </a:moveTo>
                  <a:cubicBezTo>
                    <a:pt x="25" y="0"/>
                    <a:pt x="17" y="2"/>
                    <a:pt x="9" y="6"/>
                  </a:cubicBezTo>
                  <a:cubicBezTo>
                    <a:pt x="5" y="6"/>
                    <a:pt x="1" y="6"/>
                    <a:pt x="1" y="10"/>
                  </a:cubicBezTo>
                  <a:lnTo>
                    <a:pt x="1" y="277"/>
                  </a:lnTo>
                  <a:cubicBezTo>
                    <a:pt x="9" y="277"/>
                    <a:pt x="17" y="281"/>
                    <a:pt x="25" y="285"/>
                  </a:cubicBezTo>
                  <a:cubicBezTo>
                    <a:pt x="26" y="285"/>
                    <a:pt x="27" y="285"/>
                    <a:pt x="28" y="285"/>
                  </a:cubicBezTo>
                  <a:cubicBezTo>
                    <a:pt x="34" y="285"/>
                    <a:pt x="38" y="272"/>
                    <a:pt x="46" y="272"/>
                  </a:cubicBezTo>
                  <a:cubicBezTo>
                    <a:pt x="55" y="268"/>
                    <a:pt x="65" y="266"/>
                    <a:pt x="75" y="266"/>
                  </a:cubicBezTo>
                  <a:cubicBezTo>
                    <a:pt x="83" y="266"/>
                    <a:pt x="91" y="267"/>
                    <a:pt x="99" y="268"/>
                  </a:cubicBezTo>
                  <a:cubicBezTo>
                    <a:pt x="124" y="277"/>
                    <a:pt x="148" y="281"/>
                    <a:pt x="173" y="281"/>
                  </a:cubicBezTo>
                  <a:cubicBezTo>
                    <a:pt x="222" y="277"/>
                    <a:pt x="271" y="264"/>
                    <a:pt x="321" y="256"/>
                  </a:cubicBezTo>
                  <a:cubicBezTo>
                    <a:pt x="345" y="252"/>
                    <a:pt x="370" y="252"/>
                    <a:pt x="394" y="248"/>
                  </a:cubicBezTo>
                  <a:cubicBezTo>
                    <a:pt x="411" y="248"/>
                    <a:pt x="423" y="240"/>
                    <a:pt x="431" y="227"/>
                  </a:cubicBezTo>
                  <a:cubicBezTo>
                    <a:pt x="443" y="206"/>
                    <a:pt x="453" y="201"/>
                    <a:pt x="464" y="201"/>
                  </a:cubicBezTo>
                  <a:cubicBezTo>
                    <a:pt x="468" y="201"/>
                    <a:pt x="472" y="202"/>
                    <a:pt x="477" y="203"/>
                  </a:cubicBezTo>
                  <a:cubicBezTo>
                    <a:pt x="493" y="207"/>
                    <a:pt x="497" y="207"/>
                    <a:pt x="509" y="207"/>
                  </a:cubicBezTo>
                  <a:cubicBezTo>
                    <a:pt x="518" y="211"/>
                    <a:pt x="530" y="207"/>
                    <a:pt x="542" y="219"/>
                  </a:cubicBezTo>
                  <a:cubicBezTo>
                    <a:pt x="548" y="225"/>
                    <a:pt x="553" y="229"/>
                    <a:pt x="557" y="229"/>
                  </a:cubicBezTo>
                  <a:cubicBezTo>
                    <a:pt x="562" y="229"/>
                    <a:pt x="567" y="224"/>
                    <a:pt x="571" y="211"/>
                  </a:cubicBezTo>
                  <a:cubicBezTo>
                    <a:pt x="571" y="208"/>
                    <a:pt x="576" y="202"/>
                    <a:pt x="578" y="202"/>
                  </a:cubicBezTo>
                  <a:cubicBezTo>
                    <a:pt x="579" y="202"/>
                    <a:pt x="579" y="202"/>
                    <a:pt x="579" y="203"/>
                  </a:cubicBezTo>
                  <a:cubicBezTo>
                    <a:pt x="588" y="211"/>
                    <a:pt x="597" y="214"/>
                    <a:pt x="607" y="214"/>
                  </a:cubicBezTo>
                  <a:cubicBezTo>
                    <a:pt x="620" y="214"/>
                    <a:pt x="633" y="209"/>
                    <a:pt x="645" y="207"/>
                  </a:cubicBezTo>
                  <a:cubicBezTo>
                    <a:pt x="657" y="203"/>
                    <a:pt x="665" y="199"/>
                    <a:pt x="678" y="190"/>
                  </a:cubicBezTo>
                  <a:cubicBezTo>
                    <a:pt x="686" y="185"/>
                    <a:pt x="693" y="178"/>
                    <a:pt x="702" y="178"/>
                  </a:cubicBezTo>
                  <a:cubicBezTo>
                    <a:pt x="707" y="178"/>
                    <a:pt x="713" y="180"/>
                    <a:pt x="719" y="186"/>
                  </a:cubicBezTo>
                  <a:cubicBezTo>
                    <a:pt x="723" y="193"/>
                    <a:pt x="726" y="196"/>
                    <a:pt x="730" y="196"/>
                  </a:cubicBezTo>
                  <a:cubicBezTo>
                    <a:pt x="739" y="196"/>
                    <a:pt x="747" y="179"/>
                    <a:pt x="756" y="137"/>
                  </a:cubicBezTo>
                  <a:cubicBezTo>
                    <a:pt x="743" y="80"/>
                    <a:pt x="731" y="67"/>
                    <a:pt x="719" y="67"/>
                  </a:cubicBezTo>
                  <a:cubicBezTo>
                    <a:pt x="714" y="68"/>
                    <a:pt x="710" y="68"/>
                    <a:pt x="705" y="68"/>
                  </a:cubicBezTo>
                  <a:cubicBezTo>
                    <a:pt x="686" y="68"/>
                    <a:pt x="666" y="65"/>
                    <a:pt x="647" y="65"/>
                  </a:cubicBezTo>
                  <a:cubicBezTo>
                    <a:pt x="625" y="65"/>
                    <a:pt x="604" y="68"/>
                    <a:pt x="583" y="84"/>
                  </a:cubicBezTo>
                  <a:cubicBezTo>
                    <a:pt x="575" y="90"/>
                    <a:pt x="567" y="92"/>
                    <a:pt x="558" y="92"/>
                  </a:cubicBezTo>
                  <a:cubicBezTo>
                    <a:pt x="538" y="92"/>
                    <a:pt x="518" y="78"/>
                    <a:pt x="497" y="75"/>
                  </a:cubicBezTo>
                  <a:cubicBezTo>
                    <a:pt x="485" y="71"/>
                    <a:pt x="472" y="67"/>
                    <a:pt x="456" y="67"/>
                  </a:cubicBezTo>
                  <a:cubicBezTo>
                    <a:pt x="423" y="67"/>
                    <a:pt x="386" y="75"/>
                    <a:pt x="353" y="75"/>
                  </a:cubicBezTo>
                  <a:cubicBezTo>
                    <a:pt x="340" y="74"/>
                    <a:pt x="326" y="73"/>
                    <a:pt x="312" y="73"/>
                  </a:cubicBezTo>
                  <a:cubicBezTo>
                    <a:pt x="293" y="73"/>
                    <a:pt x="273" y="75"/>
                    <a:pt x="251" y="80"/>
                  </a:cubicBezTo>
                  <a:cubicBezTo>
                    <a:pt x="234" y="80"/>
                    <a:pt x="222" y="80"/>
                    <a:pt x="206" y="75"/>
                  </a:cubicBezTo>
                  <a:cubicBezTo>
                    <a:pt x="198" y="71"/>
                    <a:pt x="193" y="71"/>
                    <a:pt x="185" y="67"/>
                  </a:cubicBezTo>
                  <a:cubicBezTo>
                    <a:pt x="161" y="67"/>
                    <a:pt x="140" y="55"/>
                    <a:pt x="120" y="43"/>
                  </a:cubicBezTo>
                  <a:cubicBezTo>
                    <a:pt x="91" y="20"/>
                    <a:pt x="62" y="0"/>
                    <a:pt x="33"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323;p29"/>
            <p:cNvSpPr/>
            <p:nvPr/>
          </p:nvSpPr>
          <p:spPr>
            <a:xfrm>
              <a:off x="3018300" y="4541625"/>
              <a:ext cx="17050" cy="6800"/>
            </a:xfrm>
            <a:custGeom>
              <a:avLst/>
              <a:gdLst/>
              <a:ahLst/>
              <a:cxnLst/>
              <a:rect l="l" t="t" r="r" b="b"/>
              <a:pathLst>
                <a:path w="682" h="272" extrusionOk="0">
                  <a:moveTo>
                    <a:pt x="1" y="0"/>
                  </a:moveTo>
                  <a:lnTo>
                    <a:pt x="1" y="271"/>
                  </a:lnTo>
                  <a:cubicBezTo>
                    <a:pt x="17" y="271"/>
                    <a:pt x="33" y="263"/>
                    <a:pt x="42" y="247"/>
                  </a:cubicBezTo>
                  <a:cubicBezTo>
                    <a:pt x="54" y="222"/>
                    <a:pt x="62" y="214"/>
                    <a:pt x="74" y="214"/>
                  </a:cubicBezTo>
                  <a:cubicBezTo>
                    <a:pt x="87" y="218"/>
                    <a:pt x="111" y="234"/>
                    <a:pt x="128" y="238"/>
                  </a:cubicBezTo>
                  <a:cubicBezTo>
                    <a:pt x="144" y="247"/>
                    <a:pt x="173" y="255"/>
                    <a:pt x="193" y="263"/>
                  </a:cubicBezTo>
                  <a:cubicBezTo>
                    <a:pt x="198" y="265"/>
                    <a:pt x="203" y="267"/>
                    <a:pt x="208" y="267"/>
                  </a:cubicBezTo>
                  <a:cubicBezTo>
                    <a:pt x="216" y="267"/>
                    <a:pt x="224" y="261"/>
                    <a:pt x="234" y="238"/>
                  </a:cubicBezTo>
                  <a:cubicBezTo>
                    <a:pt x="234" y="231"/>
                    <a:pt x="238" y="228"/>
                    <a:pt x="241" y="228"/>
                  </a:cubicBezTo>
                  <a:cubicBezTo>
                    <a:pt x="243" y="228"/>
                    <a:pt x="245" y="229"/>
                    <a:pt x="247" y="230"/>
                  </a:cubicBezTo>
                  <a:cubicBezTo>
                    <a:pt x="250" y="235"/>
                    <a:pt x="254" y="238"/>
                    <a:pt x="259" y="238"/>
                  </a:cubicBezTo>
                  <a:cubicBezTo>
                    <a:pt x="265" y="238"/>
                    <a:pt x="272" y="233"/>
                    <a:pt x="280" y="226"/>
                  </a:cubicBezTo>
                  <a:cubicBezTo>
                    <a:pt x="284" y="220"/>
                    <a:pt x="288" y="219"/>
                    <a:pt x="292" y="219"/>
                  </a:cubicBezTo>
                  <a:cubicBezTo>
                    <a:pt x="294" y="219"/>
                    <a:pt x="296" y="219"/>
                    <a:pt x="298" y="219"/>
                  </a:cubicBezTo>
                  <a:cubicBezTo>
                    <a:pt x="300" y="219"/>
                    <a:pt x="302" y="219"/>
                    <a:pt x="304" y="218"/>
                  </a:cubicBezTo>
                  <a:cubicBezTo>
                    <a:pt x="325" y="218"/>
                    <a:pt x="353" y="218"/>
                    <a:pt x="374" y="214"/>
                  </a:cubicBezTo>
                  <a:cubicBezTo>
                    <a:pt x="394" y="210"/>
                    <a:pt x="415" y="206"/>
                    <a:pt x="436" y="206"/>
                  </a:cubicBezTo>
                  <a:cubicBezTo>
                    <a:pt x="438" y="206"/>
                    <a:pt x="441" y="207"/>
                    <a:pt x="444" y="207"/>
                  </a:cubicBezTo>
                  <a:cubicBezTo>
                    <a:pt x="456" y="207"/>
                    <a:pt x="466" y="197"/>
                    <a:pt x="477" y="156"/>
                  </a:cubicBezTo>
                  <a:cubicBezTo>
                    <a:pt x="482" y="192"/>
                    <a:pt x="490" y="204"/>
                    <a:pt x="498" y="204"/>
                  </a:cubicBezTo>
                  <a:cubicBezTo>
                    <a:pt x="501" y="204"/>
                    <a:pt x="505" y="201"/>
                    <a:pt x="509" y="197"/>
                  </a:cubicBezTo>
                  <a:cubicBezTo>
                    <a:pt x="518" y="189"/>
                    <a:pt x="521" y="182"/>
                    <a:pt x="523" y="182"/>
                  </a:cubicBezTo>
                  <a:cubicBezTo>
                    <a:pt x="524" y="182"/>
                    <a:pt x="525" y="183"/>
                    <a:pt x="526" y="185"/>
                  </a:cubicBezTo>
                  <a:cubicBezTo>
                    <a:pt x="531" y="203"/>
                    <a:pt x="538" y="209"/>
                    <a:pt x="544" y="209"/>
                  </a:cubicBezTo>
                  <a:cubicBezTo>
                    <a:pt x="552" y="209"/>
                    <a:pt x="560" y="200"/>
                    <a:pt x="567" y="193"/>
                  </a:cubicBezTo>
                  <a:cubicBezTo>
                    <a:pt x="572" y="188"/>
                    <a:pt x="576" y="187"/>
                    <a:pt x="579" y="187"/>
                  </a:cubicBezTo>
                  <a:cubicBezTo>
                    <a:pt x="584" y="187"/>
                    <a:pt x="588" y="191"/>
                    <a:pt x="591" y="191"/>
                  </a:cubicBezTo>
                  <a:cubicBezTo>
                    <a:pt x="593" y="191"/>
                    <a:pt x="594" y="191"/>
                    <a:pt x="596" y="189"/>
                  </a:cubicBezTo>
                  <a:cubicBezTo>
                    <a:pt x="602" y="183"/>
                    <a:pt x="610" y="180"/>
                    <a:pt x="619" y="180"/>
                  </a:cubicBezTo>
                  <a:cubicBezTo>
                    <a:pt x="627" y="180"/>
                    <a:pt x="637" y="183"/>
                    <a:pt x="645" y="189"/>
                  </a:cubicBezTo>
                  <a:cubicBezTo>
                    <a:pt x="647" y="191"/>
                    <a:pt x="650" y="192"/>
                    <a:pt x="654" y="192"/>
                  </a:cubicBezTo>
                  <a:cubicBezTo>
                    <a:pt x="657" y="192"/>
                    <a:pt x="661" y="191"/>
                    <a:pt x="665" y="189"/>
                  </a:cubicBezTo>
                  <a:cubicBezTo>
                    <a:pt x="669" y="189"/>
                    <a:pt x="674" y="185"/>
                    <a:pt x="678" y="173"/>
                  </a:cubicBezTo>
                  <a:cubicBezTo>
                    <a:pt x="682" y="156"/>
                    <a:pt x="682" y="140"/>
                    <a:pt x="682" y="124"/>
                  </a:cubicBezTo>
                  <a:cubicBezTo>
                    <a:pt x="682" y="107"/>
                    <a:pt x="682" y="91"/>
                    <a:pt x="678" y="78"/>
                  </a:cubicBezTo>
                  <a:cubicBezTo>
                    <a:pt x="669" y="62"/>
                    <a:pt x="661" y="54"/>
                    <a:pt x="653" y="54"/>
                  </a:cubicBezTo>
                  <a:cubicBezTo>
                    <a:pt x="604" y="54"/>
                    <a:pt x="559" y="54"/>
                    <a:pt x="513" y="58"/>
                  </a:cubicBezTo>
                  <a:cubicBezTo>
                    <a:pt x="511" y="57"/>
                    <a:pt x="509" y="57"/>
                    <a:pt x="507" y="57"/>
                  </a:cubicBezTo>
                  <a:cubicBezTo>
                    <a:pt x="493" y="57"/>
                    <a:pt x="481" y="68"/>
                    <a:pt x="481" y="83"/>
                  </a:cubicBezTo>
                  <a:cubicBezTo>
                    <a:pt x="478" y="88"/>
                    <a:pt x="476" y="91"/>
                    <a:pt x="474" y="91"/>
                  </a:cubicBezTo>
                  <a:cubicBezTo>
                    <a:pt x="466" y="91"/>
                    <a:pt x="460" y="52"/>
                    <a:pt x="451" y="52"/>
                  </a:cubicBezTo>
                  <a:cubicBezTo>
                    <a:pt x="450" y="52"/>
                    <a:pt x="449" y="52"/>
                    <a:pt x="448" y="54"/>
                  </a:cubicBezTo>
                  <a:lnTo>
                    <a:pt x="386" y="54"/>
                  </a:lnTo>
                  <a:lnTo>
                    <a:pt x="247" y="50"/>
                  </a:lnTo>
                  <a:cubicBezTo>
                    <a:pt x="237" y="48"/>
                    <a:pt x="225" y="47"/>
                    <a:pt x="213" y="47"/>
                  </a:cubicBezTo>
                  <a:cubicBezTo>
                    <a:pt x="202" y="47"/>
                    <a:pt x="189" y="48"/>
                    <a:pt x="177" y="50"/>
                  </a:cubicBezTo>
                  <a:cubicBezTo>
                    <a:pt x="174" y="50"/>
                    <a:pt x="171" y="51"/>
                    <a:pt x="168" y="51"/>
                  </a:cubicBezTo>
                  <a:cubicBezTo>
                    <a:pt x="154" y="51"/>
                    <a:pt x="138" y="43"/>
                    <a:pt x="128" y="33"/>
                  </a:cubicBezTo>
                  <a:cubicBezTo>
                    <a:pt x="120" y="21"/>
                    <a:pt x="107" y="13"/>
                    <a:pt x="91" y="9"/>
                  </a:cubicBezTo>
                  <a:cubicBezTo>
                    <a:pt x="80" y="3"/>
                    <a:pt x="70" y="1"/>
                    <a:pt x="59" y="1"/>
                  </a:cubicBezTo>
                  <a:cubicBezTo>
                    <a:pt x="47" y="1"/>
                    <a:pt x="35" y="3"/>
                    <a:pt x="22" y="3"/>
                  </a:cubicBezTo>
                  <a:cubicBezTo>
                    <a:pt x="15" y="3"/>
                    <a:pt x="8" y="2"/>
                    <a:pt x="1"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324;p29"/>
            <p:cNvSpPr/>
            <p:nvPr/>
          </p:nvSpPr>
          <p:spPr>
            <a:xfrm>
              <a:off x="3018300" y="4489825"/>
              <a:ext cx="4550" cy="6175"/>
            </a:xfrm>
            <a:custGeom>
              <a:avLst/>
              <a:gdLst/>
              <a:ahLst/>
              <a:cxnLst/>
              <a:rect l="l" t="t" r="r" b="b"/>
              <a:pathLst>
                <a:path w="182" h="247" extrusionOk="0">
                  <a:moveTo>
                    <a:pt x="1" y="0"/>
                  </a:moveTo>
                  <a:lnTo>
                    <a:pt x="1" y="247"/>
                  </a:lnTo>
                  <a:cubicBezTo>
                    <a:pt x="5" y="247"/>
                    <a:pt x="9" y="242"/>
                    <a:pt x="13" y="238"/>
                  </a:cubicBezTo>
                  <a:cubicBezTo>
                    <a:pt x="15" y="229"/>
                    <a:pt x="19" y="226"/>
                    <a:pt x="23" y="226"/>
                  </a:cubicBezTo>
                  <a:cubicBezTo>
                    <a:pt x="32" y="226"/>
                    <a:pt x="42" y="239"/>
                    <a:pt x="48" y="239"/>
                  </a:cubicBezTo>
                  <a:cubicBezTo>
                    <a:pt x="49" y="239"/>
                    <a:pt x="49" y="239"/>
                    <a:pt x="50" y="238"/>
                  </a:cubicBezTo>
                  <a:cubicBezTo>
                    <a:pt x="69" y="231"/>
                    <a:pt x="85" y="201"/>
                    <a:pt x="104" y="201"/>
                  </a:cubicBezTo>
                  <a:cubicBezTo>
                    <a:pt x="105" y="201"/>
                    <a:pt x="106" y="201"/>
                    <a:pt x="107" y="201"/>
                  </a:cubicBezTo>
                  <a:cubicBezTo>
                    <a:pt x="110" y="202"/>
                    <a:pt x="112" y="203"/>
                    <a:pt x="115" y="203"/>
                  </a:cubicBezTo>
                  <a:cubicBezTo>
                    <a:pt x="127" y="203"/>
                    <a:pt x="136" y="192"/>
                    <a:pt x="148" y="192"/>
                  </a:cubicBezTo>
                  <a:cubicBezTo>
                    <a:pt x="152" y="192"/>
                    <a:pt x="156" y="194"/>
                    <a:pt x="161" y="197"/>
                  </a:cubicBezTo>
                  <a:cubicBezTo>
                    <a:pt x="161" y="198"/>
                    <a:pt x="162" y="198"/>
                    <a:pt x="163" y="198"/>
                  </a:cubicBezTo>
                  <a:cubicBezTo>
                    <a:pt x="170" y="198"/>
                    <a:pt x="177" y="156"/>
                    <a:pt x="177" y="111"/>
                  </a:cubicBezTo>
                  <a:cubicBezTo>
                    <a:pt x="181" y="86"/>
                    <a:pt x="177" y="58"/>
                    <a:pt x="161" y="37"/>
                  </a:cubicBezTo>
                  <a:lnTo>
                    <a:pt x="157" y="37"/>
                  </a:lnTo>
                  <a:lnTo>
                    <a:pt x="103" y="13"/>
                  </a:lnTo>
                  <a:cubicBezTo>
                    <a:pt x="99" y="13"/>
                    <a:pt x="95" y="4"/>
                    <a:pt x="91" y="4"/>
                  </a:cubicBezTo>
                  <a:lnTo>
                    <a:pt x="13" y="4"/>
                  </a:lnTo>
                  <a:cubicBezTo>
                    <a:pt x="13" y="0"/>
                    <a:pt x="5" y="0"/>
                    <a:pt x="1"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325;p29"/>
            <p:cNvSpPr/>
            <p:nvPr/>
          </p:nvSpPr>
          <p:spPr>
            <a:xfrm>
              <a:off x="3018300" y="4619650"/>
              <a:ext cx="21875" cy="7750"/>
            </a:xfrm>
            <a:custGeom>
              <a:avLst/>
              <a:gdLst/>
              <a:ahLst/>
              <a:cxnLst/>
              <a:rect l="l" t="t" r="r" b="b"/>
              <a:pathLst>
                <a:path w="875" h="310" extrusionOk="0">
                  <a:moveTo>
                    <a:pt x="9" y="0"/>
                  </a:moveTo>
                  <a:cubicBezTo>
                    <a:pt x="6" y="0"/>
                    <a:pt x="3" y="2"/>
                    <a:pt x="1" y="6"/>
                  </a:cubicBezTo>
                  <a:lnTo>
                    <a:pt x="1" y="302"/>
                  </a:lnTo>
                  <a:cubicBezTo>
                    <a:pt x="5" y="306"/>
                    <a:pt x="9" y="306"/>
                    <a:pt x="13" y="310"/>
                  </a:cubicBezTo>
                  <a:cubicBezTo>
                    <a:pt x="42" y="263"/>
                    <a:pt x="71" y="248"/>
                    <a:pt x="97" y="248"/>
                  </a:cubicBezTo>
                  <a:cubicBezTo>
                    <a:pt x="101" y="248"/>
                    <a:pt x="104" y="248"/>
                    <a:pt x="107" y="248"/>
                  </a:cubicBezTo>
                  <a:lnTo>
                    <a:pt x="144" y="248"/>
                  </a:lnTo>
                  <a:cubicBezTo>
                    <a:pt x="147" y="248"/>
                    <a:pt x="151" y="245"/>
                    <a:pt x="155" y="245"/>
                  </a:cubicBezTo>
                  <a:cubicBezTo>
                    <a:pt x="157" y="245"/>
                    <a:pt x="159" y="246"/>
                    <a:pt x="161" y="248"/>
                  </a:cubicBezTo>
                  <a:cubicBezTo>
                    <a:pt x="166" y="256"/>
                    <a:pt x="172" y="259"/>
                    <a:pt x="178" y="259"/>
                  </a:cubicBezTo>
                  <a:cubicBezTo>
                    <a:pt x="184" y="259"/>
                    <a:pt x="191" y="255"/>
                    <a:pt x="198" y="248"/>
                  </a:cubicBezTo>
                  <a:cubicBezTo>
                    <a:pt x="210" y="232"/>
                    <a:pt x="226" y="240"/>
                    <a:pt x="239" y="236"/>
                  </a:cubicBezTo>
                  <a:cubicBezTo>
                    <a:pt x="267" y="228"/>
                    <a:pt x="296" y="228"/>
                    <a:pt x="321" y="228"/>
                  </a:cubicBezTo>
                  <a:cubicBezTo>
                    <a:pt x="333" y="228"/>
                    <a:pt x="341" y="211"/>
                    <a:pt x="349" y="203"/>
                  </a:cubicBezTo>
                  <a:cubicBezTo>
                    <a:pt x="358" y="195"/>
                    <a:pt x="362" y="191"/>
                    <a:pt x="370" y="187"/>
                  </a:cubicBezTo>
                  <a:cubicBezTo>
                    <a:pt x="380" y="185"/>
                    <a:pt x="391" y="184"/>
                    <a:pt x="402" y="184"/>
                  </a:cubicBezTo>
                  <a:cubicBezTo>
                    <a:pt x="434" y="184"/>
                    <a:pt x="466" y="192"/>
                    <a:pt x="493" y="207"/>
                  </a:cubicBezTo>
                  <a:cubicBezTo>
                    <a:pt x="522" y="215"/>
                    <a:pt x="555" y="224"/>
                    <a:pt x="587" y="224"/>
                  </a:cubicBezTo>
                  <a:cubicBezTo>
                    <a:pt x="628" y="224"/>
                    <a:pt x="665" y="220"/>
                    <a:pt x="706" y="215"/>
                  </a:cubicBezTo>
                  <a:cubicBezTo>
                    <a:pt x="733" y="213"/>
                    <a:pt x="759" y="199"/>
                    <a:pt x="787" y="199"/>
                  </a:cubicBezTo>
                  <a:cubicBezTo>
                    <a:pt x="798" y="199"/>
                    <a:pt x="809" y="201"/>
                    <a:pt x="821" y="207"/>
                  </a:cubicBezTo>
                  <a:lnTo>
                    <a:pt x="846" y="207"/>
                  </a:lnTo>
                  <a:cubicBezTo>
                    <a:pt x="854" y="207"/>
                    <a:pt x="866" y="183"/>
                    <a:pt x="875" y="133"/>
                  </a:cubicBezTo>
                  <a:cubicBezTo>
                    <a:pt x="866" y="97"/>
                    <a:pt x="858" y="91"/>
                    <a:pt x="851" y="91"/>
                  </a:cubicBezTo>
                  <a:cubicBezTo>
                    <a:pt x="847" y="91"/>
                    <a:pt x="844" y="92"/>
                    <a:pt x="842" y="92"/>
                  </a:cubicBezTo>
                  <a:lnTo>
                    <a:pt x="731" y="92"/>
                  </a:lnTo>
                  <a:cubicBezTo>
                    <a:pt x="715" y="92"/>
                    <a:pt x="702" y="80"/>
                    <a:pt x="690" y="80"/>
                  </a:cubicBezTo>
                  <a:cubicBezTo>
                    <a:pt x="674" y="80"/>
                    <a:pt x="649" y="92"/>
                    <a:pt x="632" y="92"/>
                  </a:cubicBezTo>
                  <a:cubicBezTo>
                    <a:pt x="604" y="92"/>
                    <a:pt x="579" y="92"/>
                    <a:pt x="555" y="84"/>
                  </a:cubicBezTo>
                  <a:cubicBezTo>
                    <a:pt x="530" y="80"/>
                    <a:pt x="501" y="60"/>
                    <a:pt x="481" y="51"/>
                  </a:cubicBezTo>
                  <a:cubicBezTo>
                    <a:pt x="477" y="51"/>
                    <a:pt x="474" y="50"/>
                    <a:pt x="471" y="50"/>
                  </a:cubicBezTo>
                  <a:cubicBezTo>
                    <a:pt x="462" y="50"/>
                    <a:pt x="453" y="53"/>
                    <a:pt x="445" y="53"/>
                  </a:cubicBezTo>
                  <a:cubicBezTo>
                    <a:pt x="439" y="53"/>
                    <a:pt x="433" y="52"/>
                    <a:pt x="427" y="47"/>
                  </a:cubicBezTo>
                  <a:cubicBezTo>
                    <a:pt x="419" y="43"/>
                    <a:pt x="411" y="42"/>
                    <a:pt x="403" y="42"/>
                  </a:cubicBezTo>
                  <a:cubicBezTo>
                    <a:pt x="378" y="42"/>
                    <a:pt x="354" y="56"/>
                    <a:pt x="329" y="60"/>
                  </a:cubicBezTo>
                  <a:cubicBezTo>
                    <a:pt x="297" y="62"/>
                    <a:pt x="267" y="79"/>
                    <a:pt x="236" y="79"/>
                  </a:cubicBezTo>
                  <a:cubicBezTo>
                    <a:pt x="219" y="79"/>
                    <a:pt x="202" y="74"/>
                    <a:pt x="185" y="60"/>
                  </a:cubicBezTo>
                  <a:cubicBezTo>
                    <a:pt x="177" y="51"/>
                    <a:pt x="169" y="47"/>
                    <a:pt x="157" y="43"/>
                  </a:cubicBezTo>
                  <a:cubicBezTo>
                    <a:pt x="136" y="40"/>
                    <a:pt x="114" y="37"/>
                    <a:pt x="91" y="37"/>
                  </a:cubicBezTo>
                  <a:cubicBezTo>
                    <a:pt x="81" y="37"/>
                    <a:pt x="72" y="38"/>
                    <a:pt x="62" y="39"/>
                  </a:cubicBezTo>
                  <a:cubicBezTo>
                    <a:pt x="46" y="39"/>
                    <a:pt x="33" y="14"/>
                    <a:pt x="17" y="6"/>
                  </a:cubicBezTo>
                  <a:cubicBezTo>
                    <a:pt x="15" y="2"/>
                    <a:pt x="12" y="0"/>
                    <a:pt x="9"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326;p29"/>
            <p:cNvSpPr/>
            <p:nvPr/>
          </p:nvSpPr>
          <p:spPr>
            <a:xfrm>
              <a:off x="3018200" y="4502450"/>
              <a:ext cx="11300" cy="6775"/>
            </a:xfrm>
            <a:custGeom>
              <a:avLst/>
              <a:gdLst/>
              <a:ahLst/>
              <a:cxnLst/>
              <a:rect l="l" t="t" r="r" b="b"/>
              <a:pathLst>
                <a:path w="452" h="271" extrusionOk="0">
                  <a:moveTo>
                    <a:pt x="33" y="0"/>
                  </a:moveTo>
                  <a:cubicBezTo>
                    <a:pt x="29" y="0"/>
                    <a:pt x="25" y="1"/>
                    <a:pt x="21" y="4"/>
                  </a:cubicBezTo>
                  <a:cubicBezTo>
                    <a:pt x="17" y="4"/>
                    <a:pt x="9" y="8"/>
                    <a:pt x="5" y="8"/>
                  </a:cubicBezTo>
                  <a:lnTo>
                    <a:pt x="0" y="8"/>
                  </a:lnTo>
                  <a:lnTo>
                    <a:pt x="0" y="271"/>
                  </a:lnTo>
                  <a:cubicBezTo>
                    <a:pt x="5" y="267"/>
                    <a:pt x="5" y="267"/>
                    <a:pt x="9" y="263"/>
                  </a:cubicBezTo>
                  <a:cubicBezTo>
                    <a:pt x="12" y="256"/>
                    <a:pt x="15" y="254"/>
                    <a:pt x="18" y="254"/>
                  </a:cubicBezTo>
                  <a:cubicBezTo>
                    <a:pt x="26" y="254"/>
                    <a:pt x="33" y="265"/>
                    <a:pt x="40" y="265"/>
                  </a:cubicBezTo>
                  <a:cubicBezTo>
                    <a:pt x="42" y="265"/>
                    <a:pt x="44" y="264"/>
                    <a:pt x="46" y="263"/>
                  </a:cubicBezTo>
                  <a:cubicBezTo>
                    <a:pt x="58" y="246"/>
                    <a:pt x="70" y="254"/>
                    <a:pt x="78" y="246"/>
                  </a:cubicBezTo>
                  <a:cubicBezTo>
                    <a:pt x="91" y="234"/>
                    <a:pt x="99" y="209"/>
                    <a:pt x="111" y="201"/>
                  </a:cubicBezTo>
                  <a:cubicBezTo>
                    <a:pt x="148" y="189"/>
                    <a:pt x="189" y="181"/>
                    <a:pt x="226" y="181"/>
                  </a:cubicBezTo>
                  <a:cubicBezTo>
                    <a:pt x="238" y="181"/>
                    <a:pt x="251" y="185"/>
                    <a:pt x="263" y="189"/>
                  </a:cubicBezTo>
                  <a:cubicBezTo>
                    <a:pt x="269" y="192"/>
                    <a:pt x="282" y="210"/>
                    <a:pt x="293" y="210"/>
                  </a:cubicBezTo>
                  <a:cubicBezTo>
                    <a:pt x="297" y="210"/>
                    <a:pt x="301" y="208"/>
                    <a:pt x="304" y="201"/>
                  </a:cubicBezTo>
                  <a:cubicBezTo>
                    <a:pt x="310" y="192"/>
                    <a:pt x="316" y="190"/>
                    <a:pt x="321" y="190"/>
                  </a:cubicBezTo>
                  <a:cubicBezTo>
                    <a:pt x="327" y="190"/>
                    <a:pt x="333" y="192"/>
                    <a:pt x="339" y="192"/>
                  </a:cubicBezTo>
                  <a:cubicBezTo>
                    <a:pt x="342" y="192"/>
                    <a:pt x="346" y="192"/>
                    <a:pt x="349" y="189"/>
                  </a:cubicBezTo>
                  <a:cubicBezTo>
                    <a:pt x="361" y="177"/>
                    <a:pt x="379" y="170"/>
                    <a:pt x="396" y="170"/>
                  </a:cubicBezTo>
                  <a:cubicBezTo>
                    <a:pt x="409" y="170"/>
                    <a:pt x="421" y="174"/>
                    <a:pt x="431" y="181"/>
                  </a:cubicBezTo>
                  <a:cubicBezTo>
                    <a:pt x="432" y="181"/>
                    <a:pt x="433" y="181"/>
                    <a:pt x="434" y="181"/>
                  </a:cubicBezTo>
                  <a:cubicBezTo>
                    <a:pt x="444" y="181"/>
                    <a:pt x="448" y="161"/>
                    <a:pt x="452" y="127"/>
                  </a:cubicBezTo>
                  <a:cubicBezTo>
                    <a:pt x="452" y="94"/>
                    <a:pt x="448" y="57"/>
                    <a:pt x="440" y="57"/>
                  </a:cubicBezTo>
                  <a:cubicBezTo>
                    <a:pt x="439" y="58"/>
                    <a:pt x="438" y="58"/>
                    <a:pt x="437" y="58"/>
                  </a:cubicBezTo>
                  <a:cubicBezTo>
                    <a:pt x="426" y="58"/>
                    <a:pt x="416" y="41"/>
                    <a:pt x="405" y="41"/>
                  </a:cubicBezTo>
                  <a:cubicBezTo>
                    <a:pt x="405" y="41"/>
                    <a:pt x="404" y="41"/>
                    <a:pt x="403" y="41"/>
                  </a:cubicBezTo>
                  <a:cubicBezTo>
                    <a:pt x="374" y="49"/>
                    <a:pt x="349" y="62"/>
                    <a:pt x="325" y="78"/>
                  </a:cubicBezTo>
                  <a:cubicBezTo>
                    <a:pt x="322" y="78"/>
                    <a:pt x="319" y="82"/>
                    <a:pt x="316" y="82"/>
                  </a:cubicBezTo>
                  <a:cubicBezTo>
                    <a:pt x="315" y="82"/>
                    <a:pt x="314" y="81"/>
                    <a:pt x="312" y="78"/>
                  </a:cubicBezTo>
                  <a:cubicBezTo>
                    <a:pt x="296" y="53"/>
                    <a:pt x="267" y="33"/>
                    <a:pt x="234" y="29"/>
                  </a:cubicBezTo>
                  <a:cubicBezTo>
                    <a:pt x="226" y="29"/>
                    <a:pt x="214" y="37"/>
                    <a:pt x="202" y="37"/>
                  </a:cubicBezTo>
                  <a:cubicBezTo>
                    <a:pt x="180" y="33"/>
                    <a:pt x="158" y="11"/>
                    <a:pt x="134" y="11"/>
                  </a:cubicBezTo>
                  <a:cubicBezTo>
                    <a:pt x="131" y="11"/>
                    <a:pt x="127" y="11"/>
                    <a:pt x="124" y="12"/>
                  </a:cubicBezTo>
                  <a:cubicBezTo>
                    <a:pt x="121" y="14"/>
                    <a:pt x="118" y="14"/>
                    <a:pt x="115" y="14"/>
                  </a:cubicBezTo>
                  <a:cubicBezTo>
                    <a:pt x="104" y="14"/>
                    <a:pt x="94" y="6"/>
                    <a:pt x="83" y="6"/>
                  </a:cubicBezTo>
                  <a:cubicBezTo>
                    <a:pt x="80" y="6"/>
                    <a:pt x="77" y="7"/>
                    <a:pt x="74" y="8"/>
                  </a:cubicBezTo>
                  <a:cubicBezTo>
                    <a:pt x="72" y="9"/>
                    <a:pt x="71" y="9"/>
                    <a:pt x="69" y="9"/>
                  </a:cubicBezTo>
                  <a:cubicBezTo>
                    <a:pt x="55" y="9"/>
                    <a:pt x="44" y="0"/>
                    <a:pt x="33" y="0"/>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327;p29"/>
            <p:cNvSpPr/>
            <p:nvPr/>
          </p:nvSpPr>
          <p:spPr>
            <a:xfrm>
              <a:off x="3018300" y="4529000"/>
              <a:ext cx="13875" cy="6225"/>
            </a:xfrm>
            <a:custGeom>
              <a:avLst/>
              <a:gdLst/>
              <a:ahLst/>
              <a:cxnLst/>
              <a:rect l="l" t="t" r="r" b="b"/>
              <a:pathLst>
                <a:path w="555" h="249" extrusionOk="0">
                  <a:moveTo>
                    <a:pt x="1" y="1"/>
                  </a:moveTo>
                  <a:lnTo>
                    <a:pt x="1" y="235"/>
                  </a:lnTo>
                  <a:lnTo>
                    <a:pt x="5" y="235"/>
                  </a:lnTo>
                  <a:cubicBezTo>
                    <a:pt x="11" y="233"/>
                    <a:pt x="18" y="232"/>
                    <a:pt x="24" y="232"/>
                  </a:cubicBezTo>
                  <a:cubicBezTo>
                    <a:pt x="38" y="232"/>
                    <a:pt x="53" y="236"/>
                    <a:pt x="67" y="236"/>
                  </a:cubicBezTo>
                  <a:cubicBezTo>
                    <a:pt x="71" y="236"/>
                    <a:pt x="75" y="235"/>
                    <a:pt x="79" y="235"/>
                  </a:cubicBezTo>
                  <a:cubicBezTo>
                    <a:pt x="103" y="231"/>
                    <a:pt x="128" y="231"/>
                    <a:pt x="148" y="226"/>
                  </a:cubicBezTo>
                  <a:cubicBezTo>
                    <a:pt x="151" y="226"/>
                    <a:pt x="154" y="220"/>
                    <a:pt x="158" y="220"/>
                  </a:cubicBezTo>
                  <a:cubicBezTo>
                    <a:pt x="159" y="220"/>
                    <a:pt x="160" y="220"/>
                    <a:pt x="161" y="222"/>
                  </a:cubicBezTo>
                  <a:cubicBezTo>
                    <a:pt x="165" y="230"/>
                    <a:pt x="170" y="233"/>
                    <a:pt x="176" y="233"/>
                  </a:cubicBezTo>
                  <a:cubicBezTo>
                    <a:pt x="185" y="233"/>
                    <a:pt x="195" y="224"/>
                    <a:pt x="205" y="224"/>
                  </a:cubicBezTo>
                  <a:cubicBezTo>
                    <a:pt x="212" y="224"/>
                    <a:pt x="219" y="229"/>
                    <a:pt x="226" y="247"/>
                  </a:cubicBezTo>
                  <a:cubicBezTo>
                    <a:pt x="226" y="248"/>
                    <a:pt x="227" y="249"/>
                    <a:pt x="227" y="249"/>
                  </a:cubicBezTo>
                  <a:cubicBezTo>
                    <a:pt x="229" y="249"/>
                    <a:pt x="232" y="247"/>
                    <a:pt x="234" y="247"/>
                  </a:cubicBezTo>
                  <a:cubicBezTo>
                    <a:pt x="246" y="221"/>
                    <a:pt x="258" y="209"/>
                    <a:pt x="270" y="209"/>
                  </a:cubicBezTo>
                  <a:cubicBezTo>
                    <a:pt x="274" y="209"/>
                    <a:pt x="279" y="211"/>
                    <a:pt x="284" y="214"/>
                  </a:cubicBezTo>
                  <a:cubicBezTo>
                    <a:pt x="287" y="216"/>
                    <a:pt x="290" y="216"/>
                    <a:pt x="293" y="216"/>
                  </a:cubicBezTo>
                  <a:cubicBezTo>
                    <a:pt x="307" y="216"/>
                    <a:pt x="321" y="205"/>
                    <a:pt x="337" y="202"/>
                  </a:cubicBezTo>
                  <a:cubicBezTo>
                    <a:pt x="340" y="202"/>
                    <a:pt x="343" y="202"/>
                    <a:pt x="346" y="202"/>
                  </a:cubicBezTo>
                  <a:cubicBezTo>
                    <a:pt x="359" y="202"/>
                    <a:pt x="369" y="199"/>
                    <a:pt x="382" y="173"/>
                  </a:cubicBezTo>
                  <a:cubicBezTo>
                    <a:pt x="382" y="170"/>
                    <a:pt x="383" y="169"/>
                    <a:pt x="385" y="169"/>
                  </a:cubicBezTo>
                  <a:cubicBezTo>
                    <a:pt x="388" y="169"/>
                    <a:pt x="392" y="172"/>
                    <a:pt x="394" y="177"/>
                  </a:cubicBezTo>
                  <a:cubicBezTo>
                    <a:pt x="405" y="199"/>
                    <a:pt x="416" y="206"/>
                    <a:pt x="428" y="206"/>
                  </a:cubicBezTo>
                  <a:cubicBezTo>
                    <a:pt x="446" y="206"/>
                    <a:pt x="464" y="188"/>
                    <a:pt x="485" y="185"/>
                  </a:cubicBezTo>
                  <a:cubicBezTo>
                    <a:pt x="492" y="155"/>
                    <a:pt x="501" y="142"/>
                    <a:pt x="512" y="142"/>
                  </a:cubicBezTo>
                  <a:cubicBezTo>
                    <a:pt x="519" y="142"/>
                    <a:pt x="526" y="147"/>
                    <a:pt x="534" y="157"/>
                  </a:cubicBezTo>
                  <a:cubicBezTo>
                    <a:pt x="536" y="158"/>
                    <a:pt x="537" y="159"/>
                    <a:pt x="539" y="159"/>
                  </a:cubicBezTo>
                  <a:cubicBezTo>
                    <a:pt x="548" y="159"/>
                    <a:pt x="555" y="127"/>
                    <a:pt x="555" y="95"/>
                  </a:cubicBezTo>
                  <a:cubicBezTo>
                    <a:pt x="550" y="54"/>
                    <a:pt x="546" y="42"/>
                    <a:pt x="534" y="38"/>
                  </a:cubicBezTo>
                  <a:cubicBezTo>
                    <a:pt x="534" y="38"/>
                    <a:pt x="530" y="38"/>
                    <a:pt x="526" y="46"/>
                  </a:cubicBezTo>
                  <a:cubicBezTo>
                    <a:pt x="520" y="58"/>
                    <a:pt x="513" y="64"/>
                    <a:pt x="507" y="64"/>
                  </a:cubicBezTo>
                  <a:cubicBezTo>
                    <a:pt x="501" y="64"/>
                    <a:pt x="495" y="58"/>
                    <a:pt x="489" y="46"/>
                  </a:cubicBezTo>
                  <a:cubicBezTo>
                    <a:pt x="487" y="42"/>
                    <a:pt x="484" y="41"/>
                    <a:pt x="481" y="41"/>
                  </a:cubicBezTo>
                  <a:cubicBezTo>
                    <a:pt x="478" y="41"/>
                    <a:pt x="475" y="42"/>
                    <a:pt x="472" y="42"/>
                  </a:cubicBezTo>
                  <a:cubicBezTo>
                    <a:pt x="466" y="41"/>
                    <a:pt x="460" y="40"/>
                    <a:pt x="454" y="40"/>
                  </a:cubicBezTo>
                  <a:cubicBezTo>
                    <a:pt x="436" y="40"/>
                    <a:pt x="417" y="45"/>
                    <a:pt x="399" y="54"/>
                  </a:cubicBezTo>
                  <a:cubicBezTo>
                    <a:pt x="394" y="56"/>
                    <a:pt x="389" y="57"/>
                    <a:pt x="384" y="57"/>
                  </a:cubicBezTo>
                  <a:cubicBezTo>
                    <a:pt x="370" y="57"/>
                    <a:pt x="357" y="49"/>
                    <a:pt x="341" y="46"/>
                  </a:cubicBezTo>
                  <a:cubicBezTo>
                    <a:pt x="329" y="42"/>
                    <a:pt x="316" y="40"/>
                    <a:pt x="302" y="40"/>
                  </a:cubicBezTo>
                  <a:cubicBezTo>
                    <a:pt x="289" y="40"/>
                    <a:pt x="276" y="42"/>
                    <a:pt x="263" y="46"/>
                  </a:cubicBezTo>
                  <a:cubicBezTo>
                    <a:pt x="253" y="48"/>
                    <a:pt x="243" y="54"/>
                    <a:pt x="234" y="54"/>
                  </a:cubicBezTo>
                  <a:cubicBezTo>
                    <a:pt x="228" y="54"/>
                    <a:pt x="223" y="52"/>
                    <a:pt x="218" y="46"/>
                  </a:cubicBezTo>
                  <a:cubicBezTo>
                    <a:pt x="214" y="42"/>
                    <a:pt x="210" y="38"/>
                    <a:pt x="206" y="38"/>
                  </a:cubicBezTo>
                  <a:cubicBezTo>
                    <a:pt x="201" y="39"/>
                    <a:pt x="196" y="40"/>
                    <a:pt x="191" y="40"/>
                  </a:cubicBezTo>
                  <a:cubicBezTo>
                    <a:pt x="164" y="40"/>
                    <a:pt x="139" y="22"/>
                    <a:pt x="111" y="5"/>
                  </a:cubicBezTo>
                  <a:cubicBezTo>
                    <a:pt x="103" y="1"/>
                    <a:pt x="91" y="1"/>
                    <a:pt x="79" y="1"/>
                  </a:cubicBezTo>
                  <a:cubicBezTo>
                    <a:pt x="69" y="1"/>
                    <a:pt x="60" y="15"/>
                    <a:pt x="51" y="15"/>
                  </a:cubicBezTo>
                  <a:cubicBezTo>
                    <a:pt x="48" y="15"/>
                    <a:pt x="45" y="13"/>
                    <a:pt x="42" y="9"/>
                  </a:cubicBezTo>
                  <a:cubicBezTo>
                    <a:pt x="37" y="3"/>
                    <a:pt x="32" y="1"/>
                    <a:pt x="27" y="1"/>
                  </a:cubicBezTo>
                  <a:cubicBezTo>
                    <a:pt x="21" y="1"/>
                    <a:pt x="15" y="3"/>
                    <a:pt x="9" y="3"/>
                  </a:cubicBezTo>
                  <a:cubicBezTo>
                    <a:pt x="6" y="3"/>
                    <a:pt x="3" y="3"/>
                    <a:pt x="1" y="1"/>
                  </a:cubicBezTo>
                  <a:close/>
                </a:path>
              </a:pathLst>
            </a:custGeom>
            <a:solidFill>
              <a:srgbClr val="482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85" name="Rectangle 184"/>
          <p:cNvSpPr/>
          <p:nvPr/>
        </p:nvSpPr>
        <p:spPr>
          <a:xfrm>
            <a:off x="1714480" y="6072206"/>
            <a:ext cx="5072098" cy="500066"/>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IN" dirty="0" smtClean="0"/>
              <a:t>PRESENTED BY- PRIYANKA NEGI</a:t>
            </a:r>
            <a:endParaRPr lang="en-US" dirty="0"/>
          </a:p>
        </p:txBody>
      </p:sp>
      <p:pic>
        <p:nvPicPr>
          <p:cNvPr id="186" name="Picture 185" descr="unnamed.jpg"/>
          <p:cNvPicPr>
            <a:picLocks noChangeAspect="1"/>
          </p:cNvPicPr>
          <p:nvPr/>
        </p:nvPicPr>
        <p:blipFill>
          <a:blip r:embed="rId4"/>
          <a:stretch>
            <a:fillRect/>
          </a:stretch>
        </p:blipFill>
        <p:spPr>
          <a:xfrm>
            <a:off x="6000760" y="0"/>
            <a:ext cx="2619380" cy="1571636"/>
          </a:xfrm>
          <a:prstGeom prst="rect">
            <a:avLst/>
          </a:prstGeom>
        </p:spPr>
      </p:pic>
      <p:pic>
        <p:nvPicPr>
          <p:cNvPr id="187" name="Picture 186" descr="unnamed.jpg"/>
          <p:cNvPicPr>
            <a:picLocks noChangeAspect="1"/>
          </p:cNvPicPr>
          <p:nvPr/>
        </p:nvPicPr>
        <p:blipFill>
          <a:blip r:embed="rId4"/>
          <a:stretch>
            <a:fillRect/>
          </a:stretch>
        </p:blipFill>
        <p:spPr>
          <a:xfrm>
            <a:off x="0" y="0"/>
            <a:ext cx="2619380" cy="1571636"/>
          </a:xfrm>
          <a:prstGeom prst="rect">
            <a:avLst/>
          </a:prstGeom>
        </p:spPr>
      </p:pic>
    </p:spTree>
    <p:extLst>
      <p:ext uri="{BB962C8B-B14F-4D97-AF65-F5344CB8AC3E}">
        <p14:creationId xmlns="" xmlns:p14="http://schemas.microsoft.com/office/powerpoint/2010/main" val="1836438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55" name="Picture 3"/>
          <p:cNvPicPr>
            <a:picLocks noChangeAspect="1"/>
          </p:cNvPicPr>
          <p:nvPr/>
        </p:nvPicPr>
        <p:blipFill>
          <a:blip r:embed="rId2"/>
          <a:stretch>
            <a:fillRect/>
          </a:stretch>
        </p:blipFill>
        <p:spPr>
          <a:xfrm>
            <a:off x="1" y="0"/>
            <a:ext cx="9145076" cy="6858000"/>
          </a:xfrm>
          <a:prstGeom prst="rect">
            <a:avLst/>
          </a:prstGeom>
        </p:spPr>
      </p:pic>
      <p:sp>
        <p:nvSpPr>
          <p:cNvPr id="1049928" name="TextBox 1049927"/>
          <p:cNvSpPr txBox="1"/>
          <p:nvPr/>
        </p:nvSpPr>
        <p:spPr>
          <a:xfrm>
            <a:off x="3000364" y="4857761"/>
            <a:ext cx="5453579" cy="1569660"/>
          </a:xfrm>
          <a:prstGeom prst="rect">
            <a:avLst/>
          </a:prstGeom>
        </p:spPr>
        <p:txBody>
          <a:bodyPr wrap="square" rtlCol="0">
            <a:spAutoFit/>
          </a:bodyPr>
          <a:lstStyle/>
          <a:p>
            <a:pPr algn="ctr"/>
            <a:r>
              <a:rPr lang="en-US" sz="2400" b="1" dirty="0">
                <a:solidFill>
                  <a:srgbClr val="000000"/>
                </a:solidFill>
              </a:rPr>
              <a:t>"सरदार पटेल ने हमें </a:t>
            </a:r>
            <a:r>
              <a:rPr lang="en-US" sz="2400" b="1" dirty="0">
                <a:solidFill>
                  <a:srgbClr val="FF0000"/>
                </a:solidFill>
              </a:rPr>
              <a:t>एक भारत </a:t>
            </a:r>
            <a:r>
              <a:rPr lang="en-US" sz="2400" b="1" dirty="0">
                <a:solidFill>
                  <a:srgbClr val="000000"/>
                </a:solidFill>
              </a:rPr>
              <a:t>दिया। अब 125 करोड़ भारतीयों का कर्तव्य है कि वह सामूहिक रूप से इसे </a:t>
            </a:r>
            <a:r>
              <a:rPr lang="en-US" sz="2400" b="1" dirty="0">
                <a:solidFill>
                  <a:srgbClr val="FF0000"/>
                </a:solidFill>
              </a:rPr>
              <a:t>श्रेष्ठ भारत </a:t>
            </a:r>
            <a:r>
              <a:rPr lang="en-US" sz="2400" b="1" dirty="0">
                <a:solidFill>
                  <a:srgbClr val="000000"/>
                </a:solidFill>
              </a:rPr>
              <a:t>बना सकें।"</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309" name="TextBox 136"/>
          <p:cNvSpPr txBox="1">
            <a:spLocks noGrp="1"/>
          </p:cNvSpPr>
          <p:nvPr>
            <p:ph type="title"/>
          </p:nvPr>
        </p:nvSpPr>
        <p:spPr>
          <a:xfrm>
            <a:off x="285720" y="714357"/>
            <a:ext cx="5632451" cy="492443"/>
          </a:xfrm>
          <a:prstGeom prst="rect">
            <a:avLst/>
          </a:prstGeom>
          <a:noFill/>
        </p:spPr>
        <p:txBody>
          <a:bodyPr wrap="square" lIns="0" tIns="0" rIns="0" bIns="0" rtlCol="0">
            <a:spAutoFit/>
          </a:bodyPr>
          <a:lstStyle/>
          <a:p>
            <a:r>
              <a:rPr lang="en-ID" sz="3200" b="1" dirty="0">
                <a:solidFill>
                  <a:schemeClr val="accent6">
                    <a:lumMod val="50000"/>
                  </a:schemeClr>
                </a:solidFill>
              </a:rPr>
              <a:t>Language learning </a:t>
            </a:r>
          </a:p>
        </p:txBody>
      </p:sp>
      <p:sp>
        <p:nvSpPr>
          <p:cNvPr id="122" name="Google Shape;122;p29"/>
          <p:cNvSpPr txBox="1">
            <a:spLocks noGrp="1"/>
          </p:cNvSpPr>
          <p:nvPr>
            <p:ph sz="quarter" idx="1"/>
          </p:nvPr>
        </p:nvSpPr>
        <p:spPr>
          <a:xfrm>
            <a:off x="528630" y="3110863"/>
            <a:ext cx="4574912" cy="2207915"/>
          </a:xfrm>
          <a:prstGeom prst="rect">
            <a:avLst/>
          </a:prstGeom>
        </p:spPr>
        <p:txBody>
          <a:bodyPr spcFirstLastPara="1" wrap="square" lIns="0" tIns="0" rIns="0" bIns="0" anchor="t" anchorCtr="0">
            <a:noAutofit/>
          </a:bodyPr>
          <a:lstStyle/>
          <a:p>
            <a:pPr marL="0" indent="0" algn="just">
              <a:lnSpc>
                <a:spcPct val="100000"/>
              </a:lnSpc>
              <a:buNone/>
            </a:pPr>
            <a:r>
              <a:rPr lang="en-IN" i="1" dirty="0" smtClean="0">
                <a:solidFill>
                  <a:schemeClr val="tx1">
                    <a:lumMod val="85000"/>
                    <a:lumOff val="15000"/>
                  </a:schemeClr>
                </a:solidFill>
              </a:rPr>
              <a:t>What is Language Learning?</a:t>
            </a:r>
            <a:endParaRPr lang="en-IN" sz="1100" i="1" dirty="0">
              <a:solidFill>
                <a:schemeClr val="tx1">
                  <a:lumMod val="85000"/>
                  <a:lumOff val="15000"/>
                </a:schemeClr>
              </a:solidFill>
            </a:endParaRPr>
          </a:p>
          <a:p>
            <a:pPr marL="0" indent="0" algn="just">
              <a:lnSpc>
                <a:spcPct val="100000"/>
              </a:lnSpc>
              <a:buNone/>
            </a:pPr>
            <a:endParaRPr lang="en-US" sz="1100" i="1" dirty="0" smtClean="0">
              <a:solidFill>
                <a:schemeClr val="tx1">
                  <a:lumMod val="85000"/>
                  <a:lumOff val="15000"/>
                </a:schemeClr>
              </a:solidFill>
            </a:endParaRPr>
          </a:p>
        </p:txBody>
      </p:sp>
      <p:grpSp>
        <p:nvGrpSpPr>
          <p:cNvPr id="2" name="Google Shape;123;p29"/>
          <p:cNvGrpSpPr/>
          <p:nvPr/>
        </p:nvGrpSpPr>
        <p:grpSpPr>
          <a:xfrm>
            <a:off x="4432325" y="331829"/>
            <a:ext cx="4330675" cy="6170571"/>
            <a:chOff x="4432326" y="248872"/>
            <a:chExt cx="4330674" cy="4627928"/>
          </a:xfrm>
        </p:grpSpPr>
        <p:sp>
          <p:nvSpPr>
            <p:cNvPr id="124" name="Google Shape;124;p29"/>
            <p:cNvSpPr/>
            <p:nvPr/>
          </p:nvSpPr>
          <p:spPr>
            <a:xfrm>
              <a:off x="4432326" y="722981"/>
              <a:ext cx="4330674" cy="3369890"/>
            </a:xfrm>
            <a:custGeom>
              <a:avLst/>
              <a:gdLst/>
              <a:ahLst/>
              <a:cxnLst/>
              <a:rect l="l" t="t" r="r" b="b"/>
              <a:pathLst>
                <a:path w="196069" h="152570" extrusionOk="0">
                  <a:moveTo>
                    <a:pt x="142998" y="1"/>
                  </a:moveTo>
                  <a:cubicBezTo>
                    <a:pt x="142338" y="1"/>
                    <a:pt x="141677" y="15"/>
                    <a:pt x="141017" y="44"/>
                  </a:cubicBezTo>
                  <a:cubicBezTo>
                    <a:pt x="130024" y="539"/>
                    <a:pt x="119675" y="5013"/>
                    <a:pt x="109307" y="8691"/>
                  </a:cubicBezTo>
                  <a:cubicBezTo>
                    <a:pt x="101690" y="11396"/>
                    <a:pt x="93613" y="13712"/>
                    <a:pt x="85626" y="13712"/>
                  </a:cubicBezTo>
                  <a:cubicBezTo>
                    <a:pt x="82740" y="13712"/>
                    <a:pt x="79866" y="13409"/>
                    <a:pt x="77029" y="12714"/>
                  </a:cubicBezTo>
                  <a:cubicBezTo>
                    <a:pt x="69292" y="10820"/>
                    <a:pt x="62490" y="6139"/>
                    <a:pt x="54821" y="4006"/>
                  </a:cubicBezTo>
                  <a:cubicBezTo>
                    <a:pt x="51664" y="3128"/>
                    <a:pt x="48550" y="2718"/>
                    <a:pt x="45521" y="2718"/>
                  </a:cubicBezTo>
                  <a:cubicBezTo>
                    <a:pt x="19649" y="2718"/>
                    <a:pt x="0" y="32673"/>
                    <a:pt x="13205" y="56998"/>
                  </a:cubicBezTo>
                  <a:cubicBezTo>
                    <a:pt x="16824" y="63664"/>
                    <a:pt x="22408" y="69008"/>
                    <a:pt x="27089" y="74980"/>
                  </a:cubicBezTo>
                  <a:cubicBezTo>
                    <a:pt x="31774" y="80952"/>
                    <a:pt x="35717" y="88153"/>
                    <a:pt x="35086" y="95715"/>
                  </a:cubicBezTo>
                  <a:cubicBezTo>
                    <a:pt x="34562" y="101970"/>
                    <a:pt x="30995" y="107545"/>
                    <a:pt x="29517" y="113648"/>
                  </a:cubicBezTo>
                  <a:cubicBezTo>
                    <a:pt x="26693" y="125340"/>
                    <a:pt x="32293" y="138200"/>
                    <a:pt x="41988" y="145323"/>
                  </a:cubicBezTo>
                  <a:cubicBezTo>
                    <a:pt x="48682" y="150246"/>
                    <a:pt x="56989" y="152570"/>
                    <a:pt x="65333" y="152570"/>
                  </a:cubicBezTo>
                  <a:cubicBezTo>
                    <a:pt x="69066" y="152570"/>
                    <a:pt x="72807" y="152105"/>
                    <a:pt x="76414" y="151198"/>
                  </a:cubicBezTo>
                  <a:cubicBezTo>
                    <a:pt x="88077" y="148271"/>
                    <a:pt x="98378" y="141093"/>
                    <a:pt x="106479" y="132205"/>
                  </a:cubicBezTo>
                  <a:cubicBezTo>
                    <a:pt x="110816" y="127449"/>
                    <a:pt x="115046" y="121885"/>
                    <a:pt x="121277" y="120267"/>
                  </a:cubicBezTo>
                  <a:cubicBezTo>
                    <a:pt x="122614" y="119920"/>
                    <a:pt x="123961" y="119777"/>
                    <a:pt x="125314" y="119777"/>
                  </a:cubicBezTo>
                  <a:cubicBezTo>
                    <a:pt x="130007" y="119777"/>
                    <a:pt x="134776" y="121497"/>
                    <a:pt x="139483" y="122396"/>
                  </a:cubicBezTo>
                  <a:cubicBezTo>
                    <a:pt x="141980" y="122872"/>
                    <a:pt x="144519" y="123106"/>
                    <a:pt x="147059" y="123106"/>
                  </a:cubicBezTo>
                  <a:cubicBezTo>
                    <a:pt x="155882" y="123106"/>
                    <a:pt x="164714" y="120286"/>
                    <a:pt x="171820" y="115038"/>
                  </a:cubicBezTo>
                  <a:cubicBezTo>
                    <a:pt x="186483" y="104210"/>
                    <a:pt x="194491" y="84179"/>
                    <a:pt x="195238" y="63924"/>
                  </a:cubicBezTo>
                  <a:cubicBezTo>
                    <a:pt x="196069" y="41516"/>
                    <a:pt x="188013" y="18833"/>
                    <a:pt x="170266" y="8036"/>
                  </a:cubicBezTo>
                  <a:cubicBezTo>
                    <a:pt x="162072" y="3052"/>
                    <a:pt x="152576" y="1"/>
                    <a:pt x="142998" y="1"/>
                  </a:cubicBez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25;p29"/>
            <p:cNvSpPr/>
            <p:nvPr/>
          </p:nvSpPr>
          <p:spPr>
            <a:xfrm>
              <a:off x="4999334" y="4230453"/>
              <a:ext cx="3231777" cy="646347"/>
            </a:xfrm>
            <a:custGeom>
              <a:avLst/>
              <a:gdLst/>
              <a:ahLst/>
              <a:cxnLst/>
              <a:rect l="l" t="t" r="r" b="b"/>
              <a:pathLst>
                <a:path w="146317" h="29263" extrusionOk="0">
                  <a:moveTo>
                    <a:pt x="73158" y="0"/>
                  </a:moveTo>
                  <a:cubicBezTo>
                    <a:pt x="32757" y="0"/>
                    <a:pt x="0" y="6550"/>
                    <a:pt x="0" y="14631"/>
                  </a:cubicBezTo>
                  <a:cubicBezTo>
                    <a:pt x="0" y="22712"/>
                    <a:pt x="32757" y="29262"/>
                    <a:pt x="73158" y="29262"/>
                  </a:cubicBezTo>
                  <a:cubicBezTo>
                    <a:pt x="113560" y="29262"/>
                    <a:pt x="146317" y="22712"/>
                    <a:pt x="146317" y="14631"/>
                  </a:cubicBezTo>
                  <a:cubicBezTo>
                    <a:pt x="146317" y="6550"/>
                    <a:pt x="113560" y="0"/>
                    <a:pt x="73158" y="0"/>
                  </a:cubicBezTo>
                  <a:close/>
                </a:path>
              </a:pathLst>
            </a:custGeom>
            <a:solidFill>
              <a:srgbClr val="F796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126;p29"/>
            <p:cNvSpPr/>
            <p:nvPr/>
          </p:nvSpPr>
          <p:spPr>
            <a:xfrm>
              <a:off x="7093472" y="254770"/>
              <a:ext cx="1309148" cy="1428531"/>
            </a:xfrm>
            <a:custGeom>
              <a:avLst/>
              <a:gdLst/>
              <a:ahLst/>
              <a:cxnLst/>
              <a:rect l="l" t="t" r="r" b="b"/>
              <a:pathLst>
                <a:path w="59271" h="64676" extrusionOk="0">
                  <a:moveTo>
                    <a:pt x="3351" y="0"/>
                  </a:moveTo>
                  <a:cubicBezTo>
                    <a:pt x="1502" y="0"/>
                    <a:pt x="0" y="1503"/>
                    <a:pt x="0" y="3352"/>
                  </a:cubicBezTo>
                  <a:lnTo>
                    <a:pt x="0" y="61324"/>
                  </a:lnTo>
                  <a:cubicBezTo>
                    <a:pt x="0" y="63173"/>
                    <a:pt x="1502" y="64676"/>
                    <a:pt x="3351" y="64676"/>
                  </a:cubicBezTo>
                  <a:lnTo>
                    <a:pt x="55923" y="64676"/>
                  </a:lnTo>
                  <a:cubicBezTo>
                    <a:pt x="57773" y="64676"/>
                    <a:pt x="59270" y="63173"/>
                    <a:pt x="59270" y="61324"/>
                  </a:cubicBezTo>
                  <a:lnTo>
                    <a:pt x="59270" y="3352"/>
                  </a:lnTo>
                  <a:cubicBezTo>
                    <a:pt x="59270" y="1503"/>
                    <a:pt x="57773" y="0"/>
                    <a:pt x="5592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27;p29"/>
            <p:cNvSpPr/>
            <p:nvPr/>
          </p:nvSpPr>
          <p:spPr>
            <a:xfrm>
              <a:off x="7087464" y="248872"/>
              <a:ext cx="1321142" cy="1440326"/>
            </a:xfrm>
            <a:custGeom>
              <a:avLst/>
              <a:gdLst/>
              <a:ahLst/>
              <a:cxnLst/>
              <a:rect l="l" t="t" r="r" b="b"/>
              <a:pathLst>
                <a:path w="59814" h="65210" extrusionOk="0">
                  <a:moveTo>
                    <a:pt x="56279" y="540"/>
                  </a:moveTo>
                  <a:cubicBezTo>
                    <a:pt x="57929" y="540"/>
                    <a:pt x="59275" y="1882"/>
                    <a:pt x="59275" y="3535"/>
                  </a:cubicBezTo>
                  <a:lnTo>
                    <a:pt x="59275" y="61676"/>
                  </a:lnTo>
                  <a:cubicBezTo>
                    <a:pt x="59275" y="63329"/>
                    <a:pt x="57929" y="64671"/>
                    <a:pt x="56279" y="64671"/>
                  </a:cubicBezTo>
                  <a:lnTo>
                    <a:pt x="3535" y="64671"/>
                  </a:lnTo>
                  <a:cubicBezTo>
                    <a:pt x="1885" y="64671"/>
                    <a:pt x="543" y="63329"/>
                    <a:pt x="543" y="61676"/>
                  </a:cubicBezTo>
                  <a:lnTo>
                    <a:pt x="543" y="3535"/>
                  </a:lnTo>
                  <a:cubicBezTo>
                    <a:pt x="543" y="1882"/>
                    <a:pt x="1885" y="540"/>
                    <a:pt x="3535" y="540"/>
                  </a:cubicBezTo>
                  <a:close/>
                  <a:moveTo>
                    <a:pt x="3535" y="0"/>
                  </a:moveTo>
                  <a:cubicBezTo>
                    <a:pt x="1586" y="0"/>
                    <a:pt x="1" y="1586"/>
                    <a:pt x="1" y="3535"/>
                  </a:cubicBezTo>
                  <a:lnTo>
                    <a:pt x="1" y="61676"/>
                  </a:lnTo>
                  <a:cubicBezTo>
                    <a:pt x="1" y="63624"/>
                    <a:pt x="1586" y="65210"/>
                    <a:pt x="3535" y="65210"/>
                  </a:cubicBezTo>
                  <a:lnTo>
                    <a:pt x="56279" y="65210"/>
                  </a:lnTo>
                  <a:cubicBezTo>
                    <a:pt x="58228" y="65210"/>
                    <a:pt x="59814" y="63624"/>
                    <a:pt x="59814" y="61676"/>
                  </a:cubicBezTo>
                  <a:lnTo>
                    <a:pt x="59814" y="3535"/>
                  </a:lnTo>
                  <a:cubicBezTo>
                    <a:pt x="59814" y="1586"/>
                    <a:pt x="58228" y="0"/>
                    <a:pt x="56279"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28;p29"/>
            <p:cNvSpPr/>
            <p:nvPr/>
          </p:nvSpPr>
          <p:spPr>
            <a:xfrm>
              <a:off x="7093472" y="254770"/>
              <a:ext cx="1309148" cy="147014"/>
            </a:xfrm>
            <a:custGeom>
              <a:avLst/>
              <a:gdLst/>
              <a:ahLst/>
              <a:cxnLst/>
              <a:rect l="l" t="t" r="r" b="b"/>
              <a:pathLst>
                <a:path w="59271" h="6656" extrusionOk="0">
                  <a:moveTo>
                    <a:pt x="3068" y="0"/>
                  </a:moveTo>
                  <a:cubicBezTo>
                    <a:pt x="1374" y="0"/>
                    <a:pt x="0" y="1375"/>
                    <a:pt x="0" y="3072"/>
                  </a:cubicBezTo>
                  <a:lnTo>
                    <a:pt x="0" y="6655"/>
                  </a:lnTo>
                  <a:lnTo>
                    <a:pt x="59270" y="6655"/>
                  </a:lnTo>
                  <a:lnTo>
                    <a:pt x="59270" y="3407"/>
                  </a:lnTo>
                  <a:cubicBezTo>
                    <a:pt x="59270" y="1527"/>
                    <a:pt x="57749" y="0"/>
                    <a:pt x="55867"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29"/>
            <p:cNvSpPr/>
            <p:nvPr/>
          </p:nvSpPr>
          <p:spPr>
            <a:xfrm>
              <a:off x="7087464" y="248872"/>
              <a:ext cx="1321142" cy="158897"/>
            </a:xfrm>
            <a:custGeom>
              <a:avLst/>
              <a:gdLst/>
              <a:ahLst/>
              <a:cxnLst/>
              <a:rect l="l" t="t" r="r" b="b"/>
              <a:pathLst>
                <a:path w="59814" h="7194" extrusionOk="0">
                  <a:moveTo>
                    <a:pt x="56279" y="540"/>
                  </a:moveTo>
                  <a:cubicBezTo>
                    <a:pt x="57929" y="540"/>
                    <a:pt x="59275" y="1882"/>
                    <a:pt x="59275" y="3535"/>
                  </a:cubicBezTo>
                  <a:lnTo>
                    <a:pt x="59275" y="6651"/>
                  </a:lnTo>
                  <a:lnTo>
                    <a:pt x="543" y="6651"/>
                  </a:lnTo>
                  <a:lnTo>
                    <a:pt x="543" y="3535"/>
                  </a:lnTo>
                  <a:cubicBezTo>
                    <a:pt x="543" y="1882"/>
                    <a:pt x="1885" y="540"/>
                    <a:pt x="3535" y="540"/>
                  </a:cubicBezTo>
                  <a:close/>
                  <a:moveTo>
                    <a:pt x="3535" y="0"/>
                  </a:moveTo>
                  <a:cubicBezTo>
                    <a:pt x="1586" y="0"/>
                    <a:pt x="1" y="1586"/>
                    <a:pt x="1" y="3535"/>
                  </a:cubicBezTo>
                  <a:lnTo>
                    <a:pt x="1" y="6922"/>
                  </a:lnTo>
                  <a:cubicBezTo>
                    <a:pt x="1" y="7070"/>
                    <a:pt x="124" y="7193"/>
                    <a:pt x="272" y="7193"/>
                  </a:cubicBezTo>
                  <a:lnTo>
                    <a:pt x="59542" y="7193"/>
                  </a:lnTo>
                  <a:cubicBezTo>
                    <a:pt x="59694" y="7193"/>
                    <a:pt x="59814" y="7070"/>
                    <a:pt x="59814" y="6922"/>
                  </a:cubicBezTo>
                  <a:lnTo>
                    <a:pt x="59814" y="3535"/>
                  </a:lnTo>
                  <a:cubicBezTo>
                    <a:pt x="59814" y="1586"/>
                    <a:pt x="58228" y="0"/>
                    <a:pt x="56279"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30;p29"/>
            <p:cNvSpPr/>
            <p:nvPr/>
          </p:nvSpPr>
          <p:spPr>
            <a:xfrm>
              <a:off x="7158939" y="1011465"/>
              <a:ext cx="538692" cy="12016"/>
            </a:xfrm>
            <a:custGeom>
              <a:avLst/>
              <a:gdLst/>
              <a:ahLst/>
              <a:cxnLst/>
              <a:rect l="l" t="t" r="r" b="b"/>
              <a:pathLst>
                <a:path w="24389" h="544" extrusionOk="0">
                  <a:moveTo>
                    <a:pt x="268" y="1"/>
                  </a:moveTo>
                  <a:cubicBezTo>
                    <a:pt x="120" y="1"/>
                    <a:pt x="0" y="124"/>
                    <a:pt x="0" y="272"/>
                  </a:cubicBezTo>
                  <a:cubicBezTo>
                    <a:pt x="0" y="419"/>
                    <a:pt x="120" y="543"/>
                    <a:pt x="268" y="543"/>
                  </a:cubicBezTo>
                  <a:lnTo>
                    <a:pt x="24117" y="543"/>
                  </a:lnTo>
                  <a:cubicBezTo>
                    <a:pt x="24268" y="543"/>
                    <a:pt x="24388" y="419"/>
                    <a:pt x="24388" y="272"/>
                  </a:cubicBezTo>
                  <a:cubicBezTo>
                    <a:pt x="24388" y="124"/>
                    <a:pt x="24268" y="1"/>
                    <a:pt x="24117" y="1"/>
                  </a:cubicBez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31;p29"/>
            <p:cNvSpPr/>
            <p:nvPr/>
          </p:nvSpPr>
          <p:spPr>
            <a:xfrm>
              <a:off x="7158939" y="1079473"/>
              <a:ext cx="538692" cy="12038"/>
            </a:xfrm>
            <a:custGeom>
              <a:avLst/>
              <a:gdLst/>
              <a:ahLst/>
              <a:cxnLst/>
              <a:rect l="l" t="t" r="r" b="b"/>
              <a:pathLst>
                <a:path w="24389" h="545" extrusionOk="0">
                  <a:moveTo>
                    <a:pt x="268" y="1"/>
                  </a:moveTo>
                  <a:cubicBezTo>
                    <a:pt x="120" y="1"/>
                    <a:pt x="0" y="124"/>
                    <a:pt x="0" y="273"/>
                  </a:cubicBezTo>
                  <a:cubicBezTo>
                    <a:pt x="0" y="420"/>
                    <a:pt x="120" y="544"/>
                    <a:pt x="268" y="544"/>
                  </a:cubicBezTo>
                  <a:lnTo>
                    <a:pt x="24117" y="544"/>
                  </a:lnTo>
                  <a:cubicBezTo>
                    <a:pt x="24268" y="544"/>
                    <a:pt x="24388" y="420"/>
                    <a:pt x="24388" y="273"/>
                  </a:cubicBezTo>
                  <a:cubicBezTo>
                    <a:pt x="24388" y="124"/>
                    <a:pt x="24268" y="1"/>
                    <a:pt x="24117" y="1"/>
                  </a:cubicBez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32;p29"/>
            <p:cNvSpPr/>
            <p:nvPr/>
          </p:nvSpPr>
          <p:spPr>
            <a:xfrm>
              <a:off x="7158939" y="1147502"/>
              <a:ext cx="538692" cy="12016"/>
            </a:xfrm>
            <a:custGeom>
              <a:avLst/>
              <a:gdLst/>
              <a:ahLst/>
              <a:cxnLst/>
              <a:rect l="l" t="t" r="r" b="b"/>
              <a:pathLst>
                <a:path w="24389" h="544" extrusionOk="0">
                  <a:moveTo>
                    <a:pt x="268" y="1"/>
                  </a:moveTo>
                  <a:cubicBezTo>
                    <a:pt x="120" y="1"/>
                    <a:pt x="0" y="124"/>
                    <a:pt x="0" y="272"/>
                  </a:cubicBezTo>
                  <a:cubicBezTo>
                    <a:pt x="0" y="423"/>
                    <a:pt x="120" y="543"/>
                    <a:pt x="268" y="543"/>
                  </a:cubicBezTo>
                  <a:lnTo>
                    <a:pt x="24117" y="543"/>
                  </a:lnTo>
                  <a:cubicBezTo>
                    <a:pt x="24268" y="543"/>
                    <a:pt x="24388" y="423"/>
                    <a:pt x="24388" y="272"/>
                  </a:cubicBezTo>
                  <a:cubicBezTo>
                    <a:pt x="24388" y="124"/>
                    <a:pt x="24268" y="1"/>
                    <a:pt x="24117" y="1"/>
                  </a:cubicBez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33;p29"/>
            <p:cNvSpPr/>
            <p:nvPr/>
          </p:nvSpPr>
          <p:spPr>
            <a:xfrm>
              <a:off x="7158939" y="1215510"/>
              <a:ext cx="538692" cy="12038"/>
            </a:xfrm>
            <a:custGeom>
              <a:avLst/>
              <a:gdLst/>
              <a:ahLst/>
              <a:cxnLst/>
              <a:rect l="l" t="t" r="r" b="b"/>
              <a:pathLst>
                <a:path w="24389" h="545" extrusionOk="0">
                  <a:moveTo>
                    <a:pt x="268" y="1"/>
                  </a:moveTo>
                  <a:cubicBezTo>
                    <a:pt x="120" y="1"/>
                    <a:pt x="0" y="124"/>
                    <a:pt x="0" y="273"/>
                  </a:cubicBezTo>
                  <a:cubicBezTo>
                    <a:pt x="0" y="424"/>
                    <a:pt x="120" y="544"/>
                    <a:pt x="268" y="544"/>
                  </a:cubicBezTo>
                  <a:lnTo>
                    <a:pt x="24117" y="544"/>
                  </a:lnTo>
                  <a:cubicBezTo>
                    <a:pt x="24268" y="544"/>
                    <a:pt x="24388" y="424"/>
                    <a:pt x="24388" y="273"/>
                  </a:cubicBezTo>
                  <a:cubicBezTo>
                    <a:pt x="24388" y="124"/>
                    <a:pt x="24268" y="1"/>
                    <a:pt x="24117" y="1"/>
                  </a:cubicBez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34;p29"/>
            <p:cNvSpPr/>
            <p:nvPr/>
          </p:nvSpPr>
          <p:spPr>
            <a:xfrm>
              <a:off x="7158939" y="1283628"/>
              <a:ext cx="538692" cy="11927"/>
            </a:xfrm>
            <a:custGeom>
              <a:avLst/>
              <a:gdLst/>
              <a:ahLst/>
              <a:cxnLst/>
              <a:rect l="l" t="t" r="r" b="b"/>
              <a:pathLst>
                <a:path w="24389" h="540" extrusionOk="0">
                  <a:moveTo>
                    <a:pt x="268" y="1"/>
                  </a:moveTo>
                  <a:cubicBezTo>
                    <a:pt x="120" y="1"/>
                    <a:pt x="0" y="120"/>
                    <a:pt x="0" y="268"/>
                  </a:cubicBezTo>
                  <a:cubicBezTo>
                    <a:pt x="0" y="420"/>
                    <a:pt x="120" y="539"/>
                    <a:pt x="268" y="539"/>
                  </a:cubicBezTo>
                  <a:lnTo>
                    <a:pt x="24117" y="539"/>
                  </a:lnTo>
                  <a:cubicBezTo>
                    <a:pt x="24268" y="539"/>
                    <a:pt x="24388" y="420"/>
                    <a:pt x="24388" y="268"/>
                  </a:cubicBezTo>
                  <a:cubicBezTo>
                    <a:pt x="24388" y="120"/>
                    <a:pt x="24268" y="1"/>
                    <a:pt x="24117" y="1"/>
                  </a:cubicBez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35;p29"/>
            <p:cNvSpPr/>
            <p:nvPr/>
          </p:nvSpPr>
          <p:spPr>
            <a:xfrm>
              <a:off x="7158939" y="1351635"/>
              <a:ext cx="538692" cy="11949"/>
            </a:xfrm>
            <a:custGeom>
              <a:avLst/>
              <a:gdLst/>
              <a:ahLst/>
              <a:cxnLst/>
              <a:rect l="l" t="t" r="r" b="b"/>
              <a:pathLst>
                <a:path w="24389" h="541" extrusionOk="0">
                  <a:moveTo>
                    <a:pt x="268" y="1"/>
                  </a:moveTo>
                  <a:cubicBezTo>
                    <a:pt x="120" y="1"/>
                    <a:pt x="0" y="121"/>
                    <a:pt x="0" y="269"/>
                  </a:cubicBezTo>
                  <a:cubicBezTo>
                    <a:pt x="0" y="421"/>
                    <a:pt x="120" y="540"/>
                    <a:pt x="268" y="540"/>
                  </a:cubicBezTo>
                  <a:lnTo>
                    <a:pt x="24117" y="540"/>
                  </a:lnTo>
                  <a:cubicBezTo>
                    <a:pt x="24268" y="540"/>
                    <a:pt x="24388" y="421"/>
                    <a:pt x="24388" y="269"/>
                  </a:cubicBezTo>
                  <a:cubicBezTo>
                    <a:pt x="24388" y="121"/>
                    <a:pt x="24268" y="1"/>
                    <a:pt x="24117" y="1"/>
                  </a:cubicBez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36;p29"/>
            <p:cNvSpPr/>
            <p:nvPr/>
          </p:nvSpPr>
          <p:spPr>
            <a:xfrm>
              <a:off x="7158939" y="1419664"/>
              <a:ext cx="538692" cy="11927"/>
            </a:xfrm>
            <a:custGeom>
              <a:avLst/>
              <a:gdLst/>
              <a:ahLst/>
              <a:cxnLst/>
              <a:rect l="l" t="t" r="r" b="b"/>
              <a:pathLst>
                <a:path w="24389" h="540" extrusionOk="0">
                  <a:moveTo>
                    <a:pt x="268" y="1"/>
                  </a:moveTo>
                  <a:cubicBezTo>
                    <a:pt x="120" y="1"/>
                    <a:pt x="0" y="121"/>
                    <a:pt x="0" y="272"/>
                  </a:cubicBezTo>
                  <a:cubicBezTo>
                    <a:pt x="0" y="420"/>
                    <a:pt x="120" y="539"/>
                    <a:pt x="268" y="539"/>
                  </a:cubicBezTo>
                  <a:lnTo>
                    <a:pt x="24117" y="539"/>
                  </a:lnTo>
                  <a:cubicBezTo>
                    <a:pt x="24268" y="539"/>
                    <a:pt x="24388" y="420"/>
                    <a:pt x="24388" y="272"/>
                  </a:cubicBezTo>
                  <a:cubicBezTo>
                    <a:pt x="24388" y="121"/>
                    <a:pt x="24268" y="1"/>
                    <a:pt x="24117" y="1"/>
                  </a:cubicBez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37;p29"/>
            <p:cNvSpPr/>
            <p:nvPr/>
          </p:nvSpPr>
          <p:spPr>
            <a:xfrm>
              <a:off x="7158939" y="1487672"/>
              <a:ext cx="538692" cy="11949"/>
            </a:xfrm>
            <a:custGeom>
              <a:avLst/>
              <a:gdLst/>
              <a:ahLst/>
              <a:cxnLst/>
              <a:rect l="l" t="t" r="r" b="b"/>
              <a:pathLst>
                <a:path w="24389" h="541" extrusionOk="0">
                  <a:moveTo>
                    <a:pt x="268" y="1"/>
                  </a:moveTo>
                  <a:cubicBezTo>
                    <a:pt x="120" y="1"/>
                    <a:pt x="0" y="121"/>
                    <a:pt x="0" y="273"/>
                  </a:cubicBezTo>
                  <a:cubicBezTo>
                    <a:pt x="0" y="421"/>
                    <a:pt x="120" y="541"/>
                    <a:pt x="268" y="541"/>
                  </a:cubicBezTo>
                  <a:lnTo>
                    <a:pt x="24117" y="541"/>
                  </a:lnTo>
                  <a:cubicBezTo>
                    <a:pt x="24268" y="541"/>
                    <a:pt x="24388" y="421"/>
                    <a:pt x="24388" y="273"/>
                  </a:cubicBezTo>
                  <a:cubicBezTo>
                    <a:pt x="24388" y="121"/>
                    <a:pt x="24268" y="1"/>
                    <a:pt x="24117" y="1"/>
                  </a:cubicBez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38;p29"/>
            <p:cNvSpPr/>
            <p:nvPr/>
          </p:nvSpPr>
          <p:spPr>
            <a:xfrm>
              <a:off x="7158939" y="1555701"/>
              <a:ext cx="538692" cy="11927"/>
            </a:xfrm>
            <a:custGeom>
              <a:avLst/>
              <a:gdLst/>
              <a:ahLst/>
              <a:cxnLst/>
              <a:rect l="l" t="t" r="r" b="b"/>
              <a:pathLst>
                <a:path w="24389" h="540" extrusionOk="0">
                  <a:moveTo>
                    <a:pt x="268" y="1"/>
                  </a:moveTo>
                  <a:cubicBezTo>
                    <a:pt x="120" y="1"/>
                    <a:pt x="0" y="121"/>
                    <a:pt x="0" y="272"/>
                  </a:cubicBezTo>
                  <a:cubicBezTo>
                    <a:pt x="0" y="420"/>
                    <a:pt x="120" y="540"/>
                    <a:pt x="268" y="540"/>
                  </a:cubicBezTo>
                  <a:lnTo>
                    <a:pt x="24117" y="540"/>
                  </a:lnTo>
                  <a:cubicBezTo>
                    <a:pt x="24268" y="540"/>
                    <a:pt x="24388" y="420"/>
                    <a:pt x="24388" y="272"/>
                  </a:cubicBezTo>
                  <a:cubicBezTo>
                    <a:pt x="24388" y="121"/>
                    <a:pt x="24268" y="1"/>
                    <a:pt x="24117" y="1"/>
                  </a:cubicBez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39;p29"/>
            <p:cNvSpPr/>
            <p:nvPr/>
          </p:nvSpPr>
          <p:spPr>
            <a:xfrm>
              <a:off x="7778339" y="1011465"/>
              <a:ext cx="538692" cy="12016"/>
            </a:xfrm>
            <a:custGeom>
              <a:avLst/>
              <a:gdLst/>
              <a:ahLst/>
              <a:cxnLst/>
              <a:rect l="l" t="t" r="r" b="b"/>
              <a:pathLst>
                <a:path w="24389" h="544" extrusionOk="0">
                  <a:moveTo>
                    <a:pt x="272" y="1"/>
                  </a:moveTo>
                  <a:cubicBezTo>
                    <a:pt x="120" y="1"/>
                    <a:pt x="0" y="124"/>
                    <a:pt x="0" y="272"/>
                  </a:cubicBezTo>
                  <a:cubicBezTo>
                    <a:pt x="0" y="419"/>
                    <a:pt x="120" y="543"/>
                    <a:pt x="272" y="543"/>
                  </a:cubicBezTo>
                  <a:lnTo>
                    <a:pt x="24117" y="543"/>
                  </a:lnTo>
                  <a:cubicBezTo>
                    <a:pt x="24269" y="543"/>
                    <a:pt x="24389" y="419"/>
                    <a:pt x="24389" y="272"/>
                  </a:cubicBezTo>
                  <a:cubicBezTo>
                    <a:pt x="24389" y="124"/>
                    <a:pt x="24269" y="1"/>
                    <a:pt x="24117" y="1"/>
                  </a:cubicBez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40;p29"/>
            <p:cNvSpPr/>
            <p:nvPr/>
          </p:nvSpPr>
          <p:spPr>
            <a:xfrm>
              <a:off x="7778339" y="1079473"/>
              <a:ext cx="538692" cy="12038"/>
            </a:xfrm>
            <a:custGeom>
              <a:avLst/>
              <a:gdLst/>
              <a:ahLst/>
              <a:cxnLst/>
              <a:rect l="l" t="t" r="r" b="b"/>
              <a:pathLst>
                <a:path w="24389" h="545" extrusionOk="0">
                  <a:moveTo>
                    <a:pt x="272" y="1"/>
                  </a:moveTo>
                  <a:cubicBezTo>
                    <a:pt x="120" y="1"/>
                    <a:pt x="0" y="124"/>
                    <a:pt x="0" y="273"/>
                  </a:cubicBezTo>
                  <a:cubicBezTo>
                    <a:pt x="0" y="420"/>
                    <a:pt x="120" y="544"/>
                    <a:pt x="272" y="544"/>
                  </a:cubicBezTo>
                  <a:lnTo>
                    <a:pt x="24117" y="544"/>
                  </a:lnTo>
                  <a:cubicBezTo>
                    <a:pt x="24269" y="544"/>
                    <a:pt x="24389" y="420"/>
                    <a:pt x="24389" y="273"/>
                  </a:cubicBezTo>
                  <a:cubicBezTo>
                    <a:pt x="24389" y="124"/>
                    <a:pt x="24269" y="1"/>
                    <a:pt x="24117" y="1"/>
                  </a:cubicBez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41;p29"/>
            <p:cNvSpPr/>
            <p:nvPr/>
          </p:nvSpPr>
          <p:spPr>
            <a:xfrm>
              <a:off x="7778339" y="1147502"/>
              <a:ext cx="538692" cy="12016"/>
            </a:xfrm>
            <a:custGeom>
              <a:avLst/>
              <a:gdLst/>
              <a:ahLst/>
              <a:cxnLst/>
              <a:rect l="l" t="t" r="r" b="b"/>
              <a:pathLst>
                <a:path w="24389" h="544" extrusionOk="0">
                  <a:moveTo>
                    <a:pt x="272" y="1"/>
                  </a:moveTo>
                  <a:cubicBezTo>
                    <a:pt x="120" y="1"/>
                    <a:pt x="0" y="124"/>
                    <a:pt x="0" y="272"/>
                  </a:cubicBezTo>
                  <a:cubicBezTo>
                    <a:pt x="0" y="423"/>
                    <a:pt x="120" y="543"/>
                    <a:pt x="272" y="543"/>
                  </a:cubicBezTo>
                  <a:lnTo>
                    <a:pt x="24117" y="543"/>
                  </a:lnTo>
                  <a:cubicBezTo>
                    <a:pt x="24269" y="543"/>
                    <a:pt x="24389" y="423"/>
                    <a:pt x="24389" y="272"/>
                  </a:cubicBezTo>
                  <a:cubicBezTo>
                    <a:pt x="24389" y="124"/>
                    <a:pt x="24269" y="1"/>
                    <a:pt x="24117" y="1"/>
                  </a:cubicBez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142;p29"/>
            <p:cNvSpPr/>
            <p:nvPr/>
          </p:nvSpPr>
          <p:spPr>
            <a:xfrm>
              <a:off x="7778339" y="1215510"/>
              <a:ext cx="538692" cy="12038"/>
            </a:xfrm>
            <a:custGeom>
              <a:avLst/>
              <a:gdLst/>
              <a:ahLst/>
              <a:cxnLst/>
              <a:rect l="l" t="t" r="r" b="b"/>
              <a:pathLst>
                <a:path w="24389" h="545" extrusionOk="0">
                  <a:moveTo>
                    <a:pt x="272" y="1"/>
                  </a:moveTo>
                  <a:cubicBezTo>
                    <a:pt x="120" y="1"/>
                    <a:pt x="0" y="124"/>
                    <a:pt x="0" y="273"/>
                  </a:cubicBezTo>
                  <a:cubicBezTo>
                    <a:pt x="0" y="424"/>
                    <a:pt x="120" y="544"/>
                    <a:pt x="272" y="544"/>
                  </a:cubicBezTo>
                  <a:lnTo>
                    <a:pt x="24117" y="544"/>
                  </a:lnTo>
                  <a:cubicBezTo>
                    <a:pt x="24269" y="544"/>
                    <a:pt x="24389" y="424"/>
                    <a:pt x="24389" y="273"/>
                  </a:cubicBezTo>
                  <a:cubicBezTo>
                    <a:pt x="24389" y="124"/>
                    <a:pt x="24269" y="1"/>
                    <a:pt x="24117" y="1"/>
                  </a:cubicBez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143;p29"/>
            <p:cNvSpPr/>
            <p:nvPr/>
          </p:nvSpPr>
          <p:spPr>
            <a:xfrm>
              <a:off x="7778339" y="1283628"/>
              <a:ext cx="538692" cy="11927"/>
            </a:xfrm>
            <a:custGeom>
              <a:avLst/>
              <a:gdLst/>
              <a:ahLst/>
              <a:cxnLst/>
              <a:rect l="l" t="t" r="r" b="b"/>
              <a:pathLst>
                <a:path w="24389" h="540" extrusionOk="0">
                  <a:moveTo>
                    <a:pt x="272" y="1"/>
                  </a:moveTo>
                  <a:cubicBezTo>
                    <a:pt x="120" y="1"/>
                    <a:pt x="0" y="120"/>
                    <a:pt x="0" y="268"/>
                  </a:cubicBezTo>
                  <a:cubicBezTo>
                    <a:pt x="0" y="420"/>
                    <a:pt x="120" y="539"/>
                    <a:pt x="272" y="539"/>
                  </a:cubicBezTo>
                  <a:lnTo>
                    <a:pt x="24117" y="539"/>
                  </a:lnTo>
                  <a:cubicBezTo>
                    <a:pt x="24269" y="539"/>
                    <a:pt x="24389" y="420"/>
                    <a:pt x="24389" y="268"/>
                  </a:cubicBezTo>
                  <a:cubicBezTo>
                    <a:pt x="24389" y="120"/>
                    <a:pt x="24269" y="1"/>
                    <a:pt x="24117" y="1"/>
                  </a:cubicBez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144;p29"/>
            <p:cNvSpPr/>
            <p:nvPr/>
          </p:nvSpPr>
          <p:spPr>
            <a:xfrm>
              <a:off x="7778339" y="1351635"/>
              <a:ext cx="538692" cy="11949"/>
            </a:xfrm>
            <a:custGeom>
              <a:avLst/>
              <a:gdLst/>
              <a:ahLst/>
              <a:cxnLst/>
              <a:rect l="l" t="t" r="r" b="b"/>
              <a:pathLst>
                <a:path w="24389" h="541" extrusionOk="0">
                  <a:moveTo>
                    <a:pt x="272" y="1"/>
                  </a:moveTo>
                  <a:cubicBezTo>
                    <a:pt x="120" y="1"/>
                    <a:pt x="0" y="121"/>
                    <a:pt x="0" y="269"/>
                  </a:cubicBezTo>
                  <a:cubicBezTo>
                    <a:pt x="0" y="421"/>
                    <a:pt x="120" y="540"/>
                    <a:pt x="272" y="540"/>
                  </a:cubicBezTo>
                  <a:lnTo>
                    <a:pt x="24117" y="540"/>
                  </a:lnTo>
                  <a:cubicBezTo>
                    <a:pt x="24269" y="540"/>
                    <a:pt x="24389" y="421"/>
                    <a:pt x="24389" y="269"/>
                  </a:cubicBezTo>
                  <a:cubicBezTo>
                    <a:pt x="24389" y="121"/>
                    <a:pt x="24269" y="1"/>
                    <a:pt x="24117" y="1"/>
                  </a:cubicBez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145;p29"/>
            <p:cNvSpPr/>
            <p:nvPr/>
          </p:nvSpPr>
          <p:spPr>
            <a:xfrm>
              <a:off x="7778339" y="1419664"/>
              <a:ext cx="538692" cy="11927"/>
            </a:xfrm>
            <a:custGeom>
              <a:avLst/>
              <a:gdLst/>
              <a:ahLst/>
              <a:cxnLst/>
              <a:rect l="l" t="t" r="r" b="b"/>
              <a:pathLst>
                <a:path w="24389" h="540" extrusionOk="0">
                  <a:moveTo>
                    <a:pt x="272" y="1"/>
                  </a:moveTo>
                  <a:cubicBezTo>
                    <a:pt x="120" y="1"/>
                    <a:pt x="0" y="121"/>
                    <a:pt x="0" y="272"/>
                  </a:cubicBezTo>
                  <a:cubicBezTo>
                    <a:pt x="0" y="420"/>
                    <a:pt x="120" y="539"/>
                    <a:pt x="272" y="539"/>
                  </a:cubicBezTo>
                  <a:lnTo>
                    <a:pt x="24117" y="539"/>
                  </a:lnTo>
                  <a:cubicBezTo>
                    <a:pt x="24269" y="539"/>
                    <a:pt x="24389" y="420"/>
                    <a:pt x="24389" y="272"/>
                  </a:cubicBezTo>
                  <a:cubicBezTo>
                    <a:pt x="24389" y="121"/>
                    <a:pt x="24269" y="1"/>
                    <a:pt x="24117" y="1"/>
                  </a:cubicBez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146;p29"/>
            <p:cNvSpPr/>
            <p:nvPr/>
          </p:nvSpPr>
          <p:spPr>
            <a:xfrm>
              <a:off x="7778339" y="1487672"/>
              <a:ext cx="538692" cy="11949"/>
            </a:xfrm>
            <a:custGeom>
              <a:avLst/>
              <a:gdLst/>
              <a:ahLst/>
              <a:cxnLst/>
              <a:rect l="l" t="t" r="r" b="b"/>
              <a:pathLst>
                <a:path w="24389" h="541" extrusionOk="0">
                  <a:moveTo>
                    <a:pt x="272" y="1"/>
                  </a:moveTo>
                  <a:cubicBezTo>
                    <a:pt x="120" y="1"/>
                    <a:pt x="0" y="121"/>
                    <a:pt x="0" y="273"/>
                  </a:cubicBezTo>
                  <a:cubicBezTo>
                    <a:pt x="0" y="421"/>
                    <a:pt x="120" y="541"/>
                    <a:pt x="272" y="541"/>
                  </a:cubicBezTo>
                  <a:lnTo>
                    <a:pt x="24117" y="541"/>
                  </a:lnTo>
                  <a:cubicBezTo>
                    <a:pt x="24269" y="541"/>
                    <a:pt x="24389" y="421"/>
                    <a:pt x="24389" y="273"/>
                  </a:cubicBezTo>
                  <a:cubicBezTo>
                    <a:pt x="24389" y="121"/>
                    <a:pt x="24269" y="1"/>
                    <a:pt x="24117" y="1"/>
                  </a:cubicBez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147;p29"/>
            <p:cNvSpPr/>
            <p:nvPr/>
          </p:nvSpPr>
          <p:spPr>
            <a:xfrm>
              <a:off x="7778339" y="1555701"/>
              <a:ext cx="538692" cy="11927"/>
            </a:xfrm>
            <a:custGeom>
              <a:avLst/>
              <a:gdLst/>
              <a:ahLst/>
              <a:cxnLst/>
              <a:rect l="l" t="t" r="r" b="b"/>
              <a:pathLst>
                <a:path w="24389" h="540" extrusionOk="0">
                  <a:moveTo>
                    <a:pt x="272" y="1"/>
                  </a:moveTo>
                  <a:cubicBezTo>
                    <a:pt x="120" y="1"/>
                    <a:pt x="0" y="121"/>
                    <a:pt x="0" y="272"/>
                  </a:cubicBezTo>
                  <a:cubicBezTo>
                    <a:pt x="0" y="420"/>
                    <a:pt x="120" y="540"/>
                    <a:pt x="272" y="540"/>
                  </a:cubicBezTo>
                  <a:lnTo>
                    <a:pt x="24117" y="540"/>
                  </a:lnTo>
                  <a:cubicBezTo>
                    <a:pt x="24269" y="540"/>
                    <a:pt x="24389" y="420"/>
                    <a:pt x="24389" y="272"/>
                  </a:cubicBezTo>
                  <a:cubicBezTo>
                    <a:pt x="24389" y="121"/>
                    <a:pt x="24269" y="1"/>
                    <a:pt x="24117" y="1"/>
                  </a:cubicBez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148;p29"/>
            <p:cNvSpPr/>
            <p:nvPr/>
          </p:nvSpPr>
          <p:spPr>
            <a:xfrm>
              <a:off x="7153108" y="522006"/>
              <a:ext cx="432650" cy="304476"/>
            </a:xfrm>
            <a:custGeom>
              <a:avLst/>
              <a:gdLst/>
              <a:ahLst/>
              <a:cxnLst/>
              <a:rect l="l" t="t" r="r" b="b"/>
              <a:pathLst>
                <a:path w="19588" h="13785" extrusionOk="0">
                  <a:moveTo>
                    <a:pt x="0" y="0"/>
                  </a:moveTo>
                  <a:lnTo>
                    <a:pt x="0" y="328"/>
                  </a:lnTo>
                  <a:lnTo>
                    <a:pt x="1462" y="328"/>
                  </a:lnTo>
                  <a:lnTo>
                    <a:pt x="5616" y="13784"/>
                  </a:lnTo>
                  <a:lnTo>
                    <a:pt x="5680" y="13784"/>
                  </a:lnTo>
                  <a:cubicBezTo>
                    <a:pt x="6442" y="13784"/>
                    <a:pt x="6647" y="13249"/>
                    <a:pt x="6894" y="12530"/>
                  </a:cubicBezTo>
                  <a:lnTo>
                    <a:pt x="9567" y="4526"/>
                  </a:lnTo>
                  <a:lnTo>
                    <a:pt x="12426" y="13784"/>
                  </a:lnTo>
                  <a:lnTo>
                    <a:pt x="12490" y="13784"/>
                  </a:lnTo>
                  <a:cubicBezTo>
                    <a:pt x="13249" y="13784"/>
                    <a:pt x="13457" y="13249"/>
                    <a:pt x="13704" y="12530"/>
                  </a:cubicBezTo>
                  <a:lnTo>
                    <a:pt x="16935" y="2836"/>
                  </a:lnTo>
                  <a:cubicBezTo>
                    <a:pt x="17447" y="1335"/>
                    <a:pt x="18002" y="328"/>
                    <a:pt x="19588" y="328"/>
                  </a:cubicBezTo>
                  <a:lnTo>
                    <a:pt x="19588" y="0"/>
                  </a:lnTo>
                  <a:lnTo>
                    <a:pt x="13497" y="0"/>
                  </a:lnTo>
                  <a:lnTo>
                    <a:pt x="13497" y="328"/>
                  </a:lnTo>
                  <a:lnTo>
                    <a:pt x="13848" y="328"/>
                  </a:lnTo>
                  <a:cubicBezTo>
                    <a:pt x="15246" y="328"/>
                    <a:pt x="16668" y="411"/>
                    <a:pt x="16668" y="1810"/>
                  </a:cubicBezTo>
                  <a:cubicBezTo>
                    <a:pt x="16668" y="2137"/>
                    <a:pt x="16604" y="2592"/>
                    <a:pt x="16480" y="2940"/>
                  </a:cubicBezTo>
                  <a:lnTo>
                    <a:pt x="13848" y="10945"/>
                  </a:lnTo>
                  <a:lnTo>
                    <a:pt x="13724" y="10945"/>
                  </a:lnTo>
                  <a:lnTo>
                    <a:pt x="10636" y="328"/>
                  </a:lnTo>
                  <a:lnTo>
                    <a:pt x="12159" y="328"/>
                  </a:lnTo>
                  <a:lnTo>
                    <a:pt x="12159" y="0"/>
                  </a:lnTo>
                  <a:lnTo>
                    <a:pt x="6810" y="0"/>
                  </a:lnTo>
                  <a:lnTo>
                    <a:pt x="6810" y="328"/>
                  </a:lnTo>
                  <a:lnTo>
                    <a:pt x="8272" y="328"/>
                  </a:lnTo>
                  <a:lnTo>
                    <a:pt x="9362" y="3866"/>
                  </a:lnTo>
                  <a:lnTo>
                    <a:pt x="7038" y="10945"/>
                  </a:lnTo>
                  <a:lnTo>
                    <a:pt x="6914" y="10945"/>
                  </a:lnTo>
                  <a:lnTo>
                    <a:pt x="3826" y="328"/>
                  </a:lnTo>
                  <a:lnTo>
                    <a:pt x="5352" y="328"/>
                  </a:lnTo>
                  <a:lnTo>
                    <a:pt x="5352" y="0"/>
                  </a:lnTo>
                  <a:close/>
                </a:path>
              </a:pathLst>
            </a:custGeom>
            <a:solidFill>
              <a:srgbClr val="F796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149;p29"/>
            <p:cNvSpPr/>
            <p:nvPr/>
          </p:nvSpPr>
          <p:spPr>
            <a:xfrm>
              <a:off x="7772685" y="454154"/>
              <a:ext cx="542138" cy="490033"/>
            </a:xfrm>
            <a:custGeom>
              <a:avLst/>
              <a:gdLst/>
              <a:ahLst/>
              <a:cxnLst/>
              <a:rect l="l" t="t" r="r" b="b"/>
              <a:pathLst>
                <a:path w="24545" h="22186" extrusionOk="0">
                  <a:moveTo>
                    <a:pt x="0" y="1"/>
                  </a:moveTo>
                  <a:lnTo>
                    <a:pt x="0" y="22185"/>
                  </a:lnTo>
                  <a:lnTo>
                    <a:pt x="24545" y="22185"/>
                  </a:lnTo>
                  <a:lnTo>
                    <a:pt x="24545" y="1"/>
                  </a:lnTo>
                  <a:close/>
                </a:path>
              </a:pathLst>
            </a:custGeom>
            <a:solidFill>
              <a:srgbClr val="F796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0;p29"/>
            <p:cNvSpPr/>
            <p:nvPr/>
          </p:nvSpPr>
          <p:spPr>
            <a:xfrm>
              <a:off x="7760780" y="442248"/>
              <a:ext cx="565970" cy="513822"/>
            </a:xfrm>
            <a:custGeom>
              <a:avLst/>
              <a:gdLst/>
              <a:ahLst/>
              <a:cxnLst/>
              <a:rect l="l" t="t" r="r" b="b"/>
              <a:pathLst>
                <a:path w="25624" h="23263" extrusionOk="0">
                  <a:moveTo>
                    <a:pt x="24541" y="1083"/>
                  </a:moveTo>
                  <a:lnTo>
                    <a:pt x="24541" y="22181"/>
                  </a:lnTo>
                  <a:lnTo>
                    <a:pt x="1083" y="22181"/>
                  </a:lnTo>
                  <a:lnTo>
                    <a:pt x="1083" y="1083"/>
                  </a:lnTo>
                  <a:close/>
                  <a:moveTo>
                    <a:pt x="539" y="0"/>
                  </a:moveTo>
                  <a:cubicBezTo>
                    <a:pt x="240" y="0"/>
                    <a:pt x="1" y="245"/>
                    <a:pt x="1" y="540"/>
                  </a:cubicBezTo>
                  <a:lnTo>
                    <a:pt x="1" y="22724"/>
                  </a:lnTo>
                  <a:cubicBezTo>
                    <a:pt x="1" y="23023"/>
                    <a:pt x="240" y="23263"/>
                    <a:pt x="539" y="23263"/>
                  </a:cubicBezTo>
                  <a:lnTo>
                    <a:pt x="25084" y="23263"/>
                  </a:lnTo>
                  <a:cubicBezTo>
                    <a:pt x="25384" y="23263"/>
                    <a:pt x="25624" y="23023"/>
                    <a:pt x="25624" y="22724"/>
                  </a:cubicBezTo>
                  <a:lnTo>
                    <a:pt x="25624" y="540"/>
                  </a:lnTo>
                  <a:cubicBezTo>
                    <a:pt x="25624" y="245"/>
                    <a:pt x="25384" y="0"/>
                    <a:pt x="25084"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151;p29"/>
            <p:cNvSpPr/>
            <p:nvPr/>
          </p:nvSpPr>
          <p:spPr>
            <a:xfrm>
              <a:off x="7772685" y="658927"/>
              <a:ext cx="542138" cy="285260"/>
            </a:xfrm>
            <a:custGeom>
              <a:avLst/>
              <a:gdLst/>
              <a:ahLst/>
              <a:cxnLst/>
              <a:rect l="l" t="t" r="r" b="b"/>
              <a:pathLst>
                <a:path w="24545" h="12915" extrusionOk="0">
                  <a:moveTo>
                    <a:pt x="24545" y="1"/>
                  </a:moveTo>
                  <a:cubicBezTo>
                    <a:pt x="23882" y="36"/>
                    <a:pt x="23075" y="132"/>
                    <a:pt x="22097" y="348"/>
                  </a:cubicBezTo>
                  <a:cubicBezTo>
                    <a:pt x="18366" y="1159"/>
                    <a:pt x="17396" y="6507"/>
                    <a:pt x="13181" y="6507"/>
                  </a:cubicBezTo>
                  <a:cubicBezTo>
                    <a:pt x="9447" y="6507"/>
                    <a:pt x="9127" y="1483"/>
                    <a:pt x="3779" y="831"/>
                  </a:cubicBezTo>
                  <a:cubicBezTo>
                    <a:pt x="3456" y="792"/>
                    <a:pt x="3149" y="773"/>
                    <a:pt x="2857" y="773"/>
                  </a:cubicBezTo>
                  <a:cubicBezTo>
                    <a:pt x="1684" y="773"/>
                    <a:pt x="749" y="1068"/>
                    <a:pt x="0" y="1507"/>
                  </a:cubicBezTo>
                  <a:lnTo>
                    <a:pt x="0" y="12914"/>
                  </a:lnTo>
                  <a:lnTo>
                    <a:pt x="24545" y="12914"/>
                  </a:lnTo>
                  <a:lnTo>
                    <a:pt x="24545" y="1"/>
                  </a:ln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152;p29"/>
            <p:cNvSpPr/>
            <p:nvPr/>
          </p:nvSpPr>
          <p:spPr>
            <a:xfrm>
              <a:off x="7766787" y="653007"/>
              <a:ext cx="554065" cy="297077"/>
            </a:xfrm>
            <a:custGeom>
              <a:avLst/>
              <a:gdLst/>
              <a:ahLst/>
              <a:cxnLst/>
              <a:rect l="l" t="t" r="r" b="b"/>
              <a:pathLst>
                <a:path w="25085" h="13450" extrusionOk="0">
                  <a:moveTo>
                    <a:pt x="24541" y="556"/>
                  </a:moveTo>
                  <a:lnTo>
                    <a:pt x="24541" y="12910"/>
                  </a:lnTo>
                  <a:lnTo>
                    <a:pt x="539" y="12910"/>
                  </a:lnTo>
                  <a:lnTo>
                    <a:pt x="539" y="1930"/>
                  </a:lnTo>
                  <a:cubicBezTo>
                    <a:pt x="1294" y="1522"/>
                    <a:pt x="2157" y="1314"/>
                    <a:pt x="3116" y="1314"/>
                  </a:cubicBezTo>
                  <a:cubicBezTo>
                    <a:pt x="3406" y="1314"/>
                    <a:pt x="3704" y="1333"/>
                    <a:pt x="4010" y="1371"/>
                  </a:cubicBezTo>
                  <a:cubicBezTo>
                    <a:pt x="6751" y="1703"/>
                    <a:pt x="8144" y="3244"/>
                    <a:pt x="9371" y="4606"/>
                  </a:cubicBezTo>
                  <a:cubicBezTo>
                    <a:pt x="10505" y="5860"/>
                    <a:pt x="11575" y="7047"/>
                    <a:pt x="13448" y="7047"/>
                  </a:cubicBezTo>
                  <a:cubicBezTo>
                    <a:pt x="15849" y="7047"/>
                    <a:pt x="17247" y="5405"/>
                    <a:pt x="18593" y="3819"/>
                  </a:cubicBezTo>
                  <a:cubicBezTo>
                    <a:pt x="19727" y="2489"/>
                    <a:pt x="20798" y="1231"/>
                    <a:pt x="22419" y="879"/>
                  </a:cubicBezTo>
                  <a:cubicBezTo>
                    <a:pt x="23178" y="715"/>
                    <a:pt x="23890" y="608"/>
                    <a:pt x="24541" y="556"/>
                  </a:cubicBezTo>
                  <a:close/>
                  <a:moveTo>
                    <a:pt x="24816" y="0"/>
                  </a:moveTo>
                  <a:cubicBezTo>
                    <a:pt x="24810" y="0"/>
                    <a:pt x="24803" y="1"/>
                    <a:pt x="24797" y="1"/>
                  </a:cubicBezTo>
                  <a:cubicBezTo>
                    <a:pt x="24041" y="37"/>
                    <a:pt x="23202" y="156"/>
                    <a:pt x="22304" y="348"/>
                  </a:cubicBezTo>
                  <a:cubicBezTo>
                    <a:pt x="20502" y="744"/>
                    <a:pt x="19324" y="2129"/>
                    <a:pt x="18182" y="3467"/>
                  </a:cubicBezTo>
                  <a:cubicBezTo>
                    <a:pt x="16855" y="5029"/>
                    <a:pt x="15601" y="6503"/>
                    <a:pt x="13448" y="6503"/>
                  </a:cubicBezTo>
                  <a:cubicBezTo>
                    <a:pt x="11815" y="6503"/>
                    <a:pt x="10868" y="5457"/>
                    <a:pt x="9774" y="4243"/>
                  </a:cubicBezTo>
                  <a:cubicBezTo>
                    <a:pt x="8480" y="2813"/>
                    <a:pt x="7014" y="1187"/>
                    <a:pt x="4078" y="831"/>
                  </a:cubicBezTo>
                  <a:cubicBezTo>
                    <a:pt x="3753" y="793"/>
                    <a:pt x="3436" y="773"/>
                    <a:pt x="3128" y="773"/>
                  </a:cubicBezTo>
                  <a:cubicBezTo>
                    <a:pt x="2009" y="773"/>
                    <a:pt x="1005" y="1028"/>
                    <a:pt x="131" y="1539"/>
                  </a:cubicBezTo>
                  <a:cubicBezTo>
                    <a:pt x="48" y="1587"/>
                    <a:pt x="0" y="1679"/>
                    <a:pt x="0" y="1775"/>
                  </a:cubicBezTo>
                  <a:lnTo>
                    <a:pt x="0" y="13182"/>
                  </a:lnTo>
                  <a:cubicBezTo>
                    <a:pt x="0" y="13330"/>
                    <a:pt x="120" y="13450"/>
                    <a:pt x="267" y="13450"/>
                  </a:cubicBezTo>
                  <a:lnTo>
                    <a:pt x="24812" y="13450"/>
                  </a:lnTo>
                  <a:cubicBezTo>
                    <a:pt x="24960" y="13450"/>
                    <a:pt x="25084" y="13330"/>
                    <a:pt x="25084" y="13182"/>
                  </a:cubicBezTo>
                  <a:lnTo>
                    <a:pt x="25084" y="269"/>
                  </a:lnTo>
                  <a:cubicBezTo>
                    <a:pt x="25084" y="197"/>
                    <a:pt x="25052" y="125"/>
                    <a:pt x="25000" y="73"/>
                  </a:cubicBezTo>
                  <a:cubicBezTo>
                    <a:pt x="24949" y="25"/>
                    <a:pt x="24887" y="0"/>
                    <a:pt x="24816"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153;p29"/>
            <p:cNvSpPr/>
            <p:nvPr/>
          </p:nvSpPr>
          <p:spPr>
            <a:xfrm>
              <a:off x="7831084" y="505419"/>
              <a:ext cx="121680" cy="121768"/>
            </a:xfrm>
            <a:custGeom>
              <a:avLst/>
              <a:gdLst/>
              <a:ahLst/>
              <a:cxnLst/>
              <a:rect l="l" t="t" r="r" b="b"/>
              <a:pathLst>
                <a:path w="5509" h="5513" extrusionOk="0">
                  <a:moveTo>
                    <a:pt x="2753" y="1"/>
                  </a:moveTo>
                  <a:cubicBezTo>
                    <a:pt x="1231" y="1"/>
                    <a:pt x="0" y="1234"/>
                    <a:pt x="0" y="2757"/>
                  </a:cubicBezTo>
                  <a:cubicBezTo>
                    <a:pt x="0" y="4278"/>
                    <a:pt x="1231" y="5513"/>
                    <a:pt x="2753" y="5513"/>
                  </a:cubicBezTo>
                  <a:cubicBezTo>
                    <a:pt x="4275" y="5513"/>
                    <a:pt x="5509" y="4278"/>
                    <a:pt x="5509" y="2757"/>
                  </a:cubicBezTo>
                  <a:cubicBezTo>
                    <a:pt x="5509" y="1234"/>
                    <a:pt x="4275" y="1"/>
                    <a:pt x="275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154;p29"/>
            <p:cNvSpPr/>
            <p:nvPr/>
          </p:nvSpPr>
          <p:spPr>
            <a:xfrm>
              <a:off x="7825098" y="499521"/>
              <a:ext cx="133674" cy="133651"/>
            </a:xfrm>
            <a:custGeom>
              <a:avLst/>
              <a:gdLst/>
              <a:ahLst/>
              <a:cxnLst/>
              <a:rect l="l" t="t" r="r" b="b"/>
              <a:pathLst>
                <a:path w="6052" h="6051" extrusionOk="0">
                  <a:moveTo>
                    <a:pt x="3024" y="539"/>
                  </a:moveTo>
                  <a:cubicBezTo>
                    <a:pt x="4393" y="539"/>
                    <a:pt x="5512" y="1654"/>
                    <a:pt x="5512" y="3024"/>
                  </a:cubicBezTo>
                  <a:cubicBezTo>
                    <a:pt x="5512" y="4393"/>
                    <a:pt x="4393" y="5512"/>
                    <a:pt x="3024" y="5512"/>
                  </a:cubicBezTo>
                  <a:cubicBezTo>
                    <a:pt x="1654" y="5512"/>
                    <a:pt x="540" y="4393"/>
                    <a:pt x="540" y="3024"/>
                  </a:cubicBezTo>
                  <a:cubicBezTo>
                    <a:pt x="540" y="1654"/>
                    <a:pt x="1654" y="539"/>
                    <a:pt x="3024" y="539"/>
                  </a:cubicBezTo>
                  <a:close/>
                  <a:moveTo>
                    <a:pt x="3024" y="0"/>
                  </a:moveTo>
                  <a:cubicBezTo>
                    <a:pt x="1358" y="0"/>
                    <a:pt x="0" y="1358"/>
                    <a:pt x="0" y="3024"/>
                  </a:cubicBezTo>
                  <a:cubicBezTo>
                    <a:pt x="0" y="4693"/>
                    <a:pt x="1358" y="6051"/>
                    <a:pt x="3024" y="6051"/>
                  </a:cubicBezTo>
                  <a:cubicBezTo>
                    <a:pt x="4693" y="6051"/>
                    <a:pt x="6052" y="4693"/>
                    <a:pt x="6052" y="3024"/>
                  </a:cubicBezTo>
                  <a:cubicBezTo>
                    <a:pt x="6052" y="1358"/>
                    <a:pt x="4693" y="0"/>
                    <a:pt x="3024"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155;p29"/>
            <p:cNvSpPr/>
            <p:nvPr/>
          </p:nvSpPr>
          <p:spPr>
            <a:xfrm>
              <a:off x="7132898" y="297730"/>
              <a:ext cx="1206640" cy="46605"/>
            </a:xfrm>
            <a:custGeom>
              <a:avLst/>
              <a:gdLst/>
              <a:ahLst/>
              <a:cxnLst/>
              <a:rect l="l" t="t" r="r" b="b"/>
              <a:pathLst>
                <a:path w="54630" h="2110" extrusionOk="0">
                  <a:moveTo>
                    <a:pt x="0" y="0"/>
                  </a:moveTo>
                  <a:lnTo>
                    <a:pt x="0" y="2109"/>
                  </a:lnTo>
                  <a:lnTo>
                    <a:pt x="54630" y="2109"/>
                  </a:lnTo>
                  <a:lnTo>
                    <a:pt x="5463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156;p29"/>
            <p:cNvSpPr/>
            <p:nvPr/>
          </p:nvSpPr>
          <p:spPr>
            <a:xfrm>
              <a:off x="7126891" y="291833"/>
              <a:ext cx="1218567" cy="58510"/>
            </a:xfrm>
            <a:custGeom>
              <a:avLst/>
              <a:gdLst/>
              <a:ahLst/>
              <a:cxnLst/>
              <a:rect l="l" t="t" r="r" b="b"/>
              <a:pathLst>
                <a:path w="55170" h="2649" extrusionOk="0">
                  <a:moveTo>
                    <a:pt x="54630" y="540"/>
                  </a:moveTo>
                  <a:lnTo>
                    <a:pt x="54630" y="2105"/>
                  </a:lnTo>
                  <a:lnTo>
                    <a:pt x="540" y="2105"/>
                  </a:lnTo>
                  <a:lnTo>
                    <a:pt x="540" y="540"/>
                  </a:lnTo>
                  <a:close/>
                  <a:moveTo>
                    <a:pt x="272" y="0"/>
                  </a:moveTo>
                  <a:cubicBezTo>
                    <a:pt x="121" y="0"/>
                    <a:pt x="1" y="120"/>
                    <a:pt x="1" y="272"/>
                  </a:cubicBezTo>
                  <a:lnTo>
                    <a:pt x="1" y="2376"/>
                  </a:lnTo>
                  <a:cubicBezTo>
                    <a:pt x="1" y="2525"/>
                    <a:pt x="121" y="2649"/>
                    <a:pt x="272" y="2649"/>
                  </a:cubicBezTo>
                  <a:lnTo>
                    <a:pt x="54898" y="2649"/>
                  </a:lnTo>
                  <a:cubicBezTo>
                    <a:pt x="55049" y="2649"/>
                    <a:pt x="55169" y="2525"/>
                    <a:pt x="55169" y="2376"/>
                  </a:cubicBezTo>
                  <a:lnTo>
                    <a:pt x="55169" y="272"/>
                  </a:lnTo>
                  <a:cubicBezTo>
                    <a:pt x="55169" y="120"/>
                    <a:pt x="55049" y="0"/>
                    <a:pt x="54898"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157;p29"/>
            <p:cNvSpPr/>
            <p:nvPr/>
          </p:nvSpPr>
          <p:spPr>
            <a:xfrm>
              <a:off x="5314810" y="424247"/>
              <a:ext cx="1014037" cy="673337"/>
            </a:xfrm>
            <a:custGeom>
              <a:avLst/>
              <a:gdLst/>
              <a:ahLst/>
              <a:cxnLst/>
              <a:rect l="l" t="t" r="r" b="b"/>
              <a:pathLst>
                <a:path w="45910" h="30485" extrusionOk="0">
                  <a:moveTo>
                    <a:pt x="3236" y="0"/>
                  </a:moveTo>
                  <a:cubicBezTo>
                    <a:pt x="1450" y="0"/>
                    <a:pt x="1" y="1451"/>
                    <a:pt x="1" y="3236"/>
                  </a:cubicBezTo>
                  <a:lnTo>
                    <a:pt x="1" y="27353"/>
                  </a:lnTo>
                  <a:cubicBezTo>
                    <a:pt x="1" y="29083"/>
                    <a:pt x="1406" y="30484"/>
                    <a:pt x="3136" y="30484"/>
                  </a:cubicBezTo>
                  <a:lnTo>
                    <a:pt x="42779" y="30484"/>
                  </a:lnTo>
                  <a:cubicBezTo>
                    <a:pt x="44508" y="30484"/>
                    <a:pt x="45910" y="29083"/>
                    <a:pt x="45910" y="27353"/>
                  </a:cubicBezTo>
                  <a:lnTo>
                    <a:pt x="45910" y="3236"/>
                  </a:lnTo>
                  <a:cubicBezTo>
                    <a:pt x="45910" y="1451"/>
                    <a:pt x="44464" y="0"/>
                    <a:pt x="4267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158;p29"/>
            <p:cNvSpPr/>
            <p:nvPr/>
          </p:nvSpPr>
          <p:spPr>
            <a:xfrm>
              <a:off x="5308913" y="418239"/>
              <a:ext cx="1025942" cy="685353"/>
            </a:xfrm>
            <a:custGeom>
              <a:avLst/>
              <a:gdLst/>
              <a:ahLst/>
              <a:cxnLst/>
              <a:rect l="l" t="t" r="r" b="b"/>
              <a:pathLst>
                <a:path w="46449" h="31029" extrusionOk="0">
                  <a:moveTo>
                    <a:pt x="42682" y="544"/>
                  </a:moveTo>
                  <a:cubicBezTo>
                    <a:pt x="44460" y="544"/>
                    <a:pt x="45909" y="1990"/>
                    <a:pt x="45909" y="3771"/>
                  </a:cubicBezTo>
                  <a:lnTo>
                    <a:pt x="45909" y="30489"/>
                  </a:lnTo>
                  <a:lnTo>
                    <a:pt x="539" y="30489"/>
                  </a:lnTo>
                  <a:lnTo>
                    <a:pt x="539" y="3771"/>
                  </a:lnTo>
                  <a:cubicBezTo>
                    <a:pt x="539" y="1990"/>
                    <a:pt x="1989" y="544"/>
                    <a:pt x="3767" y="544"/>
                  </a:cubicBezTo>
                  <a:close/>
                  <a:moveTo>
                    <a:pt x="3767" y="1"/>
                  </a:moveTo>
                  <a:cubicBezTo>
                    <a:pt x="1689" y="1"/>
                    <a:pt x="0" y="1691"/>
                    <a:pt x="0" y="3771"/>
                  </a:cubicBezTo>
                  <a:lnTo>
                    <a:pt x="0" y="30756"/>
                  </a:lnTo>
                  <a:cubicBezTo>
                    <a:pt x="0" y="30909"/>
                    <a:pt x="120" y="31029"/>
                    <a:pt x="268" y="31029"/>
                  </a:cubicBezTo>
                  <a:lnTo>
                    <a:pt x="46177" y="31029"/>
                  </a:lnTo>
                  <a:cubicBezTo>
                    <a:pt x="46329" y="31029"/>
                    <a:pt x="46449" y="30909"/>
                    <a:pt x="46449" y="30756"/>
                  </a:cubicBezTo>
                  <a:lnTo>
                    <a:pt x="46449" y="3771"/>
                  </a:lnTo>
                  <a:cubicBezTo>
                    <a:pt x="46449" y="1691"/>
                    <a:pt x="44759" y="1"/>
                    <a:pt x="42682"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159;p29"/>
            <p:cNvSpPr/>
            <p:nvPr/>
          </p:nvSpPr>
          <p:spPr>
            <a:xfrm>
              <a:off x="5314810" y="1001659"/>
              <a:ext cx="1014037" cy="95926"/>
            </a:xfrm>
            <a:custGeom>
              <a:avLst/>
              <a:gdLst/>
              <a:ahLst/>
              <a:cxnLst/>
              <a:rect l="l" t="t" r="r" b="b"/>
              <a:pathLst>
                <a:path w="45910" h="4343" extrusionOk="0">
                  <a:moveTo>
                    <a:pt x="1" y="1"/>
                  </a:moveTo>
                  <a:lnTo>
                    <a:pt x="1" y="4342"/>
                  </a:lnTo>
                  <a:lnTo>
                    <a:pt x="45910" y="4342"/>
                  </a:lnTo>
                  <a:lnTo>
                    <a:pt x="45910" y="1"/>
                  </a:ln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160;p29"/>
            <p:cNvSpPr/>
            <p:nvPr/>
          </p:nvSpPr>
          <p:spPr>
            <a:xfrm>
              <a:off x="5308913" y="995761"/>
              <a:ext cx="1025942" cy="107831"/>
            </a:xfrm>
            <a:custGeom>
              <a:avLst/>
              <a:gdLst/>
              <a:ahLst/>
              <a:cxnLst/>
              <a:rect l="l" t="t" r="r" b="b"/>
              <a:pathLst>
                <a:path w="46449" h="4882" extrusionOk="0">
                  <a:moveTo>
                    <a:pt x="45909" y="540"/>
                  </a:moveTo>
                  <a:lnTo>
                    <a:pt x="45909" y="4342"/>
                  </a:lnTo>
                  <a:lnTo>
                    <a:pt x="539" y="4342"/>
                  </a:lnTo>
                  <a:lnTo>
                    <a:pt x="539" y="540"/>
                  </a:lnTo>
                  <a:close/>
                  <a:moveTo>
                    <a:pt x="268" y="0"/>
                  </a:moveTo>
                  <a:cubicBezTo>
                    <a:pt x="120" y="0"/>
                    <a:pt x="0" y="120"/>
                    <a:pt x="0" y="268"/>
                  </a:cubicBezTo>
                  <a:lnTo>
                    <a:pt x="0" y="4609"/>
                  </a:lnTo>
                  <a:cubicBezTo>
                    <a:pt x="0" y="4762"/>
                    <a:pt x="120" y="4882"/>
                    <a:pt x="268" y="4882"/>
                  </a:cubicBezTo>
                  <a:lnTo>
                    <a:pt x="46177" y="4882"/>
                  </a:lnTo>
                  <a:cubicBezTo>
                    <a:pt x="46329" y="4882"/>
                    <a:pt x="46449" y="4762"/>
                    <a:pt x="46449" y="4609"/>
                  </a:cubicBezTo>
                  <a:lnTo>
                    <a:pt x="46449" y="268"/>
                  </a:lnTo>
                  <a:cubicBezTo>
                    <a:pt x="46449" y="120"/>
                    <a:pt x="46329" y="0"/>
                    <a:pt x="46177" y="0"/>
                  </a:cubicBez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161;p29"/>
            <p:cNvSpPr/>
            <p:nvPr/>
          </p:nvSpPr>
          <p:spPr>
            <a:xfrm>
              <a:off x="5361304" y="1034481"/>
              <a:ext cx="921159" cy="30392"/>
            </a:xfrm>
            <a:custGeom>
              <a:avLst/>
              <a:gdLst/>
              <a:ahLst/>
              <a:cxnLst/>
              <a:rect l="l" t="t" r="r" b="b"/>
              <a:pathLst>
                <a:path w="41705" h="1376" extrusionOk="0">
                  <a:moveTo>
                    <a:pt x="1" y="1"/>
                  </a:moveTo>
                  <a:lnTo>
                    <a:pt x="1" y="1375"/>
                  </a:lnTo>
                  <a:lnTo>
                    <a:pt x="41704" y="1375"/>
                  </a:lnTo>
                  <a:lnTo>
                    <a:pt x="4170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162;p29"/>
            <p:cNvSpPr/>
            <p:nvPr/>
          </p:nvSpPr>
          <p:spPr>
            <a:xfrm>
              <a:off x="5355296" y="1028495"/>
              <a:ext cx="933153" cy="42364"/>
            </a:xfrm>
            <a:custGeom>
              <a:avLst/>
              <a:gdLst/>
              <a:ahLst/>
              <a:cxnLst/>
              <a:rect l="l" t="t" r="r" b="b"/>
              <a:pathLst>
                <a:path w="42248" h="1918" extrusionOk="0">
                  <a:moveTo>
                    <a:pt x="41704" y="544"/>
                  </a:moveTo>
                  <a:lnTo>
                    <a:pt x="41704" y="1374"/>
                  </a:lnTo>
                  <a:lnTo>
                    <a:pt x="540" y="1374"/>
                  </a:lnTo>
                  <a:lnTo>
                    <a:pt x="540" y="544"/>
                  </a:lnTo>
                  <a:close/>
                  <a:moveTo>
                    <a:pt x="273" y="0"/>
                  </a:moveTo>
                  <a:cubicBezTo>
                    <a:pt x="120" y="0"/>
                    <a:pt x="0" y="124"/>
                    <a:pt x="0" y="272"/>
                  </a:cubicBezTo>
                  <a:lnTo>
                    <a:pt x="0" y="1646"/>
                  </a:lnTo>
                  <a:cubicBezTo>
                    <a:pt x="0" y="1794"/>
                    <a:pt x="120" y="1918"/>
                    <a:pt x="273" y="1918"/>
                  </a:cubicBezTo>
                  <a:lnTo>
                    <a:pt x="41976" y="1918"/>
                  </a:lnTo>
                  <a:cubicBezTo>
                    <a:pt x="42128" y="1918"/>
                    <a:pt x="42248" y="1794"/>
                    <a:pt x="42248" y="1646"/>
                  </a:cubicBezTo>
                  <a:lnTo>
                    <a:pt x="42248" y="272"/>
                  </a:lnTo>
                  <a:cubicBezTo>
                    <a:pt x="42248" y="124"/>
                    <a:pt x="42128" y="0"/>
                    <a:pt x="41976"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163;p29"/>
            <p:cNvSpPr/>
            <p:nvPr/>
          </p:nvSpPr>
          <p:spPr>
            <a:xfrm>
              <a:off x="5681816" y="590036"/>
              <a:ext cx="280114" cy="280114"/>
            </a:xfrm>
            <a:custGeom>
              <a:avLst/>
              <a:gdLst/>
              <a:ahLst/>
              <a:cxnLst/>
              <a:rect l="l" t="t" r="r" b="b"/>
              <a:pathLst>
                <a:path w="12682" h="12682" extrusionOk="0">
                  <a:moveTo>
                    <a:pt x="6340" y="0"/>
                  </a:moveTo>
                  <a:cubicBezTo>
                    <a:pt x="2841" y="0"/>
                    <a:pt x="0" y="2836"/>
                    <a:pt x="0" y="6339"/>
                  </a:cubicBezTo>
                  <a:cubicBezTo>
                    <a:pt x="0" y="9841"/>
                    <a:pt x="2841" y="12682"/>
                    <a:pt x="6340" y="12682"/>
                  </a:cubicBezTo>
                  <a:cubicBezTo>
                    <a:pt x="9842" y="12682"/>
                    <a:pt x="12682" y="9841"/>
                    <a:pt x="12682" y="6339"/>
                  </a:cubicBezTo>
                  <a:cubicBezTo>
                    <a:pt x="12682" y="2836"/>
                    <a:pt x="9842" y="0"/>
                    <a:pt x="6340"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164;p29"/>
            <p:cNvSpPr/>
            <p:nvPr/>
          </p:nvSpPr>
          <p:spPr>
            <a:xfrm>
              <a:off x="5675808" y="584006"/>
              <a:ext cx="292151" cy="292063"/>
            </a:xfrm>
            <a:custGeom>
              <a:avLst/>
              <a:gdLst/>
              <a:ahLst/>
              <a:cxnLst/>
              <a:rect l="l" t="t" r="r" b="b"/>
              <a:pathLst>
                <a:path w="13227" h="13223" extrusionOk="0">
                  <a:moveTo>
                    <a:pt x="6612" y="541"/>
                  </a:moveTo>
                  <a:cubicBezTo>
                    <a:pt x="9958" y="541"/>
                    <a:pt x="12682" y="3264"/>
                    <a:pt x="12682" y="6612"/>
                  </a:cubicBezTo>
                  <a:cubicBezTo>
                    <a:pt x="12682" y="9959"/>
                    <a:pt x="9958" y="12683"/>
                    <a:pt x="6612" y="12683"/>
                  </a:cubicBezTo>
                  <a:cubicBezTo>
                    <a:pt x="3264" y="12683"/>
                    <a:pt x="544" y="9959"/>
                    <a:pt x="544" y="6612"/>
                  </a:cubicBezTo>
                  <a:cubicBezTo>
                    <a:pt x="544" y="3264"/>
                    <a:pt x="3264" y="541"/>
                    <a:pt x="6612" y="541"/>
                  </a:cubicBezTo>
                  <a:close/>
                  <a:moveTo>
                    <a:pt x="6612" y="1"/>
                  </a:moveTo>
                  <a:cubicBezTo>
                    <a:pt x="2969" y="1"/>
                    <a:pt x="1" y="2965"/>
                    <a:pt x="1" y="6612"/>
                  </a:cubicBezTo>
                  <a:cubicBezTo>
                    <a:pt x="1" y="10258"/>
                    <a:pt x="2969" y="13222"/>
                    <a:pt x="6612" y="13222"/>
                  </a:cubicBezTo>
                  <a:cubicBezTo>
                    <a:pt x="10258" y="13222"/>
                    <a:pt x="13226" y="10258"/>
                    <a:pt x="13226" y="6612"/>
                  </a:cubicBezTo>
                  <a:cubicBezTo>
                    <a:pt x="13226" y="2965"/>
                    <a:pt x="10258" y="1"/>
                    <a:pt x="6612"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165;p29"/>
            <p:cNvSpPr/>
            <p:nvPr/>
          </p:nvSpPr>
          <p:spPr>
            <a:xfrm>
              <a:off x="5758658" y="642781"/>
              <a:ext cx="151145" cy="174535"/>
            </a:xfrm>
            <a:custGeom>
              <a:avLst/>
              <a:gdLst/>
              <a:ahLst/>
              <a:cxnLst/>
              <a:rect l="l" t="t" r="r" b="b"/>
              <a:pathLst>
                <a:path w="6843" h="7902" extrusionOk="0">
                  <a:moveTo>
                    <a:pt x="0" y="0"/>
                  </a:moveTo>
                  <a:lnTo>
                    <a:pt x="0" y="7901"/>
                  </a:lnTo>
                  <a:lnTo>
                    <a:pt x="6843" y="3951"/>
                  </a:lnTo>
                  <a:lnTo>
                    <a:pt x="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166;p29"/>
            <p:cNvSpPr/>
            <p:nvPr/>
          </p:nvSpPr>
          <p:spPr>
            <a:xfrm>
              <a:off x="5752650" y="636883"/>
              <a:ext cx="163138" cy="186419"/>
            </a:xfrm>
            <a:custGeom>
              <a:avLst/>
              <a:gdLst/>
              <a:ahLst/>
              <a:cxnLst/>
              <a:rect l="l" t="t" r="r" b="b"/>
              <a:pathLst>
                <a:path w="7386" h="8440" extrusionOk="0">
                  <a:moveTo>
                    <a:pt x="544" y="739"/>
                  </a:moveTo>
                  <a:lnTo>
                    <a:pt x="6571" y="4218"/>
                  </a:lnTo>
                  <a:lnTo>
                    <a:pt x="544" y="7700"/>
                  </a:lnTo>
                  <a:lnTo>
                    <a:pt x="544" y="739"/>
                  </a:lnTo>
                  <a:close/>
                  <a:moveTo>
                    <a:pt x="272" y="0"/>
                  </a:moveTo>
                  <a:cubicBezTo>
                    <a:pt x="225" y="0"/>
                    <a:pt x="179" y="12"/>
                    <a:pt x="137" y="36"/>
                  </a:cubicBezTo>
                  <a:cubicBezTo>
                    <a:pt x="53" y="84"/>
                    <a:pt x="1" y="171"/>
                    <a:pt x="1" y="267"/>
                  </a:cubicBezTo>
                  <a:lnTo>
                    <a:pt x="1" y="8168"/>
                  </a:lnTo>
                  <a:cubicBezTo>
                    <a:pt x="1" y="8264"/>
                    <a:pt x="53" y="8352"/>
                    <a:pt x="137" y="8404"/>
                  </a:cubicBezTo>
                  <a:cubicBezTo>
                    <a:pt x="180" y="8428"/>
                    <a:pt x="224" y="8439"/>
                    <a:pt x="272" y="8439"/>
                  </a:cubicBezTo>
                  <a:cubicBezTo>
                    <a:pt x="320" y="8439"/>
                    <a:pt x="368" y="8428"/>
                    <a:pt x="408" y="8404"/>
                  </a:cubicBezTo>
                  <a:lnTo>
                    <a:pt x="7250" y="4453"/>
                  </a:lnTo>
                  <a:cubicBezTo>
                    <a:pt x="7334" y="4405"/>
                    <a:pt x="7386" y="4313"/>
                    <a:pt x="7386" y="4218"/>
                  </a:cubicBezTo>
                  <a:cubicBezTo>
                    <a:pt x="7386" y="4122"/>
                    <a:pt x="7334" y="4034"/>
                    <a:pt x="7250" y="3982"/>
                  </a:cubicBezTo>
                  <a:lnTo>
                    <a:pt x="408" y="36"/>
                  </a:lnTo>
                  <a:cubicBezTo>
                    <a:pt x="366" y="12"/>
                    <a:pt x="319" y="0"/>
                    <a:pt x="272"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167;p29"/>
            <p:cNvSpPr/>
            <p:nvPr/>
          </p:nvSpPr>
          <p:spPr>
            <a:xfrm>
              <a:off x="4894065" y="1342910"/>
              <a:ext cx="1029852" cy="434262"/>
            </a:xfrm>
            <a:custGeom>
              <a:avLst/>
              <a:gdLst/>
              <a:ahLst/>
              <a:cxnLst/>
              <a:rect l="l" t="t" r="r" b="b"/>
              <a:pathLst>
                <a:path w="46626" h="19661" extrusionOk="0">
                  <a:moveTo>
                    <a:pt x="1887" y="1"/>
                  </a:moveTo>
                  <a:cubicBezTo>
                    <a:pt x="847" y="1"/>
                    <a:pt x="1" y="843"/>
                    <a:pt x="1" y="1886"/>
                  </a:cubicBezTo>
                  <a:lnTo>
                    <a:pt x="1" y="17775"/>
                  </a:lnTo>
                  <a:cubicBezTo>
                    <a:pt x="1" y="18817"/>
                    <a:pt x="847" y="19660"/>
                    <a:pt x="1887" y="19660"/>
                  </a:cubicBezTo>
                  <a:lnTo>
                    <a:pt x="44740" y="19660"/>
                  </a:lnTo>
                  <a:cubicBezTo>
                    <a:pt x="45782" y="19660"/>
                    <a:pt x="46625" y="18817"/>
                    <a:pt x="46625" y="17775"/>
                  </a:cubicBezTo>
                  <a:lnTo>
                    <a:pt x="46625" y="1886"/>
                  </a:lnTo>
                  <a:cubicBezTo>
                    <a:pt x="46625" y="843"/>
                    <a:pt x="45782" y="1"/>
                    <a:pt x="44740"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168;p29"/>
            <p:cNvSpPr/>
            <p:nvPr/>
          </p:nvSpPr>
          <p:spPr>
            <a:xfrm>
              <a:off x="4888168" y="1336925"/>
              <a:ext cx="1041757" cy="446256"/>
            </a:xfrm>
            <a:custGeom>
              <a:avLst/>
              <a:gdLst/>
              <a:ahLst/>
              <a:cxnLst/>
              <a:rect l="l" t="t" r="r" b="b"/>
              <a:pathLst>
                <a:path w="47165" h="20204" extrusionOk="0">
                  <a:moveTo>
                    <a:pt x="45371" y="543"/>
                  </a:moveTo>
                  <a:cubicBezTo>
                    <a:pt x="46062" y="543"/>
                    <a:pt x="46621" y="1107"/>
                    <a:pt x="46621" y="1798"/>
                  </a:cubicBezTo>
                  <a:lnTo>
                    <a:pt x="46621" y="18410"/>
                  </a:lnTo>
                  <a:cubicBezTo>
                    <a:pt x="46621" y="19101"/>
                    <a:pt x="46062" y="19660"/>
                    <a:pt x="45371" y="19660"/>
                  </a:cubicBezTo>
                  <a:lnTo>
                    <a:pt x="1794" y="19660"/>
                  </a:lnTo>
                  <a:cubicBezTo>
                    <a:pt x="1103" y="19660"/>
                    <a:pt x="539" y="19101"/>
                    <a:pt x="539" y="18410"/>
                  </a:cubicBezTo>
                  <a:lnTo>
                    <a:pt x="539" y="1798"/>
                  </a:lnTo>
                  <a:cubicBezTo>
                    <a:pt x="539" y="1107"/>
                    <a:pt x="1103" y="543"/>
                    <a:pt x="1794" y="543"/>
                  </a:cubicBezTo>
                  <a:close/>
                  <a:moveTo>
                    <a:pt x="1794" y="0"/>
                  </a:moveTo>
                  <a:cubicBezTo>
                    <a:pt x="803" y="0"/>
                    <a:pt x="0" y="807"/>
                    <a:pt x="0" y="1798"/>
                  </a:cubicBezTo>
                  <a:lnTo>
                    <a:pt x="0" y="18410"/>
                  </a:lnTo>
                  <a:cubicBezTo>
                    <a:pt x="0" y="19396"/>
                    <a:pt x="803" y="20203"/>
                    <a:pt x="1794" y="20203"/>
                  </a:cubicBezTo>
                  <a:lnTo>
                    <a:pt x="45371" y="20203"/>
                  </a:lnTo>
                  <a:cubicBezTo>
                    <a:pt x="46357" y="20203"/>
                    <a:pt x="47164" y="19396"/>
                    <a:pt x="47164" y="18410"/>
                  </a:cubicBezTo>
                  <a:lnTo>
                    <a:pt x="47164" y="1798"/>
                  </a:lnTo>
                  <a:cubicBezTo>
                    <a:pt x="47164" y="807"/>
                    <a:pt x="46357" y="0"/>
                    <a:pt x="45371"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169;p29"/>
            <p:cNvSpPr/>
            <p:nvPr/>
          </p:nvSpPr>
          <p:spPr>
            <a:xfrm>
              <a:off x="4967904" y="1402127"/>
              <a:ext cx="190328" cy="115937"/>
            </a:xfrm>
            <a:custGeom>
              <a:avLst/>
              <a:gdLst/>
              <a:ahLst/>
              <a:cxnLst/>
              <a:rect l="l" t="t" r="r" b="b"/>
              <a:pathLst>
                <a:path w="8617" h="5249" extrusionOk="0">
                  <a:moveTo>
                    <a:pt x="2214" y="0"/>
                  </a:moveTo>
                  <a:cubicBezTo>
                    <a:pt x="1055" y="651"/>
                    <a:pt x="1" y="1757"/>
                    <a:pt x="1" y="3140"/>
                  </a:cubicBezTo>
                  <a:cubicBezTo>
                    <a:pt x="1" y="4441"/>
                    <a:pt x="931" y="5248"/>
                    <a:pt x="2186" y="5248"/>
                  </a:cubicBezTo>
                  <a:cubicBezTo>
                    <a:pt x="3169" y="5248"/>
                    <a:pt x="3971" y="4545"/>
                    <a:pt x="3971" y="3562"/>
                  </a:cubicBezTo>
                  <a:cubicBezTo>
                    <a:pt x="3971" y="2784"/>
                    <a:pt x="3392" y="2157"/>
                    <a:pt x="2613" y="2157"/>
                  </a:cubicBezTo>
                  <a:cubicBezTo>
                    <a:pt x="1886" y="2157"/>
                    <a:pt x="1283" y="2636"/>
                    <a:pt x="1283" y="3363"/>
                  </a:cubicBezTo>
                  <a:cubicBezTo>
                    <a:pt x="1283" y="3914"/>
                    <a:pt x="1582" y="4242"/>
                    <a:pt x="1934" y="4318"/>
                  </a:cubicBezTo>
                  <a:cubicBezTo>
                    <a:pt x="2086" y="4342"/>
                    <a:pt x="2162" y="4417"/>
                    <a:pt x="2162" y="4545"/>
                  </a:cubicBezTo>
                  <a:cubicBezTo>
                    <a:pt x="2162" y="4693"/>
                    <a:pt x="2062" y="4769"/>
                    <a:pt x="1910" y="4769"/>
                  </a:cubicBezTo>
                  <a:cubicBezTo>
                    <a:pt x="1184" y="4769"/>
                    <a:pt x="452" y="4166"/>
                    <a:pt x="452" y="3140"/>
                  </a:cubicBezTo>
                  <a:cubicBezTo>
                    <a:pt x="452" y="1957"/>
                    <a:pt x="1407" y="950"/>
                    <a:pt x="2437" y="375"/>
                  </a:cubicBezTo>
                  <a:lnTo>
                    <a:pt x="2214" y="0"/>
                  </a:lnTo>
                  <a:close/>
                  <a:moveTo>
                    <a:pt x="6860" y="0"/>
                  </a:moveTo>
                  <a:cubicBezTo>
                    <a:pt x="5704" y="651"/>
                    <a:pt x="4646" y="1757"/>
                    <a:pt x="4646" y="3140"/>
                  </a:cubicBezTo>
                  <a:cubicBezTo>
                    <a:pt x="4646" y="4441"/>
                    <a:pt x="5577" y="5248"/>
                    <a:pt x="6836" y="5248"/>
                  </a:cubicBezTo>
                  <a:cubicBezTo>
                    <a:pt x="7813" y="5248"/>
                    <a:pt x="8617" y="4545"/>
                    <a:pt x="8617" y="3562"/>
                  </a:cubicBezTo>
                  <a:cubicBezTo>
                    <a:pt x="8617" y="2784"/>
                    <a:pt x="8038" y="2157"/>
                    <a:pt x="7258" y="2157"/>
                  </a:cubicBezTo>
                  <a:cubicBezTo>
                    <a:pt x="6532" y="2157"/>
                    <a:pt x="5929" y="2636"/>
                    <a:pt x="5929" y="3363"/>
                  </a:cubicBezTo>
                  <a:cubicBezTo>
                    <a:pt x="5929" y="3914"/>
                    <a:pt x="6232" y="4242"/>
                    <a:pt x="6583" y="4318"/>
                  </a:cubicBezTo>
                  <a:cubicBezTo>
                    <a:pt x="6731" y="4342"/>
                    <a:pt x="6807" y="4417"/>
                    <a:pt x="6807" y="4545"/>
                  </a:cubicBezTo>
                  <a:cubicBezTo>
                    <a:pt x="6807" y="4693"/>
                    <a:pt x="6707" y="4769"/>
                    <a:pt x="6556" y="4769"/>
                  </a:cubicBezTo>
                  <a:cubicBezTo>
                    <a:pt x="5829" y="4769"/>
                    <a:pt x="5101" y="4166"/>
                    <a:pt x="5101" y="3140"/>
                  </a:cubicBezTo>
                  <a:cubicBezTo>
                    <a:pt x="5101" y="1957"/>
                    <a:pt x="6056" y="950"/>
                    <a:pt x="7083" y="375"/>
                  </a:cubicBezTo>
                  <a:lnTo>
                    <a:pt x="6860" y="0"/>
                  </a:lnTo>
                  <a:close/>
                </a:path>
              </a:pathLst>
            </a:custGeom>
            <a:solidFill>
              <a:srgbClr val="F796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170;p29"/>
            <p:cNvSpPr/>
            <p:nvPr/>
          </p:nvSpPr>
          <p:spPr>
            <a:xfrm>
              <a:off x="5211683" y="1484602"/>
              <a:ext cx="597997" cy="11927"/>
            </a:xfrm>
            <a:custGeom>
              <a:avLst/>
              <a:gdLst/>
              <a:ahLst/>
              <a:cxnLst/>
              <a:rect l="l" t="t" r="r" b="b"/>
              <a:pathLst>
                <a:path w="27074" h="540" extrusionOk="0">
                  <a:moveTo>
                    <a:pt x="271" y="1"/>
                  </a:moveTo>
                  <a:cubicBezTo>
                    <a:pt x="124" y="1"/>
                    <a:pt x="0" y="121"/>
                    <a:pt x="0" y="268"/>
                  </a:cubicBezTo>
                  <a:cubicBezTo>
                    <a:pt x="0" y="420"/>
                    <a:pt x="124" y="540"/>
                    <a:pt x="271" y="540"/>
                  </a:cubicBezTo>
                  <a:lnTo>
                    <a:pt x="26801" y="540"/>
                  </a:lnTo>
                  <a:cubicBezTo>
                    <a:pt x="26954" y="540"/>
                    <a:pt x="27073" y="420"/>
                    <a:pt x="27073" y="268"/>
                  </a:cubicBezTo>
                  <a:cubicBezTo>
                    <a:pt x="27073" y="121"/>
                    <a:pt x="26954" y="1"/>
                    <a:pt x="2680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171;p29"/>
            <p:cNvSpPr/>
            <p:nvPr/>
          </p:nvSpPr>
          <p:spPr>
            <a:xfrm>
              <a:off x="5211683" y="1534895"/>
              <a:ext cx="597997" cy="12016"/>
            </a:xfrm>
            <a:custGeom>
              <a:avLst/>
              <a:gdLst/>
              <a:ahLst/>
              <a:cxnLst/>
              <a:rect l="l" t="t" r="r" b="b"/>
              <a:pathLst>
                <a:path w="27074" h="544" extrusionOk="0">
                  <a:moveTo>
                    <a:pt x="271" y="1"/>
                  </a:moveTo>
                  <a:cubicBezTo>
                    <a:pt x="124" y="1"/>
                    <a:pt x="0" y="120"/>
                    <a:pt x="0" y="272"/>
                  </a:cubicBezTo>
                  <a:cubicBezTo>
                    <a:pt x="0" y="419"/>
                    <a:pt x="124" y="543"/>
                    <a:pt x="271" y="543"/>
                  </a:cubicBezTo>
                  <a:lnTo>
                    <a:pt x="26801" y="543"/>
                  </a:lnTo>
                  <a:cubicBezTo>
                    <a:pt x="26954" y="543"/>
                    <a:pt x="27073" y="419"/>
                    <a:pt x="27073" y="272"/>
                  </a:cubicBezTo>
                  <a:cubicBezTo>
                    <a:pt x="27073" y="120"/>
                    <a:pt x="26954" y="1"/>
                    <a:pt x="2680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172;p29"/>
            <p:cNvSpPr/>
            <p:nvPr/>
          </p:nvSpPr>
          <p:spPr>
            <a:xfrm>
              <a:off x="5211683" y="1585277"/>
              <a:ext cx="597997" cy="11905"/>
            </a:xfrm>
            <a:custGeom>
              <a:avLst/>
              <a:gdLst/>
              <a:ahLst/>
              <a:cxnLst/>
              <a:rect l="l" t="t" r="r" b="b"/>
              <a:pathLst>
                <a:path w="27074" h="539" extrusionOk="0">
                  <a:moveTo>
                    <a:pt x="271" y="0"/>
                  </a:moveTo>
                  <a:cubicBezTo>
                    <a:pt x="124" y="0"/>
                    <a:pt x="0" y="120"/>
                    <a:pt x="0" y="268"/>
                  </a:cubicBezTo>
                  <a:cubicBezTo>
                    <a:pt x="0" y="419"/>
                    <a:pt x="124" y="539"/>
                    <a:pt x="271" y="539"/>
                  </a:cubicBezTo>
                  <a:lnTo>
                    <a:pt x="26801" y="539"/>
                  </a:lnTo>
                  <a:cubicBezTo>
                    <a:pt x="26954" y="539"/>
                    <a:pt x="27073" y="419"/>
                    <a:pt x="27073" y="268"/>
                  </a:cubicBezTo>
                  <a:cubicBezTo>
                    <a:pt x="27073" y="120"/>
                    <a:pt x="26954" y="0"/>
                    <a:pt x="268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173;p29"/>
            <p:cNvSpPr/>
            <p:nvPr/>
          </p:nvSpPr>
          <p:spPr>
            <a:xfrm>
              <a:off x="5211683" y="1635548"/>
              <a:ext cx="597997" cy="12016"/>
            </a:xfrm>
            <a:custGeom>
              <a:avLst/>
              <a:gdLst/>
              <a:ahLst/>
              <a:cxnLst/>
              <a:rect l="l" t="t" r="r" b="b"/>
              <a:pathLst>
                <a:path w="27074" h="544" extrusionOk="0">
                  <a:moveTo>
                    <a:pt x="271" y="1"/>
                  </a:moveTo>
                  <a:cubicBezTo>
                    <a:pt x="124" y="1"/>
                    <a:pt x="0" y="121"/>
                    <a:pt x="0" y="272"/>
                  </a:cubicBezTo>
                  <a:cubicBezTo>
                    <a:pt x="0" y="420"/>
                    <a:pt x="124" y="543"/>
                    <a:pt x="271" y="543"/>
                  </a:cubicBezTo>
                  <a:lnTo>
                    <a:pt x="26801" y="543"/>
                  </a:lnTo>
                  <a:cubicBezTo>
                    <a:pt x="26954" y="543"/>
                    <a:pt x="27073" y="420"/>
                    <a:pt x="27073" y="272"/>
                  </a:cubicBezTo>
                  <a:cubicBezTo>
                    <a:pt x="27073" y="121"/>
                    <a:pt x="26954" y="1"/>
                    <a:pt x="2680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174;p29"/>
            <p:cNvSpPr/>
            <p:nvPr/>
          </p:nvSpPr>
          <p:spPr>
            <a:xfrm>
              <a:off x="6993769" y="2138767"/>
              <a:ext cx="370385" cy="619091"/>
            </a:xfrm>
            <a:custGeom>
              <a:avLst/>
              <a:gdLst/>
              <a:ahLst/>
              <a:cxnLst/>
              <a:rect l="l" t="t" r="r" b="b"/>
              <a:pathLst>
                <a:path w="16769" h="28029" extrusionOk="0">
                  <a:moveTo>
                    <a:pt x="9259" y="0"/>
                  </a:moveTo>
                  <a:lnTo>
                    <a:pt x="2656" y="4211"/>
                  </a:lnTo>
                  <a:cubicBezTo>
                    <a:pt x="2656" y="4211"/>
                    <a:pt x="8417" y="16509"/>
                    <a:pt x="8417" y="17156"/>
                  </a:cubicBezTo>
                  <a:cubicBezTo>
                    <a:pt x="8417" y="17803"/>
                    <a:pt x="3303" y="20587"/>
                    <a:pt x="2333" y="21170"/>
                  </a:cubicBezTo>
                  <a:cubicBezTo>
                    <a:pt x="1358" y="21749"/>
                    <a:pt x="1" y="22332"/>
                    <a:pt x="1" y="22332"/>
                  </a:cubicBezTo>
                  <a:lnTo>
                    <a:pt x="584" y="28028"/>
                  </a:lnTo>
                  <a:cubicBezTo>
                    <a:pt x="584" y="28028"/>
                    <a:pt x="9387" y="26023"/>
                    <a:pt x="13077" y="24018"/>
                  </a:cubicBezTo>
                  <a:cubicBezTo>
                    <a:pt x="16768" y="22009"/>
                    <a:pt x="16637" y="19744"/>
                    <a:pt x="15794" y="16377"/>
                  </a:cubicBezTo>
                  <a:cubicBezTo>
                    <a:pt x="14955" y="13014"/>
                    <a:pt x="9259" y="0"/>
                    <a:pt x="925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175;p29"/>
            <p:cNvSpPr/>
            <p:nvPr/>
          </p:nvSpPr>
          <p:spPr>
            <a:xfrm>
              <a:off x="6987607" y="2132826"/>
              <a:ext cx="385206" cy="631018"/>
            </a:xfrm>
            <a:custGeom>
              <a:avLst/>
              <a:gdLst/>
              <a:ahLst/>
              <a:cxnLst/>
              <a:rect l="l" t="t" r="r" b="b"/>
              <a:pathLst>
                <a:path w="17440" h="28569" extrusionOk="0">
                  <a:moveTo>
                    <a:pt x="9415" y="669"/>
                  </a:moveTo>
                  <a:cubicBezTo>
                    <a:pt x="10257" y="2606"/>
                    <a:pt x="15054" y="13686"/>
                    <a:pt x="15813" y="16714"/>
                  </a:cubicBezTo>
                  <a:cubicBezTo>
                    <a:pt x="16600" y="19865"/>
                    <a:pt x="16844" y="22078"/>
                    <a:pt x="13225" y="24048"/>
                  </a:cubicBezTo>
                  <a:cubicBezTo>
                    <a:pt x="9994" y="25809"/>
                    <a:pt x="2668" y="27595"/>
                    <a:pt x="1102" y="27966"/>
                  </a:cubicBezTo>
                  <a:lnTo>
                    <a:pt x="571" y="22769"/>
                  </a:lnTo>
                  <a:cubicBezTo>
                    <a:pt x="975" y="22590"/>
                    <a:pt x="1973" y="22134"/>
                    <a:pt x="2748" y="21670"/>
                  </a:cubicBezTo>
                  <a:cubicBezTo>
                    <a:pt x="2916" y="21571"/>
                    <a:pt x="3208" y="21403"/>
                    <a:pt x="3575" y="21196"/>
                  </a:cubicBezTo>
                  <a:cubicBezTo>
                    <a:pt x="7656" y="18863"/>
                    <a:pt x="8967" y="17948"/>
                    <a:pt x="8967" y="17425"/>
                  </a:cubicBezTo>
                  <a:cubicBezTo>
                    <a:pt x="8967" y="16781"/>
                    <a:pt x="4741" y="7703"/>
                    <a:pt x="3279" y="4579"/>
                  </a:cubicBezTo>
                  <a:lnTo>
                    <a:pt x="9415" y="669"/>
                  </a:lnTo>
                  <a:close/>
                  <a:moveTo>
                    <a:pt x="9540" y="1"/>
                  </a:moveTo>
                  <a:cubicBezTo>
                    <a:pt x="9488" y="1"/>
                    <a:pt x="9437" y="15"/>
                    <a:pt x="9391" y="42"/>
                  </a:cubicBezTo>
                  <a:lnTo>
                    <a:pt x="2788" y="4248"/>
                  </a:lnTo>
                  <a:cubicBezTo>
                    <a:pt x="2672" y="4324"/>
                    <a:pt x="2632" y="4468"/>
                    <a:pt x="2688" y="4592"/>
                  </a:cubicBezTo>
                  <a:cubicBezTo>
                    <a:pt x="4953" y="9429"/>
                    <a:pt x="8351" y="16838"/>
                    <a:pt x="8428" y="17389"/>
                  </a:cubicBezTo>
                  <a:cubicBezTo>
                    <a:pt x="8228" y="17916"/>
                    <a:pt x="4522" y="20029"/>
                    <a:pt x="3307" y="20724"/>
                  </a:cubicBezTo>
                  <a:cubicBezTo>
                    <a:pt x="2935" y="20936"/>
                    <a:pt x="2640" y="21104"/>
                    <a:pt x="2472" y="21207"/>
                  </a:cubicBezTo>
                  <a:cubicBezTo>
                    <a:pt x="1526" y="21771"/>
                    <a:pt x="188" y="22350"/>
                    <a:pt x="172" y="22354"/>
                  </a:cubicBezTo>
                  <a:cubicBezTo>
                    <a:pt x="64" y="22402"/>
                    <a:pt x="0" y="22514"/>
                    <a:pt x="12" y="22629"/>
                  </a:cubicBezTo>
                  <a:lnTo>
                    <a:pt x="595" y="28325"/>
                  </a:lnTo>
                  <a:cubicBezTo>
                    <a:pt x="603" y="28405"/>
                    <a:pt x="643" y="28473"/>
                    <a:pt x="707" y="28517"/>
                  </a:cubicBezTo>
                  <a:cubicBezTo>
                    <a:pt x="751" y="28553"/>
                    <a:pt x="807" y="28569"/>
                    <a:pt x="863" y="28569"/>
                  </a:cubicBezTo>
                  <a:cubicBezTo>
                    <a:pt x="883" y="28569"/>
                    <a:pt x="903" y="28569"/>
                    <a:pt x="922" y="28561"/>
                  </a:cubicBezTo>
                  <a:cubicBezTo>
                    <a:pt x="1282" y="28481"/>
                    <a:pt x="9806" y="26524"/>
                    <a:pt x="13485" y="24522"/>
                  </a:cubicBezTo>
                  <a:cubicBezTo>
                    <a:pt x="17439" y="22374"/>
                    <a:pt x="17159" y="19878"/>
                    <a:pt x="16337" y="16582"/>
                  </a:cubicBezTo>
                  <a:cubicBezTo>
                    <a:pt x="15498" y="13231"/>
                    <a:pt x="10018" y="693"/>
                    <a:pt x="9786" y="162"/>
                  </a:cubicBezTo>
                  <a:cubicBezTo>
                    <a:pt x="9754" y="90"/>
                    <a:pt x="9690" y="34"/>
                    <a:pt x="9614" y="10"/>
                  </a:cubicBezTo>
                  <a:cubicBezTo>
                    <a:pt x="9589" y="4"/>
                    <a:pt x="9565" y="1"/>
                    <a:pt x="9540"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176;p29"/>
            <p:cNvSpPr/>
            <p:nvPr/>
          </p:nvSpPr>
          <p:spPr>
            <a:xfrm>
              <a:off x="7108006" y="2147602"/>
              <a:ext cx="251643" cy="578052"/>
            </a:xfrm>
            <a:custGeom>
              <a:avLst/>
              <a:gdLst/>
              <a:ahLst/>
              <a:cxnLst/>
              <a:rect l="l" t="t" r="r" b="b"/>
              <a:pathLst>
                <a:path w="11393" h="26171" extrusionOk="0">
                  <a:moveTo>
                    <a:pt x="3964" y="0"/>
                  </a:moveTo>
                  <a:lnTo>
                    <a:pt x="2913" y="671"/>
                  </a:lnTo>
                  <a:lnTo>
                    <a:pt x="2873" y="743"/>
                  </a:lnTo>
                  <a:cubicBezTo>
                    <a:pt x="2873" y="743"/>
                    <a:pt x="8178" y="13769"/>
                    <a:pt x="8501" y="18106"/>
                  </a:cubicBezTo>
                  <a:cubicBezTo>
                    <a:pt x="8696" y="20774"/>
                    <a:pt x="3807" y="24041"/>
                    <a:pt x="1" y="26170"/>
                  </a:cubicBezTo>
                  <a:cubicBezTo>
                    <a:pt x="2693" y="25416"/>
                    <a:pt x="5912" y="24393"/>
                    <a:pt x="7774" y="23379"/>
                  </a:cubicBezTo>
                  <a:cubicBezTo>
                    <a:pt x="11393" y="21409"/>
                    <a:pt x="11149" y="19196"/>
                    <a:pt x="10362" y="16045"/>
                  </a:cubicBezTo>
                  <a:cubicBezTo>
                    <a:pt x="9603" y="13017"/>
                    <a:pt x="4806" y="1937"/>
                    <a:pt x="3964" y="0"/>
                  </a:cubicBezTo>
                  <a:close/>
                </a:path>
              </a:pathLst>
            </a:custGeom>
            <a:solidFill>
              <a:srgbClr val="F796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177;p29"/>
            <p:cNvSpPr/>
            <p:nvPr/>
          </p:nvSpPr>
          <p:spPr>
            <a:xfrm>
              <a:off x="6035856" y="2171678"/>
              <a:ext cx="247380" cy="586357"/>
            </a:xfrm>
            <a:custGeom>
              <a:avLst/>
              <a:gdLst/>
              <a:ahLst/>
              <a:cxnLst/>
              <a:rect l="l" t="t" r="r" b="b"/>
              <a:pathLst>
                <a:path w="11200" h="26547" extrusionOk="0">
                  <a:moveTo>
                    <a:pt x="4465" y="1"/>
                  </a:moveTo>
                  <a:cubicBezTo>
                    <a:pt x="4465" y="1"/>
                    <a:pt x="260" y="15406"/>
                    <a:pt x="128" y="18126"/>
                  </a:cubicBezTo>
                  <a:cubicBezTo>
                    <a:pt x="0" y="20842"/>
                    <a:pt x="8480" y="26214"/>
                    <a:pt x="8803" y="26538"/>
                  </a:cubicBezTo>
                  <a:cubicBezTo>
                    <a:pt x="8809" y="26544"/>
                    <a:pt x="8814" y="26546"/>
                    <a:pt x="8818" y="26546"/>
                  </a:cubicBezTo>
                  <a:cubicBezTo>
                    <a:pt x="9101" y="26546"/>
                    <a:pt x="8324" y="17179"/>
                    <a:pt x="8324" y="17179"/>
                  </a:cubicBezTo>
                  <a:lnTo>
                    <a:pt x="11200" y="3108"/>
                  </a:lnTo>
                  <a:lnTo>
                    <a:pt x="446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178;p29"/>
            <p:cNvSpPr/>
            <p:nvPr/>
          </p:nvSpPr>
          <p:spPr>
            <a:xfrm>
              <a:off x="6030467" y="2165692"/>
              <a:ext cx="259131" cy="598240"/>
            </a:xfrm>
            <a:custGeom>
              <a:avLst/>
              <a:gdLst/>
              <a:ahLst/>
              <a:cxnLst/>
              <a:rect l="l" t="t" r="r" b="b"/>
              <a:pathLst>
                <a:path w="11732" h="27085" extrusionOk="0">
                  <a:moveTo>
                    <a:pt x="4890" y="651"/>
                  </a:moveTo>
                  <a:lnTo>
                    <a:pt x="11136" y="3535"/>
                  </a:lnTo>
                  <a:lnTo>
                    <a:pt x="8300" y="17395"/>
                  </a:lnTo>
                  <a:cubicBezTo>
                    <a:pt x="8297" y="17419"/>
                    <a:pt x="8297" y="17447"/>
                    <a:pt x="8297" y="17471"/>
                  </a:cubicBezTo>
                  <a:cubicBezTo>
                    <a:pt x="8540" y="20390"/>
                    <a:pt x="8872" y="24960"/>
                    <a:pt x="8855" y="26334"/>
                  </a:cubicBezTo>
                  <a:cubicBezTo>
                    <a:pt x="8763" y="26266"/>
                    <a:pt x="8648" y="26186"/>
                    <a:pt x="8505" y="26087"/>
                  </a:cubicBezTo>
                  <a:cubicBezTo>
                    <a:pt x="3220" y="22411"/>
                    <a:pt x="576" y="19828"/>
                    <a:pt x="644" y="18409"/>
                  </a:cubicBezTo>
                  <a:cubicBezTo>
                    <a:pt x="759" y="15961"/>
                    <a:pt x="4294" y="2840"/>
                    <a:pt x="4890" y="651"/>
                  </a:cubicBezTo>
                  <a:close/>
                  <a:moveTo>
                    <a:pt x="4715" y="0"/>
                  </a:moveTo>
                  <a:cubicBezTo>
                    <a:pt x="4675" y="0"/>
                    <a:pt x="4635" y="9"/>
                    <a:pt x="4598" y="28"/>
                  </a:cubicBezTo>
                  <a:cubicBezTo>
                    <a:pt x="4526" y="60"/>
                    <a:pt x="4470" y="123"/>
                    <a:pt x="4450" y="200"/>
                  </a:cubicBezTo>
                  <a:cubicBezTo>
                    <a:pt x="4278" y="831"/>
                    <a:pt x="232" y="15665"/>
                    <a:pt x="104" y="18381"/>
                  </a:cubicBezTo>
                  <a:cubicBezTo>
                    <a:pt x="1" y="20571"/>
                    <a:pt x="4674" y="24081"/>
                    <a:pt x="8197" y="26533"/>
                  </a:cubicBezTo>
                  <a:cubicBezTo>
                    <a:pt x="8512" y="26754"/>
                    <a:pt x="8808" y="26957"/>
                    <a:pt x="8855" y="27001"/>
                  </a:cubicBezTo>
                  <a:cubicBezTo>
                    <a:pt x="8912" y="27057"/>
                    <a:pt x="8992" y="27084"/>
                    <a:pt x="9071" y="27084"/>
                  </a:cubicBezTo>
                  <a:cubicBezTo>
                    <a:pt x="9111" y="27084"/>
                    <a:pt x="9147" y="27081"/>
                    <a:pt x="9183" y="27065"/>
                  </a:cubicBezTo>
                  <a:cubicBezTo>
                    <a:pt x="9399" y="26965"/>
                    <a:pt x="9619" y="26861"/>
                    <a:pt x="8840" y="17467"/>
                  </a:cubicBezTo>
                  <a:lnTo>
                    <a:pt x="11707" y="3431"/>
                  </a:lnTo>
                  <a:cubicBezTo>
                    <a:pt x="11731" y="3311"/>
                    <a:pt x="11672" y="3183"/>
                    <a:pt x="11556" y="3132"/>
                  </a:cubicBezTo>
                  <a:lnTo>
                    <a:pt x="4825" y="24"/>
                  </a:lnTo>
                  <a:cubicBezTo>
                    <a:pt x="4791" y="8"/>
                    <a:pt x="4753" y="0"/>
                    <a:pt x="4715"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29"/>
            <p:cNvSpPr/>
            <p:nvPr/>
          </p:nvSpPr>
          <p:spPr>
            <a:xfrm>
              <a:off x="6043167" y="2180049"/>
              <a:ext cx="183105" cy="567295"/>
            </a:xfrm>
            <a:custGeom>
              <a:avLst/>
              <a:gdLst/>
              <a:ahLst/>
              <a:cxnLst/>
              <a:rect l="l" t="t" r="r" b="b"/>
              <a:pathLst>
                <a:path w="8290" h="25684" extrusionOk="0">
                  <a:moveTo>
                    <a:pt x="4315" y="1"/>
                  </a:moveTo>
                  <a:cubicBezTo>
                    <a:pt x="3719" y="2190"/>
                    <a:pt x="184" y="15311"/>
                    <a:pt x="69" y="17759"/>
                  </a:cubicBezTo>
                  <a:cubicBezTo>
                    <a:pt x="1" y="19178"/>
                    <a:pt x="2645" y="21761"/>
                    <a:pt x="7930" y="25437"/>
                  </a:cubicBezTo>
                  <a:cubicBezTo>
                    <a:pt x="8073" y="25536"/>
                    <a:pt x="8188" y="25616"/>
                    <a:pt x="8280" y="25684"/>
                  </a:cubicBezTo>
                  <a:cubicBezTo>
                    <a:pt x="8289" y="25133"/>
                    <a:pt x="8236" y="24074"/>
                    <a:pt x="8161" y="22808"/>
                  </a:cubicBezTo>
                  <a:cubicBezTo>
                    <a:pt x="5661" y="20691"/>
                    <a:pt x="2289" y="17860"/>
                    <a:pt x="1882" y="16637"/>
                  </a:cubicBezTo>
                  <a:cubicBezTo>
                    <a:pt x="1239" y="14708"/>
                    <a:pt x="6064" y="880"/>
                    <a:pt x="6064" y="880"/>
                  </a:cubicBezTo>
                  <a:lnTo>
                    <a:pt x="6044" y="800"/>
                  </a:lnTo>
                  <a:lnTo>
                    <a:pt x="4315" y="1"/>
                  </a:lnTo>
                  <a:close/>
                </a:path>
              </a:pathLst>
            </a:custGeom>
            <a:solidFill>
              <a:srgbClr val="F796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80;p29"/>
            <p:cNvSpPr/>
            <p:nvPr/>
          </p:nvSpPr>
          <p:spPr>
            <a:xfrm>
              <a:off x="6067331" y="1803214"/>
              <a:ext cx="1190936" cy="684403"/>
            </a:xfrm>
            <a:custGeom>
              <a:avLst/>
              <a:gdLst/>
              <a:ahLst/>
              <a:cxnLst/>
              <a:rect l="l" t="t" r="r" b="b"/>
              <a:pathLst>
                <a:path w="53919" h="30986" extrusionOk="0">
                  <a:moveTo>
                    <a:pt x="25645" y="0"/>
                  </a:moveTo>
                  <a:cubicBezTo>
                    <a:pt x="24856" y="0"/>
                    <a:pt x="23872" y="280"/>
                    <a:pt x="22784" y="1213"/>
                  </a:cubicBezTo>
                  <a:cubicBezTo>
                    <a:pt x="22784" y="1213"/>
                    <a:pt x="21167" y="2376"/>
                    <a:pt x="17995" y="2507"/>
                  </a:cubicBezTo>
                  <a:cubicBezTo>
                    <a:pt x="17909" y="2510"/>
                    <a:pt x="17825" y="2512"/>
                    <a:pt x="17743" y="2512"/>
                  </a:cubicBezTo>
                  <a:cubicBezTo>
                    <a:pt x="14826" y="2512"/>
                    <a:pt x="14575" y="370"/>
                    <a:pt x="10797" y="370"/>
                  </a:cubicBezTo>
                  <a:cubicBezTo>
                    <a:pt x="10780" y="370"/>
                    <a:pt x="10763" y="370"/>
                    <a:pt x="10746" y="370"/>
                  </a:cubicBezTo>
                  <a:cubicBezTo>
                    <a:pt x="5981" y="394"/>
                    <a:pt x="1" y="15452"/>
                    <a:pt x="1" y="15452"/>
                  </a:cubicBezTo>
                  <a:cubicBezTo>
                    <a:pt x="1" y="15452"/>
                    <a:pt x="2977" y="18364"/>
                    <a:pt x="5889" y="19594"/>
                  </a:cubicBezTo>
                  <a:cubicBezTo>
                    <a:pt x="8805" y="20824"/>
                    <a:pt x="10938" y="21084"/>
                    <a:pt x="10938" y="21084"/>
                  </a:cubicBezTo>
                  <a:lnTo>
                    <a:pt x="11393" y="30986"/>
                  </a:lnTo>
                  <a:lnTo>
                    <a:pt x="43498" y="30986"/>
                  </a:lnTo>
                  <a:lnTo>
                    <a:pt x="43886" y="21084"/>
                  </a:lnTo>
                  <a:lnTo>
                    <a:pt x="53919" y="14545"/>
                  </a:lnTo>
                  <a:cubicBezTo>
                    <a:pt x="53919" y="14545"/>
                    <a:pt x="49002" y="5742"/>
                    <a:pt x="46606" y="2443"/>
                  </a:cubicBezTo>
                  <a:cubicBezTo>
                    <a:pt x="45407" y="791"/>
                    <a:pt x="43806" y="273"/>
                    <a:pt x="42350" y="273"/>
                  </a:cubicBezTo>
                  <a:cubicBezTo>
                    <a:pt x="40894" y="273"/>
                    <a:pt x="39584" y="791"/>
                    <a:pt x="38968" y="1213"/>
                  </a:cubicBezTo>
                  <a:cubicBezTo>
                    <a:pt x="38025" y="1856"/>
                    <a:pt x="35669" y="2121"/>
                    <a:pt x="34011" y="2121"/>
                  </a:cubicBezTo>
                  <a:cubicBezTo>
                    <a:pt x="33508" y="2121"/>
                    <a:pt x="33070" y="2097"/>
                    <a:pt x="32754" y="2052"/>
                  </a:cubicBezTo>
                  <a:cubicBezTo>
                    <a:pt x="31395" y="1860"/>
                    <a:pt x="27573" y="630"/>
                    <a:pt x="27573" y="630"/>
                  </a:cubicBezTo>
                  <a:cubicBezTo>
                    <a:pt x="27573" y="630"/>
                    <a:pt x="26829" y="0"/>
                    <a:pt x="25645" y="0"/>
                  </a:cubicBezTo>
                  <a:close/>
                </a:path>
              </a:pathLst>
            </a:custGeom>
            <a:solidFill>
              <a:srgbClr val="F796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181;p29"/>
            <p:cNvSpPr/>
            <p:nvPr/>
          </p:nvSpPr>
          <p:spPr>
            <a:xfrm>
              <a:off x="6060904" y="1797383"/>
              <a:ext cx="1204166" cy="696242"/>
            </a:xfrm>
            <a:custGeom>
              <a:avLst/>
              <a:gdLst/>
              <a:ahLst/>
              <a:cxnLst/>
              <a:rect l="l" t="t" r="r" b="b"/>
              <a:pathLst>
                <a:path w="54518" h="31522" extrusionOk="0">
                  <a:moveTo>
                    <a:pt x="25943" y="531"/>
                  </a:moveTo>
                  <a:cubicBezTo>
                    <a:pt x="26987" y="531"/>
                    <a:pt x="27648" y="1064"/>
                    <a:pt x="27693" y="1101"/>
                  </a:cubicBezTo>
                  <a:cubicBezTo>
                    <a:pt x="27721" y="1121"/>
                    <a:pt x="27748" y="1141"/>
                    <a:pt x="27785" y="1149"/>
                  </a:cubicBezTo>
                  <a:cubicBezTo>
                    <a:pt x="27940" y="1202"/>
                    <a:pt x="31638" y="2391"/>
                    <a:pt x="33004" y="2583"/>
                  </a:cubicBezTo>
                  <a:cubicBezTo>
                    <a:pt x="33318" y="2629"/>
                    <a:pt x="33778" y="2655"/>
                    <a:pt x="34313" y="2655"/>
                  </a:cubicBezTo>
                  <a:cubicBezTo>
                    <a:pt x="35981" y="2655"/>
                    <a:pt x="38387" y="2402"/>
                    <a:pt x="39412" y="1700"/>
                  </a:cubicBezTo>
                  <a:cubicBezTo>
                    <a:pt x="39986" y="1306"/>
                    <a:pt x="41239" y="814"/>
                    <a:pt x="42632" y="814"/>
                  </a:cubicBezTo>
                  <a:cubicBezTo>
                    <a:pt x="44019" y="814"/>
                    <a:pt x="45545" y="1302"/>
                    <a:pt x="46677" y="2863"/>
                  </a:cubicBezTo>
                  <a:cubicBezTo>
                    <a:pt x="48826" y="5827"/>
                    <a:pt x="53072" y="13336"/>
                    <a:pt x="53850" y="14722"/>
                  </a:cubicBezTo>
                  <a:lnTo>
                    <a:pt x="44029" y="21121"/>
                  </a:lnTo>
                  <a:cubicBezTo>
                    <a:pt x="43957" y="21169"/>
                    <a:pt x="43913" y="21248"/>
                    <a:pt x="43909" y="21336"/>
                  </a:cubicBezTo>
                  <a:lnTo>
                    <a:pt x="43530" y="30982"/>
                  </a:lnTo>
                  <a:lnTo>
                    <a:pt x="11944" y="30982"/>
                  </a:lnTo>
                  <a:lnTo>
                    <a:pt x="11500" y="21336"/>
                  </a:lnTo>
                  <a:cubicBezTo>
                    <a:pt x="11496" y="21204"/>
                    <a:pt x="11392" y="21097"/>
                    <a:pt x="11264" y="21081"/>
                  </a:cubicBezTo>
                  <a:cubicBezTo>
                    <a:pt x="11240" y="21077"/>
                    <a:pt x="9123" y="20809"/>
                    <a:pt x="6288" y="19611"/>
                  </a:cubicBezTo>
                  <a:cubicBezTo>
                    <a:pt x="3795" y="18556"/>
                    <a:pt x="1215" y="16212"/>
                    <a:pt x="612" y="15648"/>
                  </a:cubicBezTo>
                  <a:cubicBezTo>
                    <a:pt x="1287" y="13999"/>
                    <a:pt x="6775" y="926"/>
                    <a:pt x="11037" y="905"/>
                  </a:cubicBezTo>
                  <a:cubicBezTo>
                    <a:pt x="11069" y="905"/>
                    <a:pt x="11101" y="905"/>
                    <a:pt x="11133" y="905"/>
                  </a:cubicBezTo>
                  <a:cubicBezTo>
                    <a:pt x="13019" y="905"/>
                    <a:pt x="13992" y="1486"/>
                    <a:pt x="14915" y="2040"/>
                  </a:cubicBezTo>
                  <a:cubicBezTo>
                    <a:pt x="15775" y="2554"/>
                    <a:pt x="16586" y="3044"/>
                    <a:pt x="18018" y="3044"/>
                  </a:cubicBezTo>
                  <a:cubicBezTo>
                    <a:pt x="18109" y="3044"/>
                    <a:pt x="18202" y="3042"/>
                    <a:pt x="18298" y="3038"/>
                  </a:cubicBezTo>
                  <a:cubicBezTo>
                    <a:pt x="21514" y="2911"/>
                    <a:pt x="23163" y="1744"/>
                    <a:pt x="23235" y="1696"/>
                  </a:cubicBezTo>
                  <a:cubicBezTo>
                    <a:pt x="23239" y="1689"/>
                    <a:pt x="23247" y="1685"/>
                    <a:pt x="23251" y="1681"/>
                  </a:cubicBezTo>
                  <a:cubicBezTo>
                    <a:pt x="24284" y="795"/>
                    <a:pt x="25208" y="531"/>
                    <a:pt x="25943" y="531"/>
                  </a:cubicBezTo>
                  <a:close/>
                  <a:moveTo>
                    <a:pt x="25925" y="1"/>
                  </a:moveTo>
                  <a:cubicBezTo>
                    <a:pt x="25084" y="1"/>
                    <a:pt x="24045" y="294"/>
                    <a:pt x="22911" y="1261"/>
                  </a:cubicBezTo>
                  <a:cubicBezTo>
                    <a:pt x="22788" y="1345"/>
                    <a:pt x="21218" y="2380"/>
                    <a:pt x="18274" y="2500"/>
                  </a:cubicBezTo>
                  <a:cubicBezTo>
                    <a:pt x="18189" y="2503"/>
                    <a:pt x="18105" y="2505"/>
                    <a:pt x="18024" y="2505"/>
                  </a:cubicBezTo>
                  <a:cubicBezTo>
                    <a:pt x="16738" y="2505"/>
                    <a:pt x="16021" y="2072"/>
                    <a:pt x="15194" y="1576"/>
                  </a:cubicBezTo>
                  <a:cubicBezTo>
                    <a:pt x="14243" y="1003"/>
                    <a:pt x="13138" y="363"/>
                    <a:pt x="11056" y="363"/>
                  </a:cubicBezTo>
                  <a:cubicBezTo>
                    <a:pt x="11049" y="363"/>
                    <a:pt x="11041" y="363"/>
                    <a:pt x="11033" y="363"/>
                  </a:cubicBezTo>
                  <a:cubicBezTo>
                    <a:pt x="6144" y="387"/>
                    <a:pt x="284" y="14993"/>
                    <a:pt x="41" y="15616"/>
                  </a:cubicBezTo>
                  <a:cubicBezTo>
                    <a:pt x="0" y="15716"/>
                    <a:pt x="24" y="15832"/>
                    <a:pt x="100" y="15908"/>
                  </a:cubicBezTo>
                  <a:cubicBezTo>
                    <a:pt x="225" y="16031"/>
                    <a:pt x="3148" y="18872"/>
                    <a:pt x="6076" y="20110"/>
                  </a:cubicBezTo>
                  <a:cubicBezTo>
                    <a:pt x="8480" y="21125"/>
                    <a:pt x="10342" y="21484"/>
                    <a:pt x="10969" y="21584"/>
                  </a:cubicBezTo>
                  <a:lnTo>
                    <a:pt x="11412" y="31266"/>
                  </a:lnTo>
                  <a:cubicBezTo>
                    <a:pt x="11420" y="31410"/>
                    <a:pt x="11540" y="31522"/>
                    <a:pt x="11684" y="31522"/>
                  </a:cubicBezTo>
                  <a:lnTo>
                    <a:pt x="43789" y="31522"/>
                  </a:lnTo>
                  <a:cubicBezTo>
                    <a:pt x="43933" y="31522"/>
                    <a:pt x="44052" y="31406"/>
                    <a:pt x="44061" y="31262"/>
                  </a:cubicBezTo>
                  <a:lnTo>
                    <a:pt x="44445" y="21500"/>
                  </a:lnTo>
                  <a:lnTo>
                    <a:pt x="54358" y="15037"/>
                  </a:lnTo>
                  <a:cubicBezTo>
                    <a:pt x="54477" y="14958"/>
                    <a:pt x="54518" y="14802"/>
                    <a:pt x="54446" y="14678"/>
                  </a:cubicBezTo>
                  <a:cubicBezTo>
                    <a:pt x="54398" y="14590"/>
                    <a:pt x="49493" y="5822"/>
                    <a:pt x="47116" y="2548"/>
                  </a:cubicBezTo>
                  <a:cubicBezTo>
                    <a:pt x="45863" y="821"/>
                    <a:pt x="44176" y="281"/>
                    <a:pt x="42645" y="281"/>
                  </a:cubicBezTo>
                  <a:cubicBezTo>
                    <a:pt x="41113" y="281"/>
                    <a:pt x="39736" y="822"/>
                    <a:pt x="39104" y="1253"/>
                  </a:cubicBezTo>
                  <a:cubicBezTo>
                    <a:pt x="38229" y="1854"/>
                    <a:pt x="35919" y="2115"/>
                    <a:pt x="34292" y="2115"/>
                  </a:cubicBezTo>
                  <a:cubicBezTo>
                    <a:pt x="33810" y="2115"/>
                    <a:pt x="33388" y="2092"/>
                    <a:pt x="33081" y="2048"/>
                  </a:cubicBezTo>
                  <a:cubicBezTo>
                    <a:pt x="31839" y="1873"/>
                    <a:pt x="28419" y="786"/>
                    <a:pt x="27992" y="650"/>
                  </a:cubicBezTo>
                  <a:cubicBezTo>
                    <a:pt x="27799" y="507"/>
                    <a:pt x="27033" y="1"/>
                    <a:pt x="25925"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182;p29"/>
            <p:cNvSpPr/>
            <p:nvPr/>
          </p:nvSpPr>
          <p:spPr>
            <a:xfrm>
              <a:off x="6310205" y="1904176"/>
              <a:ext cx="8857" cy="369170"/>
            </a:xfrm>
            <a:custGeom>
              <a:avLst/>
              <a:gdLst/>
              <a:ahLst/>
              <a:cxnLst/>
              <a:rect l="l" t="t" r="r" b="b"/>
              <a:pathLst>
                <a:path w="401" h="16714" extrusionOk="0">
                  <a:moveTo>
                    <a:pt x="265" y="1"/>
                  </a:moveTo>
                  <a:cubicBezTo>
                    <a:pt x="193" y="1"/>
                    <a:pt x="133" y="61"/>
                    <a:pt x="133" y="137"/>
                  </a:cubicBezTo>
                  <a:lnTo>
                    <a:pt x="1" y="16577"/>
                  </a:lnTo>
                  <a:cubicBezTo>
                    <a:pt x="1" y="16653"/>
                    <a:pt x="61" y="16713"/>
                    <a:pt x="137" y="16713"/>
                  </a:cubicBezTo>
                  <a:cubicBezTo>
                    <a:pt x="213" y="16713"/>
                    <a:pt x="273" y="16653"/>
                    <a:pt x="273" y="16577"/>
                  </a:cubicBezTo>
                  <a:lnTo>
                    <a:pt x="401" y="137"/>
                  </a:lnTo>
                  <a:cubicBezTo>
                    <a:pt x="401" y="61"/>
                    <a:pt x="340" y="1"/>
                    <a:pt x="268"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183;p29"/>
            <p:cNvSpPr/>
            <p:nvPr/>
          </p:nvSpPr>
          <p:spPr>
            <a:xfrm>
              <a:off x="6338720" y="1937064"/>
              <a:ext cx="53651" cy="281925"/>
            </a:xfrm>
            <a:custGeom>
              <a:avLst/>
              <a:gdLst/>
              <a:ahLst/>
              <a:cxnLst/>
              <a:rect l="l" t="t" r="r" b="b"/>
              <a:pathLst>
                <a:path w="2429" h="12764" extrusionOk="0">
                  <a:moveTo>
                    <a:pt x="147" y="1"/>
                  </a:moveTo>
                  <a:cubicBezTo>
                    <a:pt x="143" y="1"/>
                    <a:pt x="138" y="1"/>
                    <a:pt x="133" y="1"/>
                  </a:cubicBezTo>
                  <a:cubicBezTo>
                    <a:pt x="61" y="6"/>
                    <a:pt x="0" y="70"/>
                    <a:pt x="4" y="141"/>
                  </a:cubicBezTo>
                  <a:cubicBezTo>
                    <a:pt x="8" y="226"/>
                    <a:pt x="480" y="8242"/>
                    <a:pt x="2149" y="12675"/>
                  </a:cubicBezTo>
                  <a:cubicBezTo>
                    <a:pt x="2170" y="12732"/>
                    <a:pt x="2221" y="12764"/>
                    <a:pt x="2277" y="12764"/>
                  </a:cubicBezTo>
                  <a:cubicBezTo>
                    <a:pt x="2293" y="12764"/>
                    <a:pt x="2309" y="12764"/>
                    <a:pt x="2325" y="12756"/>
                  </a:cubicBezTo>
                  <a:cubicBezTo>
                    <a:pt x="2393" y="12727"/>
                    <a:pt x="2428" y="12651"/>
                    <a:pt x="2404" y="12579"/>
                  </a:cubicBezTo>
                  <a:cubicBezTo>
                    <a:pt x="747" y="8186"/>
                    <a:pt x="280" y="209"/>
                    <a:pt x="276" y="130"/>
                  </a:cubicBezTo>
                  <a:cubicBezTo>
                    <a:pt x="272" y="59"/>
                    <a:pt x="226" y="1"/>
                    <a:pt x="147"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184;p29"/>
            <p:cNvSpPr/>
            <p:nvPr/>
          </p:nvSpPr>
          <p:spPr>
            <a:xfrm>
              <a:off x="6392790" y="2227294"/>
              <a:ext cx="36820" cy="76025"/>
            </a:xfrm>
            <a:custGeom>
              <a:avLst/>
              <a:gdLst/>
              <a:ahLst/>
              <a:cxnLst/>
              <a:rect l="l" t="t" r="r" b="b"/>
              <a:pathLst>
                <a:path w="1667" h="3442" extrusionOk="0">
                  <a:moveTo>
                    <a:pt x="152" y="0"/>
                  </a:moveTo>
                  <a:cubicBezTo>
                    <a:pt x="138" y="0"/>
                    <a:pt x="123" y="2"/>
                    <a:pt x="109" y="7"/>
                  </a:cubicBezTo>
                  <a:cubicBezTo>
                    <a:pt x="37" y="35"/>
                    <a:pt x="1" y="111"/>
                    <a:pt x="25" y="182"/>
                  </a:cubicBezTo>
                  <a:cubicBezTo>
                    <a:pt x="61" y="278"/>
                    <a:pt x="880" y="2599"/>
                    <a:pt x="1399" y="3382"/>
                  </a:cubicBezTo>
                  <a:cubicBezTo>
                    <a:pt x="1427" y="3422"/>
                    <a:pt x="1466" y="3442"/>
                    <a:pt x="1510" y="3442"/>
                  </a:cubicBezTo>
                  <a:cubicBezTo>
                    <a:pt x="1538" y="3442"/>
                    <a:pt x="1562" y="3434"/>
                    <a:pt x="1586" y="3422"/>
                  </a:cubicBezTo>
                  <a:cubicBezTo>
                    <a:pt x="1650" y="3378"/>
                    <a:pt x="1667" y="3294"/>
                    <a:pt x="1623" y="3235"/>
                  </a:cubicBezTo>
                  <a:cubicBezTo>
                    <a:pt x="1123" y="2479"/>
                    <a:pt x="288" y="114"/>
                    <a:pt x="281" y="90"/>
                  </a:cubicBezTo>
                  <a:cubicBezTo>
                    <a:pt x="261" y="37"/>
                    <a:pt x="209" y="0"/>
                    <a:pt x="152"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185;p29"/>
            <p:cNvSpPr/>
            <p:nvPr/>
          </p:nvSpPr>
          <p:spPr>
            <a:xfrm>
              <a:off x="6361470" y="1917031"/>
              <a:ext cx="63833" cy="194768"/>
            </a:xfrm>
            <a:custGeom>
              <a:avLst/>
              <a:gdLst/>
              <a:ahLst/>
              <a:cxnLst/>
              <a:rect l="l" t="t" r="r" b="b"/>
              <a:pathLst>
                <a:path w="2890" h="8818" extrusionOk="0">
                  <a:moveTo>
                    <a:pt x="144" y="1"/>
                  </a:moveTo>
                  <a:cubicBezTo>
                    <a:pt x="136" y="1"/>
                    <a:pt x="128" y="1"/>
                    <a:pt x="121" y="3"/>
                  </a:cubicBezTo>
                  <a:cubicBezTo>
                    <a:pt x="45" y="18"/>
                    <a:pt x="1" y="90"/>
                    <a:pt x="13" y="162"/>
                  </a:cubicBezTo>
                  <a:cubicBezTo>
                    <a:pt x="25" y="210"/>
                    <a:pt x="1007" y="5011"/>
                    <a:pt x="2613" y="8734"/>
                  </a:cubicBezTo>
                  <a:cubicBezTo>
                    <a:pt x="2633" y="8785"/>
                    <a:pt x="2685" y="8817"/>
                    <a:pt x="2737" y="8817"/>
                  </a:cubicBezTo>
                  <a:cubicBezTo>
                    <a:pt x="2753" y="8817"/>
                    <a:pt x="2773" y="8813"/>
                    <a:pt x="2788" y="8806"/>
                  </a:cubicBezTo>
                  <a:cubicBezTo>
                    <a:pt x="2857" y="8778"/>
                    <a:pt x="2889" y="8697"/>
                    <a:pt x="2860" y="8625"/>
                  </a:cubicBezTo>
                  <a:cubicBezTo>
                    <a:pt x="1267" y="4931"/>
                    <a:pt x="288" y="158"/>
                    <a:pt x="281" y="110"/>
                  </a:cubicBezTo>
                  <a:cubicBezTo>
                    <a:pt x="266" y="46"/>
                    <a:pt x="207" y="1"/>
                    <a:pt x="144"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186;p29"/>
            <p:cNvSpPr/>
            <p:nvPr/>
          </p:nvSpPr>
          <p:spPr>
            <a:xfrm>
              <a:off x="6913128" y="1948483"/>
              <a:ext cx="71144" cy="209014"/>
            </a:xfrm>
            <a:custGeom>
              <a:avLst/>
              <a:gdLst/>
              <a:ahLst/>
              <a:cxnLst/>
              <a:rect l="l" t="t" r="r" b="b"/>
              <a:pathLst>
                <a:path w="3221" h="9463" extrusionOk="0">
                  <a:moveTo>
                    <a:pt x="3071" y="1"/>
                  </a:moveTo>
                  <a:cubicBezTo>
                    <a:pt x="3010" y="1"/>
                    <a:pt x="2954" y="42"/>
                    <a:pt x="2937" y="104"/>
                  </a:cubicBezTo>
                  <a:cubicBezTo>
                    <a:pt x="2924" y="168"/>
                    <a:pt x="1370" y="6467"/>
                    <a:pt x="33" y="9271"/>
                  </a:cubicBezTo>
                  <a:cubicBezTo>
                    <a:pt x="1" y="9339"/>
                    <a:pt x="33" y="9419"/>
                    <a:pt x="96" y="9450"/>
                  </a:cubicBezTo>
                  <a:cubicBezTo>
                    <a:pt x="117" y="9459"/>
                    <a:pt x="137" y="9463"/>
                    <a:pt x="157" y="9463"/>
                  </a:cubicBezTo>
                  <a:cubicBezTo>
                    <a:pt x="209" y="9463"/>
                    <a:pt x="257" y="9435"/>
                    <a:pt x="280" y="9387"/>
                  </a:cubicBezTo>
                  <a:cubicBezTo>
                    <a:pt x="1630" y="6559"/>
                    <a:pt x="3184" y="232"/>
                    <a:pt x="3200" y="168"/>
                  </a:cubicBezTo>
                  <a:cubicBezTo>
                    <a:pt x="3221" y="96"/>
                    <a:pt x="3173" y="24"/>
                    <a:pt x="3101" y="4"/>
                  </a:cubicBezTo>
                  <a:cubicBezTo>
                    <a:pt x="3091" y="2"/>
                    <a:pt x="3081" y="1"/>
                    <a:pt x="3071"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187;p29"/>
            <p:cNvSpPr/>
            <p:nvPr/>
          </p:nvSpPr>
          <p:spPr>
            <a:xfrm>
              <a:off x="7032223" y="1982807"/>
              <a:ext cx="7443" cy="289125"/>
            </a:xfrm>
            <a:custGeom>
              <a:avLst/>
              <a:gdLst/>
              <a:ahLst/>
              <a:cxnLst/>
              <a:rect l="l" t="t" r="r" b="b"/>
              <a:pathLst>
                <a:path w="337" h="13090" extrusionOk="0">
                  <a:moveTo>
                    <a:pt x="137" y="0"/>
                  </a:moveTo>
                  <a:cubicBezTo>
                    <a:pt x="61" y="0"/>
                    <a:pt x="1" y="63"/>
                    <a:pt x="1" y="135"/>
                  </a:cubicBezTo>
                  <a:lnTo>
                    <a:pt x="65" y="12953"/>
                  </a:lnTo>
                  <a:cubicBezTo>
                    <a:pt x="69" y="13029"/>
                    <a:pt x="129" y="13089"/>
                    <a:pt x="201" y="13089"/>
                  </a:cubicBezTo>
                  <a:cubicBezTo>
                    <a:pt x="277" y="13089"/>
                    <a:pt x="336" y="13025"/>
                    <a:pt x="336" y="12953"/>
                  </a:cubicBezTo>
                  <a:lnTo>
                    <a:pt x="273" y="135"/>
                  </a:lnTo>
                  <a:cubicBezTo>
                    <a:pt x="273" y="60"/>
                    <a:pt x="213" y="0"/>
                    <a:pt x="137"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188;p29"/>
            <p:cNvSpPr/>
            <p:nvPr/>
          </p:nvSpPr>
          <p:spPr>
            <a:xfrm>
              <a:off x="6928920" y="1988506"/>
              <a:ext cx="95219" cy="279098"/>
            </a:xfrm>
            <a:custGeom>
              <a:avLst/>
              <a:gdLst/>
              <a:ahLst/>
              <a:cxnLst/>
              <a:rect l="l" t="t" r="r" b="b"/>
              <a:pathLst>
                <a:path w="4311" h="12636" extrusionOk="0">
                  <a:moveTo>
                    <a:pt x="4170" y="1"/>
                  </a:moveTo>
                  <a:cubicBezTo>
                    <a:pt x="4102" y="1"/>
                    <a:pt x="4043" y="50"/>
                    <a:pt x="4035" y="117"/>
                  </a:cubicBezTo>
                  <a:cubicBezTo>
                    <a:pt x="4023" y="197"/>
                    <a:pt x="2841" y="8226"/>
                    <a:pt x="41" y="12428"/>
                  </a:cubicBezTo>
                  <a:cubicBezTo>
                    <a:pt x="1" y="12488"/>
                    <a:pt x="17" y="12571"/>
                    <a:pt x="80" y="12615"/>
                  </a:cubicBezTo>
                  <a:cubicBezTo>
                    <a:pt x="100" y="12627"/>
                    <a:pt x="128" y="12636"/>
                    <a:pt x="152" y="12636"/>
                  </a:cubicBezTo>
                  <a:cubicBezTo>
                    <a:pt x="196" y="12636"/>
                    <a:pt x="240" y="12615"/>
                    <a:pt x="268" y="12575"/>
                  </a:cubicBezTo>
                  <a:cubicBezTo>
                    <a:pt x="3100" y="8326"/>
                    <a:pt x="4290" y="237"/>
                    <a:pt x="4298" y="157"/>
                  </a:cubicBezTo>
                  <a:cubicBezTo>
                    <a:pt x="4311" y="81"/>
                    <a:pt x="4259" y="13"/>
                    <a:pt x="4187" y="2"/>
                  </a:cubicBezTo>
                  <a:cubicBezTo>
                    <a:pt x="4181" y="1"/>
                    <a:pt x="4176" y="1"/>
                    <a:pt x="4170"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189;p29"/>
            <p:cNvSpPr/>
            <p:nvPr/>
          </p:nvSpPr>
          <p:spPr>
            <a:xfrm>
              <a:off x="6937468" y="2225880"/>
              <a:ext cx="55440" cy="88924"/>
            </a:xfrm>
            <a:custGeom>
              <a:avLst/>
              <a:gdLst/>
              <a:ahLst/>
              <a:cxnLst/>
              <a:rect l="l" t="t" r="r" b="b"/>
              <a:pathLst>
                <a:path w="2510" h="4026" extrusionOk="0">
                  <a:moveTo>
                    <a:pt x="2356" y="1"/>
                  </a:moveTo>
                  <a:cubicBezTo>
                    <a:pt x="2307" y="1"/>
                    <a:pt x="2259" y="26"/>
                    <a:pt x="2234" y="71"/>
                  </a:cubicBezTo>
                  <a:cubicBezTo>
                    <a:pt x="2222" y="95"/>
                    <a:pt x="936" y="2539"/>
                    <a:pt x="45" y="3813"/>
                  </a:cubicBezTo>
                  <a:cubicBezTo>
                    <a:pt x="1" y="3874"/>
                    <a:pt x="17" y="3957"/>
                    <a:pt x="77" y="4001"/>
                  </a:cubicBezTo>
                  <a:cubicBezTo>
                    <a:pt x="101" y="4018"/>
                    <a:pt x="129" y="4025"/>
                    <a:pt x="157" y="4025"/>
                  </a:cubicBezTo>
                  <a:cubicBezTo>
                    <a:pt x="197" y="4025"/>
                    <a:pt x="241" y="4005"/>
                    <a:pt x="265" y="3970"/>
                  </a:cubicBezTo>
                  <a:cubicBezTo>
                    <a:pt x="1168" y="2679"/>
                    <a:pt x="2462" y="222"/>
                    <a:pt x="2478" y="198"/>
                  </a:cubicBezTo>
                  <a:cubicBezTo>
                    <a:pt x="2510" y="130"/>
                    <a:pt x="2486" y="51"/>
                    <a:pt x="2418" y="15"/>
                  </a:cubicBezTo>
                  <a:cubicBezTo>
                    <a:pt x="2398" y="6"/>
                    <a:pt x="2377" y="1"/>
                    <a:pt x="2356"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190;p29"/>
            <p:cNvSpPr/>
            <p:nvPr/>
          </p:nvSpPr>
          <p:spPr>
            <a:xfrm>
              <a:off x="6527325" y="1848383"/>
              <a:ext cx="250671" cy="256635"/>
            </a:xfrm>
            <a:custGeom>
              <a:avLst/>
              <a:gdLst/>
              <a:ahLst/>
              <a:cxnLst/>
              <a:rect l="l" t="t" r="r" b="b"/>
              <a:pathLst>
                <a:path w="11349" h="11619" extrusionOk="0">
                  <a:moveTo>
                    <a:pt x="147" y="1"/>
                  </a:moveTo>
                  <a:cubicBezTo>
                    <a:pt x="139" y="1"/>
                    <a:pt x="132" y="2"/>
                    <a:pt x="125" y="3"/>
                  </a:cubicBezTo>
                  <a:cubicBezTo>
                    <a:pt x="53" y="14"/>
                    <a:pt x="1" y="86"/>
                    <a:pt x="13" y="158"/>
                  </a:cubicBezTo>
                  <a:cubicBezTo>
                    <a:pt x="21" y="215"/>
                    <a:pt x="935" y="5778"/>
                    <a:pt x="2226" y="8610"/>
                  </a:cubicBezTo>
                  <a:cubicBezTo>
                    <a:pt x="3241" y="10839"/>
                    <a:pt x="4798" y="11618"/>
                    <a:pt x="6232" y="11618"/>
                  </a:cubicBezTo>
                  <a:cubicBezTo>
                    <a:pt x="6823" y="11618"/>
                    <a:pt x="7398" y="11486"/>
                    <a:pt x="7902" y="11266"/>
                  </a:cubicBezTo>
                  <a:cubicBezTo>
                    <a:pt x="9983" y="10363"/>
                    <a:pt x="11349" y="6077"/>
                    <a:pt x="11221" y="845"/>
                  </a:cubicBezTo>
                  <a:cubicBezTo>
                    <a:pt x="11221" y="773"/>
                    <a:pt x="11157" y="726"/>
                    <a:pt x="11081" y="714"/>
                  </a:cubicBezTo>
                  <a:cubicBezTo>
                    <a:pt x="11009" y="718"/>
                    <a:pt x="10949" y="777"/>
                    <a:pt x="10949" y="853"/>
                  </a:cubicBezTo>
                  <a:cubicBezTo>
                    <a:pt x="11073" y="5898"/>
                    <a:pt x="9747" y="10172"/>
                    <a:pt x="7794" y="11019"/>
                  </a:cubicBezTo>
                  <a:cubicBezTo>
                    <a:pt x="7303" y="11232"/>
                    <a:pt x="6762" y="11359"/>
                    <a:pt x="6208" y="11359"/>
                  </a:cubicBezTo>
                  <a:cubicBezTo>
                    <a:pt x="4857" y="11359"/>
                    <a:pt x="3429" y="10605"/>
                    <a:pt x="2469" y="8498"/>
                  </a:cubicBezTo>
                  <a:cubicBezTo>
                    <a:pt x="1199" y="5699"/>
                    <a:pt x="288" y="170"/>
                    <a:pt x="281" y="115"/>
                  </a:cubicBezTo>
                  <a:cubicBezTo>
                    <a:pt x="270" y="50"/>
                    <a:pt x="211" y="1"/>
                    <a:pt x="147"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191;p29"/>
            <p:cNvSpPr/>
            <p:nvPr/>
          </p:nvSpPr>
          <p:spPr>
            <a:xfrm>
              <a:off x="6358997" y="1564205"/>
              <a:ext cx="96721" cy="115076"/>
            </a:xfrm>
            <a:custGeom>
              <a:avLst/>
              <a:gdLst/>
              <a:ahLst/>
              <a:cxnLst/>
              <a:rect l="l" t="t" r="r" b="b"/>
              <a:pathLst>
                <a:path w="4379" h="5210" extrusionOk="0">
                  <a:moveTo>
                    <a:pt x="1587" y="1"/>
                  </a:moveTo>
                  <a:cubicBezTo>
                    <a:pt x="1379" y="1"/>
                    <a:pt x="1170" y="90"/>
                    <a:pt x="972" y="315"/>
                  </a:cubicBezTo>
                  <a:cubicBezTo>
                    <a:pt x="1" y="1417"/>
                    <a:pt x="1746" y="3941"/>
                    <a:pt x="2717" y="4785"/>
                  </a:cubicBezTo>
                  <a:cubicBezTo>
                    <a:pt x="3061" y="5082"/>
                    <a:pt x="3373" y="5209"/>
                    <a:pt x="3629" y="5209"/>
                  </a:cubicBezTo>
                  <a:cubicBezTo>
                    <a:pt x="4096" y="5209"/>
                    <a:pt x="4378" y="4787"/>
                    <a:pt x="4335" y="4201"/>
                  </a:cubicBezTo>
                  <a:cubicBezTo>
                    <a:pt x="4271" y="3294"/>
                    <a:pt x="3173" y="1353"/>
                    <a:pt x="3173" y="1353"/>
                  </a:cubicBezTo>
                  <a:cubicBezTo>
                    <a:pt x="3173" y="1353"/>
                    <a:pt x="2394" y="1"/>
                    <a:pt x="1587" y="1"/>
                  </a:cubicBezTo>
                  <a:close/>
                </a:path>
              </a:pathLst>
            </a:custGeom>
            <a:solidFill>
              <a:srgbClr val="F796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192;p29"/>
            <p:cNvSpPr/>
            <p:nvPr/>
          </p:nvSpPr>
          <p:spPr>
            <a:xfrm>
              <a:off x="6367566" y="1558241"/>
              <a:ext cx="94071" cy="127003"/>
            </a:xfrm>
            <a:custGeom>
              <a:avLst/>
              <a:gdLst/>
              <a:ahLst/>
              <a:cxnLst/>
              <a:rect l="l" t="t" r="r" b="b"/>
              <a:pathLst>
                <a:path w="4259" h="5750" extrusionOk="0">
                  <a:moveTo>
                    <a:pt x="1194" y="541"/>
                  </a:moveTo>
                  <a:cubicBezTo>
                    <a:pt x="1214" y="541"/>
                    <a:pt x="1231" y="541"/>
                    <a:pt x="1247" y="544"/>
                  </a:cubicBezTo>
                  <a:cubicBezTo>
                    <a:pt x="1766" y="597"/>
                    <a:pt x="2377" y="1460"/>
                    <a:pt x="2549" y="1755"/>
                  </a:cubicBezTo>
                  <a:cubicBezTo>
                    <a:pt x="2848" y="2282"/>
                    <a:pt x="3631" y="3796"/>
                    <a:pt x="3679" y="4491"/>
                  </a:cubicBezTo>
                  <a:cubicBezTo>
                    <a:pt x="3703" y="4815"/>
                    <a:pt x="3603" y="5079"/>
                    <a:pt x="3419" y="5170"/>
                  </a:cubicBezTo>
                  <a:cubicBezTo>
                    <a:pt x="3367" y="5196"/>
                    <a:pt x="3308" y="5209"/>
                    <a:pt x="3242" y="5209"/>
                  </a:cubicBezTo>
                  <a:cubicBezTo>
                    <a:pt x="3038" y="5209"/>
                    <a:pt x="2778" y="5083"/>
                    <a:pt x="2509" y="4847"/>
                  </a:cubicBezTo>
                  <a:cubicBezTo>
                    <a:pt x="1750" y="4192"/>
                    <a:pt x="643" y="2610"/>
                    <a:pt x="571" y="1532"/>
                  </a:cubicBezTo>
                  <a:cubicBezTo>
                    <a:pt x="552" y="1208"/>
                    <a:pt x="624" y="948"/>
                    <a:pt x="787" y="765"/>
                  </a:cubicBezTo>
                  <a:cubicBezTo>
                    <a:pt x="951" y="577"/>
                    <a:pt x="1095" y="541"/>
                    <a:pt x="1194" y="541"/>
                  </a:cubicBezTo>
                  <a:close/>
                  <a:moveTo>
                    <a:pt x="1204" y="1"/>
                  </a:moveTo>
                  <a:cubicBezTo>
                    <a:pt x="972" y="1"/>
                    <a:pt x="668" y="82"/>
                    <a:pt x="380" y="409"/>
                  </a:cubicBezTo>
                  <a:cubicBezTo>
                    <a:pt x="116" y="705"/>
                    <a:pt x="1" y="1096"/>
                    <a:pt x="33" y="1567"/>
                  </a:cubicBezTo>
                  <a:cubicBezTo>
                    <a:pt x="121" y="2850"/>
                    <a:pt x="1319" y="4535"/>
                    <a:pt x="2153" y="5258"/>
                  </a:cubicBezTo>
                  <a:cubicBezTo>
                    <a:pt x="2525" y="5582"/>
                    <a:pt x="2908" y="5750"/>
                    <a:pt x="3248" y="5750"/>
                  </a:cubicBezTo>
                  <a:cubicBezTo>
                    <a:pt x="3395" y="5750"/>
                    <a:pt x="3531" y="5717"/>
                    <a:pt x="3663" y="5654"/>
                  </a:cubicBezTo>
                  <a:cubicBezTo>
                    <a:pt x="4051" y="5457"/>
                    <a:pt x="4258" y="5011"/>
                    <a:pt x="4219" y="4451"/>
                  </a:cubicBezTo>
                  <a:cubicBezTo>
                    <a:pt x="4151" y="3497"/>
                    <a:pt x="3064" y="1571"/>
                    <a:pt x="3021" y="1488"/>
                  </a:cubicBezTo>
                  <a:lnTo>
                    <a:pt x="3016" y="1488"/>
                  </a:lnTo>
                  <a:cubicBezTo>
                    <a:pt x="2936" y="1344"/>
                    <a:pt x="2193" y="98"/>
                    <a:pt x="1303" y="6"/>
                  </a:cubicBezTo>
                  <a:cubicBezTo>
                    <a:pt x="1271" y="3"/>
                    <a:pt x="1238" y="1"/>
                    <a:pt x="1204"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193;p29"/>
            <p:cNvSpPr/>
            <p:nvPr/>
          </p:nvSpPr>
          <p:spPr>
            <a:xfrm>
              <a:off x="6835115" y="1564205"/>
              <a:ext cx="96743" cy="115076"/>
            </a:xfrm>
            <a:custGeom>
              <a:avLst/>
              <a:gdLst/>
              <a:ahLst/>
              <a:cxnLst/>
              <a:rect l="l" t="t" r="r" b="b"/>
              <a:pathLst>
                <a:path w="4380" h="5210" extrusionOk="0">
                  <a:moveTo>
                    <a:pt x="2794" y="1"/>
                  </a:moveTo>
                  <a:cubicBezTo>
                    <a:pt x="1987" y="1"/>
                    <a:pt x="1208" y="1353"/>
                    <a:pt x="1208" y="1353"/>
                  </a:cubicBezTo>
                  <a:cubicBezTo>
                    <a:pt x="1208" y="1353"/>
                    <a:pt x="106" y="3294"/>
                    <a:pt x="42" y="4201"/>
                  </a:cubicBezTo>
                  <a:cubicBezTo>
                    <a:pt x="1" y="4787"/>
                    <a:pt x="283" y="5209"/>
                    <a:pt x="749" y="5209"/>
                  </a:cubicBezTo>
                  <a:cubicBezTo>
                    <a:pt x="1005" y="5209"/>
                    <a:pt x="1316" y="5082"/>
                    <a:pt x="1659" y="4785"/>
                  </a:cubicBezTo>
                  <a:cubicBezTo>
                    <a:pt x="2630" y="3941"/>
                    <a:pt x="4380" y="1417"/>
                    <a:pt x="3409" y="315"/>
                  </a:cubicBezTo>
                  <a:cubicBezTo>
                    <a:pt x="3211" y="90"/>
                    <a:pt x="3001" y="1"/>
                    <a:pt x="2794" y="1"/>
                  </a:cubicBezTo>
                  <a:close/>
                </a:path>
              </a:pathLst>
            </a:custGeom>
            <a:solidFill>
              <a:srgbClr val="F796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194;p29"/>
            <p:cNvSpPr/>
            <p:nvPr/>
          </p:nvSpPr>
          <p:spPr>
            <a:xfrm>
              <a:off x="6829239" y="1558241"/>
              <a:ext cx="93960" cy="127003"/>
            </a:xfrm>
            <a:custGeom>
              <a:avLst/>
              <a:gdLst/>
              <a:ahLst/>
              <a:cxnLst/>
              <a:rect l="l" t="t" r="r" b="b"/>
              <a:pathLst>
                <a:path w="4254" h="5750" extrusionOk="0">
                  <a:moveTo>
                    <a:pt x="3064" y="541"/>
                  </a:moveTo>
                  <a:cubicBezTo>
                    <a:pt x="3167" y="541"/>
                    <a:pt x="3309" y="578"/>
                    <a:pt x="3472" y="765"/>
                  </a:cubicBezTo>
                  <a:cubicBezTo>
                    <a:pt x="3635" y="948"/>
                    <a:pt x="3707" y="1208"/>
                    <a:pt x="3683" y="1532"/>
                  </a:cubicBezTo>
                  <a:cubicBezTo>
                    <a:pt x="3611" y="2610"/>
                    <a:pt x="2508" y="4192"/>
                    <a:pt x="1750" y="4847"/>
                  </a:cubicBezTo>
                  <a:cubicBezTo>
                    <a:pt x="1480" y="5083"/>
                    <a:pt x="1220" y="5209"/>
                    <a:pt x="1016" y="5209"/>
                  </a:cubicBezTo>
                  <a:cubicBezTo>
                    <a:pt x="951" y="5209"/>
                    <a:pt x="892" y="5196"/>
                    <a:pt x="839" y="5170"/>
                  </a:cubicBezTo>
                  <a:cubicBezTo>
                    <a:pt x="655" y="5079"/>
                    <a:pt x="556" y="4815"/>
                    <a:pt x="580" y="4491"/>
                  </a:cubicBezTo>
                  <a:cubicBezTo>
                    <a:pt x="627" y="3796"/>
                    <a:pt x="1411" y="2282"/>
                    <a:pt x="1710" y="1755"/>
                  </a:cubicBezTo>
                  <a:cubicBezTo>
                    <a:pt x="1881" y="1460"/>
                    <a:pt x="2489" y="597"/>
                    <a:pt x="3012" y="544"/>
                  </a:cubicBezTo>
                  <a:cubicBezTo>
                    <a:pt x="3028" y="543"/>
                    <a:pt x="3045" y="541"/>
                    <a:pt x="3064" y="541"/>
                  </a:cubicBezTo>
                  <a:close/>
                  <a:moveTo>
                    <a:pt x="3055" y="1"/>
                  </a:moveTo>
                  <a:cubicBezTo>
                    <a:pt x="3020" y="1"/>
                    <a:pt x="2987" y="3"/>
                    <a:pt x="2956" y="6"/>
                  </a:cubicBezTo>
                  <a:cubicBezTo>
                    <a:pt x="2065" y="98"/>
                    <a:pt x="1322" y="1344"/>
                    <a:pt x="1238" y="1488"/>
                  </a:cubicBezTo>
                  <a:cubicBezTo>
                    <a:pt x="1190" y="1571"/>
                    <a:pt x="108" y="3497"/>
                    <a:pt x="40" y="4451"/>
                  </a:cubicBezTo>
                  <a:cubicBezTo>
                    <a:pt x="1" y="5011"/>
                    <a:pt x="208" y="5457"/>
                    <a:pt x="596" y="5654"/>
                  </a:cubicBezTo>
                  <a:cubicBezTo>
                    <a:pt x="723" y="5717"/>
                    <a:pt x="863" y="5750"/>
                    <a:pt x="1011" y="5750"/>
                  </a:cubicBezTo>
                  <a:cubicBezTo>
                    <a:pt x="1350" y="5750"/>
                    <a:pt x="1730" y="5582"/>
                    <a:pt x="2106" y="5258"/>
                  </a:cubicBezTo>
                  <a:cubicBezTo>
                    <a:pt x="2796" y="4655"/>
                    <a:pt x="4130" y="2957"/>
                    <a:pt x="4222" y="1567"/>
                  </a:cubicBezTo>
                  <a:cubicBezTo>
                    <a:pt x="4254" y="1096"/>
                    <a:pt x="4138" y="705"/>
                    <a:pt x="3879" y="409"/>
                  </a:cubicBezTo>
                  <a:cubicBezTo>
                    <a:pt x="3591" y="82"/>
                    <a:pt x="3287" y="1"/>
                    <a:pt x="3055"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195;p29"/>
            <p:cNvSpPr/>
            <p:nvPr/>
          </p:nvSpPr>
          <p:spPr>
            <a:xfrm>
              <a:off x="6557696" y="1819934"/>
              <a:ext cx="178732" cy="231742"/>
            </a:xfrm>
            <a:custGeom>
              <a:avLst/>
              <a:gdLst/>
              <a:ahLst/>
              <a:cxnLst/>
              <a:rect l="l" t="t" r="r" b="b"/>
              <a:pathLst>
                <a:path w="8092" h="10492" extrusionOk="0">
                  <a:moveTo>
                    <a:pt x="0" y="0"/>
                  </a:moveTo>
                  <a:lnTo>
                    <a:pt x="0" y="0"/>
                  </a:lnTo>
                  <a:cubicBezTo>
                    <a:pt x="0" y="1"/>
                    <a:pt x="1166" y="5245"/>
                    <a:pt x="2333" y="8156"/>
                  </a:cubicBezTo>
                  <a:cubicBezTo>
                    <a:pt x="2978" y="9772"/>
                    <a:pt x="3942" y="10491"/>
                    <a:pt x="4827" y="10491"/>
                  </a:cubicBezTo>
                  <a:cubicBezTo>
                    <a:pt x="5538" y="10491"/>
                    <a:pt x="6198" y="10028"/>
                    <a:pt x="6602" y="9192"/>
                  </a:cubicBezTo>
                  <a:cubicBezTo>
                    <a:pt x="7509" y="7318"/>
                    <a:pt x="8092" y="325"/>
                    <a:pt x="8092" y="324"/>
                  </a:cubicBezTo>
                  <a:lnTo>
                    <a:pt x="8092" y="324"/>
                  </a:lnTo>
                  <a:cubicBezTo>
                    <a:pt x="8092" y="324"/>
                    <a:pt x="5968" y="619"/>
                    <a:pt x="3816" y="619"/>
                  </a:cubicBezTo>
                  <a:cubicBezTo>
                    <a:pt x="2326" y="619"/>
                    <a:pt x="822" y="478"/>
                    <a:pt x="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196;p29"/>
            <p:cNvSpPr/>
            <p:nvPr/>
          </p:nvSpPr>
          <p:spPr>
            <a:xfrm>
              <a:off x="6551334" y="1813993"/>
              <a:ext cx="191211" cy="243713"/>
            </a:xfrm>
            <a:custGeom>
              <a:avLst/>
              <a:gdLst/>
              <a:ahLst/>
              <a:cxnLst/>
              <a:rect l="l" t="t" r="r" b="b"/>
              <a:pathLst>
                <a:path w="8657" h="11034" extrusionOk="0">
                  <a:moveTo>
                    <a:pt x="676" y="741"/>
                  </a:moveTo>
                  <a:cubicBezTo>
                    <a:pt x="1577" y="1060"/>
                    <a:pt x="2861" y="1160"/>
                    <a:pt x="4125" y="1160"/>
                  </a:cubicBezTo>
                  <a:cubicBezTo>
                    <a:pt x="5776" y="1160"/>
                    <a:pt x="7393" y="989"/>
                    <a:pt x="8081" y="905"/>
                  </a:cubicBezTo>
                  <a:lnTo>
                    <a:pt x="8081" y="905"/>
                  </a:lnTo>
                  <a:cubicBezTo>
                    <a:pt x="7953" y="2314"/>
                    <a:pt x="7410" y="7763"/>
                    <a:pt x="6647" y="9345"/>
                  </a:cubicBezTo>
                  <a:cubicBezTo>
                    <a:pt x="6298" y="10072"/>
                    <a:pt x="5744" y="10492"/>
                    <a:pt x="5128" y="10492"/>
                  </a:cubicBezTo>
                  <a:cubicBezTo>
                    <a:pt x="5108" y="10492"/>
                    <a:pt x="5089" y="10492"/>
                    <a:pt x="5069" y="10491"/>
                  </a:cubicBezTo>
                  <a:cubicBezTo>
                    <a:pt x="4222" y="10462"/>
                    <a:pt x="3400" y="9652"/>
                    <a:pt x="2873" y="8326"/>
                  </a:cubicBezTo>
                  <a:cubicBezTo>
                    <a:pt x="1942" y="6005"/>
                    <a:pt x="1003" y="2143"/>
                    <a:pt x="676" y="741"/>
                  </a:cubicBezTo>
                  <a:close/>
                  <a:moveTo>
                    <a:pt x="290" y="0"/>
                  </a:moveTo>
                  <a:cubicBezTo>
                    <a:pt x="234" y="0"/>
                    <a:pt x="177" y="18"/>
                    <a:pt x="128" y="54"/>
                  </a:cubicBezTo>
                  <a:cubicBezTo>
                    <a:pt x="45" y="114"/>
                    <a:pt x="1" y="225"/>
                    <a:pt x="25" y="330"/>
                  </a:cubicBezTo>
                  <a:cubicBezTo>
                    <a:pt x="36" y="382"/>
                    <a:pt x="1207" y="5626"/>
                    <a:pt x="2369" y="8526"/>
                  </a:cubicBezTo>
                  <a:cubicBezTo>
                    <a:pt x="2988" y="10079"/>
                    <a:pt x="3966" y="10994"/>
                    <a:pt x="5049" y="11030"/>
                  </a:cubicBezTo>
                  <a:cubicBezTo>
                    <a:pt x="5073" y="11030"/>
                    <a:pt x="5093" y="11034"/>
                    <a:pt x="5117" y="11034"/>
                  </a:cubicBezTo>
                  <a:cubicBezTo>
                    <a:pt x="5944" y="11034"/>
                    <a:pt x="6695" y="10495"/>
                    <a:pt x="7134" y="9580"/>
                  </a:cubicBezTo>
                  <a:cubicBezTo>
                    <a:pt x="8053" y="7679"/>
                    <a:pt x="8628" y="905"/>
                    <a:pt x="8652" y="617"/>
                  </a:cubicBezTo>
                  <a:cubicBezTo>
                    <a:pt x="8656" y="533"/>
                    <a:pt x="8628" y="453"/>
                    <a:pt x="8568" y="397"/>
                  </a:cubicBezTo>
                  <a:cubicBezTo>
                    <a:pt x="8517" y="350"/>
                    <a:pt x="8449" y="322"/>
                    <a:pt x="8380" y="322"/>
                  </a:cubicBezTo>
                  <a:cubicBezTo>
                    <a:pt x="8368" y="322"/>
                    <a:pt x="8356" y="323"/>
                    <a:pt x="8344" y="325"/>
                  </a:cubicBezTo>
                  <a:cubicBezTo>
                    <a:pt x="8309" y="330"/>
                    <a:pt x="6187" y="617"/>
                    <a:pt x="4073" y="617"/>
                  </a:cubicBezTo>
                  <a:cubicBezTo>
                    <a:pt x="2633" y="617"/>
                    <a:pt x="1196" y="484"/>
                    <a:pt x="423" y="37"/>
                  </a:cubicBezTo>
                  <a:cubicBezTo>
                    <a:pt x="382" y="12"/>
                    <a:pt x="336" y="0"/>
                    <a:pt x="290"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197;p29"/>
            <p:cNvSpPr/>
            <p:nvPr/>
          </p:nvSpPr>
          <p:spPr>
            <a:xfrm>
              <a:off x="6406109" y="1294605"/>
              <a:ext cx="467614" cy="614982"/>
            </a:xfrm>
            <a:custGeom>
              <a:avLst/>
              <a:gdLst/>
              <a:ahLst/>
              <a:cxnLst/>
              <a:rect l="l" t="t" r="r" b="b"/>
              <a:pathLst>
                <a:path w="21171" h="27843" extrusionOk="0">
                  <a:moveTo>
                    <a:pt x="10191" y="1"/>
                  </a:moveTo>
                  <a:cubicBezTo>
                    <a:pt x="8649" y="1"/>
                    <a:pt x="7132" y="530"/>
                    <a:pt x="5700" y="1776"/>
                  </a:cubicBezTo>
                  <a:cubicBezTo>
                    <a:pt x="2202" y="4820"/>
                    <a:pt x="1" y="9805"/>
                    <a:pt x="1167" y="14270"/>
                  </a:cubicBezTo>
                  <a:cubicBezTo>
                    <a:pt x="1167" y="14270"/>
                    <a:pt x="2852" y="20226"/>
                    <a:pt x="6024" y="23720"/>
                  </a:cubicBezTo>
                  <a:cubicBezTo>
                    <a:pt x="8850" y="26834"/>
                    <a:pt x="10081" y="27842"/>
                    <a:pt x="11507" y="27842"/>
                  </a:cubicBezTo>
                  <a:cubicBezTo>
                    <a:pt x="11682" y="27842"/>
                    <a:pt x="11860" y="27827"/>
                    <a:pt x="12044" y="27799"/>
                  </a:cubicBezTo>
                  <a:cubicBezTo>
                    <a:pt x="13725" y="27539"/>
                    <a:pt x="15539" y="25338"/>
                    <a:pt x="18063" y="20745"/>
                  </a:cubicBezTo>
                  <a:cubicBezTo>
                    <a:pt x="20587" y="16147"/>
                    <a:pt x="20783" y="12653"/>
                    <a:pt x="20975" y="12329"/>
                  </a:cubicBezTo>
                  <a:cubicBezTo>
                    <a:pt x="21171" y="12006"/>
                    <a:pt x="20459" y="5530"/>
                    <a:pt x="16833" y="2747"/>
                  </a:cubicBezTo>
                  <a:cubicBezTo>
                    <a:pt x="14691" y="1103"/>
                    <a:pt x="12415" y="1"/>
                    <a:pt x="1019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198;p29"/>
            <p:cNvSpPr/>
            <p:nvPr/>
          </p:nvSpPr>
          <p:spPr>
            <a:xfrm>
              <a:off x="6407651" y="1288921"/>
              <a:ext cx="463022" cy="466746"/>
            </a:xfrm>
            <a:custGeom>
              <a:avLst/>
              <a:gdLst/>
              <a:ahLst/>
              <a:cxnLst/>
              <a:rect l="l" t="t" r="r" b="b"/>
              <a:pathLst>
                <a:path w="207866" h="209538" extrusionOk="0">
                  <a:moveTo>
                    <a:pt x="100044" y="1"/>
                  </a:moveTo>
                  <a:cubicBezTo>
                    <a:pt x="84897" y="1"/>
                    <a:pt x="69993" y="5200"/>
                    <a:pt x="55941" y="17430"/>
                  </a:cubicBezTo>
                  <a:cubicBezTo>
                    <a:pt x="21615" y="47310"/>
                    <a:pt x="0" y="96254"/>
                    <a:pt x="11444" y="140116"/>
                  </a:cubicBezTo>
                  <a:cubicBezTo>
                    <a:pt x="11444" y="140116"/>
                    <a:pt x="14622" y="151358"/>
                    <a:pt x="20814" y="166875"/>
                  </a:cubicBezTo>
                  <a:cubicBezTo>
                    <a:pt x="20823" y="164821"/>
                    <a:pt x="21056" y="162868"/>
                    <a:pt x="21615" y="161095"/>
                  </a:cubicBezTo>
                  <a:cubicBezTo>
                    <a:pt x="27848" y="141334"/>
                    <a:pt x="44102" y="106338"/>
                    <a:pt x="91588" y="106338"/>
                  </a:cubicBezTo>
                  <a:cubicBezTo>
                    <a:pt x="101884" y="106338"/>
                    <a:pt x="113647" y="107983"/>
                    <a:pt x="127095" y="111784"/>
                  </a:cubicBezTo>
                  <a:cubicBezTo>
                    <a:pt x="186994" y="128722"/>
                    <a:pt x="179669" y="181395"/>
                    <a:pt x="174091" y="209537"/>
                  </a:cubicBezTo>
                  <a:cubicBezTo>
                    <a:pt x="175170" y="207613"/>
                    <a:pt x="176249" y="205701"/>
                    <a:pt x="177355" y="203686"/>
                  </a:cubicBezTo>
                  <a:cubicBezTo>
                    <a:pt x="202144" y="158552"/>
                    <a:pt x="204056" y="124227"/>
                    <a:pt x="205959" y="121048"/>
                  </a:cubicBezTo>
                  <a:cubicBezTo>
                    <a:pt x="207866" y="117869"/>
                    <a:pt x="200873" y="54299"/>
                    <a:pt x="165275" y="26967"/>
                  </a:cubicBezTo>
                  <a:cubicBezTo>
                    <a:pt x="144251" y="10823"/>
                    <a:pt x="121896" y="1"/>
                    <a:pt x="100044" y="1"/>
                  </a:cubicBezTo>
                  <a:close/>
                </a:path>
              </a:pathLst>
            </a:custGeom>
            <a:solidFill>
              <a:srgbClr val="F796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99;p29"/>
            <p:cNvSpPr/>
            <p:nvPr/>
          </p:nvSpPr>
          <p:spPr>
            <a:xfrm>
              <a:off x="6401537" y="1288973"/>
              <a:ext cx="479409" cy="626622"/>
            </a:xfrm>
            <a:custGeom>
              <a:avLst/>
              <a:gdLst/>
              <a:ahLst/>
              <a:cxnLst/>
              <a:rect l="l" t="t" r="r" b="b"/>
              <a:pathLst>
                <a:path w="21705" h="28370" extrusionOk="0">
                  <a:moveTo>
                    <a:pt x="10409" y="524"/>
                  </a:moveTo>
                  <a:cubicBezTo>
                    <a:pt x="12376" y="524"/>
                    <a:pt x="14538" y="1422"/>
                    <a:pt x="16876" y="3217"/>
                  </a:cubicBezTo>
                  <a:cubicBezTo>
                    <a:pt x="20327" y="5870"/>
                    <a:pt x="21062" y="11929"/>
                    <a:pt x="20950" y="12444"/>
                  </a:cubicBezTo>
                  <a:cubicBezTo>
                    <a:pt x="20886" y="12552"/>
                    <a:pt x="20850" y="12720"/>
                    <a:pt x="20762" y="13187"/>
                  </a:cubicBezTo>
                  <a:cubicBezTo>
                    <a:pt x="20526" y="14425"/>
                    <a:pt x="19979" y="17325"/>
                    <a:pt x="18034" y="20868"/>
                  </a:cubicBezTo>
                  <a:cubicBezTo>
                    <a:pt x="15502" y="25477"/>
                    <a:pt x="13757" y="27546"/>
                    <a:pt x="12207" y="27786"/>
                  </a:cubicBezTo>
                  <a:cubicBezTo>
                    <a:pt x="12038" y="27812"/>
                    <a:pt x="11876" y="27826"/>
                    <a:pt x="11715" y="27826"/>
                  </a:cubicBezTo>
                  <a:cubicBezTo>
                    <a:pt x="10410" y="27826"/>
                    <a:pt x="9244" y="26896"/>
                    <a:pt x="6431" y="23792"/>
                  </a:cubicBezTo>
                  <a:cubicBezTo>
                    <a:pt x="3363" y="20413"/>
                    <a:pt x="1678" y="14605"/>
                    <a:pt x="1634" y="14453"/>
                  </a:cubicBezTo>
                  <a:cubicBezTo>
                    <a:pt x="576" y="10383"/>
                    <a:pt x="2364" y="5474"/>
                    <a:pt x="6084" y="2235"/>
                  </a:cubicBezTo>
                  <a:cubicBezTo>
                    <a:pt x="7396" y="1094"/>
                    <a:pt x="8841" y="524"/>
                    <a:pt x="10409" y="524"/>
                  </a:cubicBezTo>
                  <a:close/>
                  <a:moveTo>
                    <a:pt x="10393" y="0"/>
                  </a:moveTo>
                  <a:cubicBezTo>
                    <a:pt x="8697" y="0"/>
                    <a:pt x="7129" y="608"/>
                    <a:pt x="5728" y="1827"/>
                  </a:cubicBezTo>
                  <a:cubicBezTo>
                    <a:pt x="1853" y="5199"/>
                    <a:pt x="0" y="10327"/>
                    <a:pt x="1114" y="14593"/>
                  </a:cubicBezTo>
                  <a:lnTo>
                    <a:pt x="1114" y="14597"/>
                  </a:lnTo>
                  <a:cubicBezTo>
                    <a:pt x="1182" y="14844"/>
                    <a:pt x="2852" y="20656"/>
                    <a:pt x="6027" y="24159"/>
                  </a:cubicBezTo>
                  <a:cubicBezTo>
                    <a:pt x="8816" y="27227"/>
                    <a:pt x="10125" y="28370"/>
                    <a:pt x="11711" y="28370"/>
                  </a:cubicBezTo>
                  <a:cubicBezTo>
                    <a:pt x="11899" y="28370"/>
                    <a:pt x="12091" y="28353"/>
                    <a:pt x="12291" y="28322"/>
                  </a:cubicBezTo>
                  <a:cubicBezTo>
                    <a:pt x="14048" y="28049"/>
                    <a:pt x="15849" y="25969"/>
                    <a:pt x="18506" y="21128"/>
                  </a:cubicBezTo>
                  <a:cubicBezTo>
                    <a:pt x="20495" y="17509"/>
                    <a:pt x="21054" y="14553"/>
                    <a:pt x="21293" y="13287"/>
                  </a:cubicBezTo>
                  <a:cubicBezTo>
                    <a:pt x="21341" y="13035"/>
                    <a:pt x="21393" y="12772"/>
                    <a:pt x="21413" y="12724"/>
                  </a:cubicBezTo>
                  <a:cubicBezTo>
                    <a:pt x="21704" y="12237"/>
                    <a:pt x="20871" y="5602"/>
                    <a:pt x="17204" y="2790"/>
                  </a:cubicBezTo>
                  <a:cubicBezTo>
                    <a:pt x="14786" y="932"/>
                    <a:pt x="12492" y="0"/>
                    <a:pt x="10393"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00;p29"/>
            <p:cNvSpPr/>
            <p:nvPr/>
          </p:nvSpPr>
          <p:spPr>
            <a:xfrm>
              <a:off x="6628177" y="1672456"/>
              <a:ext cx="50315" cy="136655"/>
            </a:xfrm>
            <a:custGeom>
              <a:avLst/>
              <a:gdLst/>
              <a:ahLst/>
              <a:cxnLst/>
              <a:rect l="l" t="t" r="r" b="b"/>
              <a:pathLst>
                <a:path w="2278" h="6187" extrusionOk="0">
                  <a:moveTo>
                    <a:pt x="1992" y="1"/>
                  </a:moveTo>
                  <a:cubicBezTo>
                    <a:pt x="1859" y="1"/>
                    <a:pt x="1744" y="96"/>
                    <a:pt x="1722" y="231"/>
                  </a:cubicBezTo>
                  <a:cubicBezTo>
                    <a:pt x="1706" y="334"/>
                    <a:pt x="1330" y="2795"/>
                    <a:pt x="1394" y="4102"/>
                  </a:cubicBezTo>
                  <a:cubicBezTo>
                    <a:pt x="1418" y="4565"/>
                    <a:pt x="1483" y="4920"/>
                    <a:pt x="1527" y="5180"/>
                  </a:cubicBezTo>
                  <a:cubicBezTo>
                    <a:pt x="1558" y="5348"/>
                    <a:pt x="1594" y="5559"/>
                    <a:pt x="1582" y="5599"/>
                  </a:cubicBezTo>
                  <a:cubicBezTo>
                    <a:pt x="1582" y="5599"/>
                    <a:pt x="1562" y="5619"/>
                    <a:pt x="1479" y="5639"/>
                  </a:cubicBezTo>
                  <a:cubicBezTo>
                    <a:pt x="1459" y="5644"/>
                    <a:pt x="1438" y="5646"/>
                    <a:pt x="1417" y="5646"/>
                  </a:cubicBezTo>
                  <a:cubicBezTo>
                    <a:pt x="1109" y="5646"/>
                    <a:pt x="692" y="5200"/>
                    <a:pt x="528" y="4968"/>
                  </a:cubicBezTo>
                  <a:cubicBezTo>
                    <a:pt x="474" y="4893"/>
                    <a:pt x="391" y="4853"/>
                    <a:pt x="306" y="4853"/>
                  </a:cubicBezTo>
                  <a:cubicBezTo>
                    <a:pt x="252" y="4853"/>
                    <a:pt x="197" y="4869"/>
                    <a:pt x="148" y="4904"/>
                  </a:cubicBezTo>
                  <a:cubicBezTo>
                    <a:pt x="28" y="4992"/>
                    <a:pt x="1" y="5160"/>
                    <a:pt x="84" y="5284"/>
                  </a:cubicBezTo>
                  <a:cubicBezTo>
                    <a:pt x="156" y="5379"/>
                    <a:pt x="751" y="6187"/>
                    <a:pt x="1418" y="6187"/>
                  </a:cubicBezTo>
                  <a:cubicBezTo>
                    <a:pt x="1479" y="6187"/>
                    <a:pt x="1534" y="6178"/>
                    <a:pt x="1594" y="6166"/>
                  </a:cubicBezTo>
                  <a:cubicBezTo>
                    <a:pt x="2229" y="6027"/>
                    <a:pt x="2145" y="5567"/>
                    <a:pt x="2062" y="5084"/>
                  </a:cubicBezTo>
                  <a:cubicBezTo>
                    <a:pt x="2014" y="4824"/>
                    <a:pt x="1958" y="4504"/>
                    <a:pt x="1934" y="4078"/>
                  </a:cubicBezTo>
                  <a:cubicBezTo>
                    <a:pt x="1874" y="2823"/>
                    <a:pt x="2253" y="334"/>
                    <a:pt x="2257" y="310"/>
                  </a:cubicBezTo>
                  <a:cubicBezTo>
                    <a:pt x="2277" y="163"/>
                    <a:pt x="2178" y="28"/>
                    <a:pt x="2030" y="4"/>
                  </a:cubicBezTo>
                  <a:cubicBezTo>
                    <a:pt x="2017" y="2"/>
                    <a:pt x="2004" y="1"/>
                    <a:pt x="1992"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201;p29"/>
            <p:cNvSpPr/>
            <p:nvPr/>
          </p:nvSpPr>
          <p:spPr>
            <a:xfrm>
              <a:off x="6522400" y="1695339"/>
              <a:ext cx="70702" cy="21845"/>
            </a:xfrm>
            <a:custGeom>
              <a:avLst/>
              <a:gdLst/>
              <a:ahLst/>
              <a:cxnLst/>
              <a:rect l="l" t="t" r="r" b="b"/>
              <a:pathLst>
                <a:path w="3201" h="989" extrusionOk="0">
                  <a:moveTo>
                    <a:pt x="306" y="1"/>
                  </a:moveTo>
                  <a:cubicBezTo>
                    <a:pt x="222" y="1"/>
                    <a:pt x="140" y="38"/>
                    <a:pt x="88" y="109"/>
                  </a:cubicBezTo>
                  <a:cubicBezTo>
                    <a:pt x="0" y="229"/>
                    <a:pt x="24" y="397"/>
                    <a:pt x="144" y="485"/>
                  </a:cubicBezTo>
                  <a:cubicBezTo>
                    <a:pt x="448" y="717"/>
                    <a:pt x="1027" y="988"/>
                    <a:pt x="1694" y="988"/>
                  </a:cubicBezTo>
                  <a:cubicBezTo>
                    <a:pt x="2129" y="988"/>
                    <a:pt x="2596" y="872"/>
                    <a:pt x="3048" y="557"/>
                  </a:cubicBezTo>
                  <a:cubicBezTo>
                    <a:pt x="3171" y="469"/>
                    <a:pt x="3200" y="301"/>
                    <a:pt x="3116" y="181"/>
                  </a:cubicBezTo>
                  <a:cubicBezTo>
                    <a:pt x="3061" y="105"/>
                    <a:pt x="2977" y="64"/>
                    <a:pt x="2892" y="64"/>
                  </a:cubicBezTo>
                  <a:cubicBezTo>
                    <a:pt x="2839" y="64"/>
                    <a:pt x="2786" y="80"/>
                    <a:pt x="2740" y="113"/>
                  </a:cubicBezTo>
                  <a:cubicBezTo>
                    <a:pt x="2380" y="365"/>
                    <a:pt x="2019" y="451"/>
                    <a:pt x="1695" y="451"/>
                  </a:cubicBezTo>
                  <a:cubicBezTo>
                    <a:pt x="1017" y="451"/>
                    <a:pt x="497" y="75"/>
                    <a:pt x="468" y="54"/>
                  </a:cubicBezTo>
                  <a:cubicBezTo>
                    <a:pt x="420" y="18"/>
                    <a:pt x="362" y="1"/>
                    <a:pt x="306"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202;p29"/>
            <p:cNvSpPr/>
            <p:nvPr/>
          </p:nvSpPr>
          <p:spPr>
            <a:xfrm>
              <a:off x="6703959" y="1695339"/>
              <a:ext cx="70790" cy="21845"/>
            </a:xfrm>
            <a:custGeom>
              <a:avLst/>
              <a:gdLst/>
              <a:ahLst/>
              <a:cxnLst/>
              <a:rect l="l" t="t" r="r" b="b"/>
              <a:pathLst>
                <a:path w="3205" h="989" extrusionOk="0">
                  <a:moveTo>
                    <a:pt x="306" y="1"/>
                  </a:moveTo>
                  <a:cubicBezTo>
                    <a:pt x="223" y="1"/>
                    <a:pt x="140" y="38"/>
                    <a:pt x="89" y="109"/>
                  </a:cubicBezTo>
                  <a:cubicBezTo>
                    <a:pt x="0" y="229"/>
                    <a:pt x="24" y="397"/>
                    <a:pt x="144" y="485"/>
                  </a:cubicBezTo>
                  <a:cubicBezTo>
                    <a:pt x="448" y="717"/>
                    <a:pt x="1027" y="988"/>
                    <a:pt x="1694" y="988"/>
                  </a:cubicBezTo>
                  <a:cubicBezTo>
                    <a:pt x="2129" y="988"/>
                    <a:pt x="2596" y="872"/>
                    <a:pt x="3048" y="557"/>
                  </a:cubicBezTo>
                  <a:cubicBezTo>
                    <a:pt x="3171" y="469"/>
                    <a:pt x="3204" y="301"/>
                    <a:pt x="3116" y="181"/>
                  </a:cubicBezTo>
                  <a:cubicBezTo>
                    <a:pt x="3065" y="105"/>
                    <a:pt x="2980" y="65"/>
                    <a:pt x="2894" y="65"/>
                  </a:cubicBezTo>
                  <a:cubicBezTo>
                    <a:pt x="2840" y="65"/>
                    <a:pt x="2786" y="81"/>
                    <a:pt x="2740" y="113"/>
                  </a:cubicBezTo>
                  <a:cubicBezTo>
                    <a:pt x="2379" y="366"/>
                    <a:pt x="2018" y="452"/>
                    <a:pt x="1694" y="452"/>
                  </a:cubicBezTo>
                  <a:cubicBezTo>
                    <a:pt x="1018" y="452"/>
                    <a:pt x="501" y="78"/>
                    <a:pt x="468" y="54"/>
                  </a:cubicBezTo>
                  <a:cubicBezTo>
                    <a:pt x="420" y="18"/>
                    <a:pt x="362" y="1"/>
                    <a:pt x="306"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203;p29"/>
            <p:cNvSpPr/>
            <p:nvPr/>
          </p:nvSpPr>
          <p:spPr>
            <a:xfrm>
              <a:off x="6496381" y="1603079"/>
              <a:ext cx="130758" cy="56036"/>
            </a:xfrm>
            <a:custGeom>
              <a:avLst/>
              <a:gdLst/>
              <a:ahLst/>
              <a:cxnLst/>
              <a:rect l="l" t="t" r="r" b="b"/>
              <a:pathLst>
                <a:path w="5920" h="2537" extrusionOk="0">
                  <a:moveTo>
                    <a:pt x="2320" y="0"/>
                  </a:moveTo>
                  <a:cubicBezTo>
                    <a:pt x="1714" y="0"/>
                    <a:pt x="1016" y="113"/>
                    <a:pt x="216" y="392"/>
                  </a:cubicBezTo>
                  <a:cubicBezTo>
                    <a:pt x="76" y="444"/>
                    <a:pt x="0" y="596"/>
                    <a:pt x="52" y="739"/>
                  </a:cubicBezTo>
                  <a:cubicBezTo>
                    <a:pt x="90" y="849"/>
                    <a:pt x="194" y="920"/>
                    <a:pt x="305" y="920"/>
                  </a:cubicBezTo>
                  <a:cubicBezTo>
                    <a:pt x="335" y="920"/>
                    <a:pt x="365" y="914"/>
                    <a:pt x="395" y="903"/>
                  </a:cubicBezTo>
                  <a:cubicBezTo>
                    <a:pt x="1139" y="643"/>
                    <a:pt x="1781" y="538"/>
                    <a:pt x="2332" y="538"/>
                  </a:cubicBezTo>
                  <a:cubicBezTo>
                    <a:pt x="4577" y="538"/>
                    <a:pt x="5326" y="2276"/>
                    <a:pt x="5365" y="2369"/>
                  </a:cubicBezTo>
                  <a:cubicBezTo>
                    <a:pt x="5409" y="2474"/>
                    <a:pt x="5508" y="2537"/>
                    <a:pt x="5616" y="2537"/>
                  </a:cubicBezTo>
                  <a:cubicBezTo>
                    <a:pt x="5648" y="2537"/>
                    <a:pt x="5684" y="2529"/>
                    <a:pt x="5715" y="2517"/>
                  </a:cubicBezTo>
                  <a:cubicBezTo>
                    <a:pt x="5855" y="2461"/>
                    <a:pt x="5920" y="2306"/>
                    <a:pt x="5864" y="2166"/>
                  </a:cubicBezTo>
                  <a:cubicBezTo>
                    <a:pt x="5854" y="2139"/>
                    <a:pt x="4952" y="0"/>
                    <a:pt x="2320"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04;p29"/>
            <p:cNvSpPr/>
            <p:nvPr/>
          </p:nvSpPr>
          <p:spPr>
            <a:xfrm>
              <a:off x="6688520" y="1599545"/>
              <a:ext cx="117969" cy="51287"/>
            </a:xfrm>
            <a:custGeom>
              <a:avLst/>
              <a:gdLst/>
              <a:ahLst/>
              <a:cxnLst/>
              <a:rect l="l" t="t" r="r" b="b"/>
              <a:pathLst>
                <a:path w="5341" h="2322" extrusionOk="0">
                  <a:moveTo>
                    <a:pt x="2909" y="0"/>
                  </a:moveTo>
                  <a:cubicBezTo>
                    <a:pt x="2480" y="0"/>
                    <a:pt x="2080" y="78"/>
                    <a:pt x="1710" y="232"/>
                  </a:cubicBezTo>
                  <a:cubicBezTo>
                    <a:pt x="488" y="748"/>
                    <a:pt x="69" y="1915"/>
                    <a:pt x="52" y="1962"/>
                  </a:cubicBezTo>
                  <a:cubicBezTo>
                    <a:pt x="1" y="2106"/>
                    <a:pt x="76" y="2258"/>
                    <a:pt x="216" y="2309"/>
                  </a:cubicBezTo>
                  <a:cubicBezTo>
                    <a:pt x="248" y="2317"/>
                    <a:pt x="276" y="2322"/>
                    <a:pt x="308" y="2322"/>
                  </a:cubicBezTo>
                  <a:cubicBezTo>
                    <a:pt x="419" y="2322"/>
                    <a:pt x="524" y="2254"/>
                    <a:pt x="563" y="2142"/>
                  </a:cubicBezTo>
                  <a:cubicBezTo>
                    <a:pt x="563" y="2130"/>
                    <a:pt x="915" y="1155"/>
                    <a:pt x="1918" y="732"/>
                  </a:cubicBezTo>
                  <a:cubicBezTo>
                    <a:pt x="2220" y="606"/>
                    <a:pt x="2552" y="543"/>
                    <a:pt x="2910" y="543"/>
                  </a:cubicBezTo>
                  <a:cubicBezTo>
                    <a:pt x="3507" y="543"/>
                    <a:pt x="4178" y="718"/>
                    <a:pt x="4917" y="1067"/>
                  </a:cubicBezTo>
                  <a:cubicBezTo>
                    <a:pt x="4954" y="1085"/>
                    <a:pt x="4994" y="1094"/>
                    <a:pt x="5033" y="1094"/>
                  </a:cubicBezTo>
                  <a:cubicBezTo>
                    <a:pt x="5133" y="1094"/>
                    <a:pt x="5231" y="1038"/>
                    <a:pt x="5277" y="940"/>
                  </a:cubicBezTo>
                  <a:cubicBezTo>
                    <a:pt x="5341" y="804"/>
                    <a:pt x="5281" y="644"/>
                    <a:pt x="5149" y="580"/>
                  </a:cubicBezTo>
                  <a:cubicBezTo>
                    <a:pt x="4336" y="194"/>
                    <a:pt x="3587" y="0"/>
                    <a:pt x="2909"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205;p29"/>
            <p:cNvSpPr/>
            <p:nvPr/>
          </p:nvSpPr>
          <p:spPr>
            <a:xfrm>
              <a:off x="6443084" y="1648182"/>
              <a:ext cx="200709" cy="130559"/>
            </a:xfrm>
            <a:custGeom>
              <a:avLst/>
              <a:gdLst/>
              <a:ahLst/>
              <a:cxnLst/>
              <a:rect l="l" t="t" r="r" b="b"/>
              <a:pathLst>
                <a:path w="9087" h="5911" extrusionOk="0">
                  <a:moveTo>
                    <a:pt x="4414" y="539"/>
                  </a:moveTo>
                  <a:cubicBezTo>
                    <a:pt x="6412" y="539"/>
                    <a:pt x="8544" y="1090"/>
                    <a:pt x="8544" y="2632"/>
                  </a:cubicBezTo>
                  <a:cubicBezTo>
                    <a:pt x="8544" y="4141"/>
                    <a:pt x="6751" y="5372"/>
                    <a:pt x="4542" y="5372"/>
                  </a:cubicBezTo>
                  <a:cubicBezTo>
                    <a:pt x="2337" y="5372"/>
                    <a:pt x="540" y="4141"/>
                    <a:pt x="540" y="2632"/>
                  </a:cubicBezTo>
                  <a:cubicBezTo>
                    <a:pt x="540" y="743"/>
                    <a:pt x="3248" y="539"/>
                    <a:pt x="4414" y="539"/>
                  </a:cubicBezTo>
                  <a:close/>
                  <a:moveTo>
                    <a:pt x="4414" y="0"/>
                  </a:moveTo>
                  <a:cubicBezTo>
                    <a:pt x="1610" y="0"/>
                    <a:pt x="0" y="959"/>
                    <a:pt x="0" y="2632"/>
                  </a:cubicBezTo>
                  <a:cubicBezTo>
                    <a:pt x="0" y="4441"/>
                    <a:pt x="2037" y="5911"/>
                    <a:pt x="4542" y="5911"/>
                  </a:cubicBezTo>
                  <a:cubicBezTo>
                    <a:pt x="7046" y="5911"/>
                    <a:pt x="9087" y="4441"/>
                    <a:pt x="9087" y="2632"/>
                  </a:cubicBezTo>
                  <a:cubicBezTo>
                    <a:pt x="9087" y="983"/>
                    <a:pt x="7338" y="0"/>
                    <a:pt x="4414"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206;p29"/>
            <p:cNvSpPr/>
            <p:nvPr/>
          </p:nvSpPr>
          <p:spPr>
            <a:xfrm>
              <a:off x="6660380" y="1648182"/>
              <a:ext cx="200731" cy="130559"/>
            </a:xfrm>
            <a:custGeom>
              <a:avLst/>
              <a:gdLst/>
              <a:ahLst/>
              <a:cxnLst/>
              <a:rect l="l" t="t" r="r" b="b"/>
              <a:pathLst>
                <a:path w="9088" h="5911" extrusionOk="0">
                  <a:moveTo>
                    <a:pt x="4414" y="539"/>
                  </a:moveTo>
                  <a:cubicBezTo>
                    <a:pt x="6411" y="539"/>
                    <a:pt x="8544" y="1090"/>
                    <a:pt x="8544" y="2632"/>
                  </a:cubicBezTo>
                  <a:cubicBezTo>
                    <a:pt x="8544" y="4141"/>
                    <a:pt x="6750" y="5372"/>
                    <a:pt x="4545" y="5372"/>
                  </a:cubicBezTo>
                  <a:cubicBezTo>
                    <a:pt x="2337" y="5372"/>
                    <a:pt x="543" y="4141"/>
                    <a:pt x="543" y="2632"/>
                  </a:cubicBezTo>
                  <a:cubicBezTo>
                    <a:pt x="543" y="743"/>
                    <a:pt x="3251" y="539"/>
                    <a:pt x="4414" y="539"/>
                  </a:cubicBezTo>
                  <a:close/>
                  <a:moveTo>
                    <a:pt x="4414" y="0"/>
                  </a:moveTo>
                  <a:cubicBezTo>
                    <a:pt x="1610" y="0"/>
                    <a:pt x="1" y="959"/>
                    <a:pt x="1" y="2632"/>
                  </a:cubicBezTo>
                  <a:cubicBezTo>
                    <a:pt x="1" y="4441"/>
                    <a:pt x="2038" y="5911"/>
                    <a:pt x="4545" y="5911"/>
                  </a:cubicBezTo>
                  <a:cubicBezTo>
                    <a:pt x="7050" y="5911"/>
                    <a:pt x="9087" y="4441"/>
                    <a:pt x="9087" y="2632"/>
                  </a:cubicBezTo>
                  <a:cubicBezTo>
                    <a:pt x="9087" y="983"/>
                    <a:pt x="7342" y="0"/>
                    <a:pt x="4414"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07;p29"/>
            <p:cNvSpPr/>
            <p:nvPr/>
          </p:nvSpPr>
          <p:spPr>
            <a:xfrm>
              <a:off x="5644223" y="2852679"/>
              <a:ext cx="75628" cy="1466014"/>
            </a:xfrm>
            <a:custGeom>
              <a:avLst/>
              <a:gdLst/>
              <a:ahLst/>
              <a:cxnLst/>
              <a:rect l="l" t="t" r="r" b="b"/>
              <a:pathLst>
                <a:path w="3424" h="66373" extrusionOk="0">
                  <a:moveTo>
                    <a:pt x="268" y="0"/>
                  </a:moveTo>
                  <a:lnTo>
                    <a:pt x="1" y="65590"/>
                  </a:lnTo>
                  <a:cubicBezTo>
                    <a:pt x="1" y="66021"/>
                    <a:pt x="349" y="66373"/>
                    <a:pt x="780" y="66373"/>
                  </a:cubicBezTo>
                  <a:cubicBezTo>
                    <a:pt x="1199" y="66373"/>
                    <a:pt x="1542" y="66041"/>
                    <a:pt x="1558" y="65621"/>
                  </a:cubicBezTo>
                  <a:lnTo>
                    <a:pt x="3424" y="92"/>
                  </a:lnTo>
                  <a:lnTo>
                    <a:pt x="26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08;p29"/>
            <p:cNvSpPr/>
            <p:nvPr/>
          </p:nvSpPr>
          <p:spPr>
            <a:xfrm>
              <a:off x="5638237" y="2846760"/>
              <a:ext cx="87709" cy="1477853"/>
            </a:xfrm>
            <a:custGeom>
              <a:avLst/>
              <a:gdLst/>
              <a:ahLst/>
              <a:cxnLst/>
              <a:rect l="l" t="t" r="r" b="b"/>
              <a:pathLst>
                <a:path w="3971" h="66909" extrusionOk="0">
                  <a:moveTo>
                    <a:pt x="811" y="548"/>
                  </a:moveTo>
                  <a:lnTo>
                    <a:pt x="3419" y="624"/>
                  </a:lnTo>
                  <a:lnTo>
                    <a:pt x="1558" y="65878"/>
                  </a:lnTo>
                  <a:cubicBezTo>
                    <a:pt x="1550" y="66153"/>
                    <a:pt x="1326" y="66369"/>
                    <a:pt x="1051" y="66369"/>
                  </a:cubicBezTo>
                  <a:cubicBezTo>
                    <a:pt x="915" y="66369"/>
                    <a:pt x="787" y="66317"/>
                    <a:pt x="692" y="66221"/>
                  </a:cubicBezTo>
                  <a:cubicBezTo>
                    <a:pt x="596" y="66125"/>
                    <a:pt x="543" y="65994"/>
                    <a:pt x="543" y="65858"/>
                  </a:cubicBezTo>
                  <a:lnTo>
                    <a:pt x="811" y="548"/>
                  </a:lnTo>
                  <a:close/>
                  <a:moveTo>
                    <a:pt x="535" y="0"/>
                  </a:moveTo>
                  <a:cubicBezTo>
                    <a:pt x="467" y="0"/>
                    <a:pt x="401" y="28"/>
                    <a:pt x="351" y="76"/>
                  </a:cubicBezTo>
                  <a:cubicBezTo>
                    <a:pt x="300" y="124"/>
                    <a:pt x="272" y="196"/>
                    <a:pt x="268" y="268"/>
                  </a:cubicBezTo>
                  <a:lnTo>
                    <a:pt x="4" y="65858"/>
                  </a:lnTo>
                  <a:cubicBezTo>
                    <a:pt x="0" y="66138"/>
                    <a:pt x="108" y="66401"/>
                    <a:pt x="308" y="66601"/>
                  </a:cubicBezTo>
                  <a:cubicBezTo>
                    <a:pt x="508" y="66800"/>
                    <a:pt x="771" y="66908"/>
                    <a:pt x="1051" y="66908"/>
                  </a:cubicBezTo>
                  <a:cubicBezTo>
                    <a:pt x="1618" y="66908"/>
                    <a:pt x="2082" y="66464"/>
                    <a:pt x="2097" y="65898"/>
                  </a:cubicBezTo>
                  <a:lnTo>
                    <a:pt x="3966" y="368"/>
                  </a:lnTo>
                  <a:cubicBezTo>
                    <a:pt x="3970" y="216"/>
                    <a:pt x="3855" y="93"/>
                    <a:pt x="3703" y="89"/>
                  </a:cubicBezTo>
                  <a:lnTo>
                    <a:pt x="548" y="1"/>
                  </a:lnTo>
                  <a:cubicBezTo>
                    <a:pt x="543" y="0"/>
                    <a:pt x="539" y="0"/>
                    <a:pt x="535"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209;p29"/>
            <p:cNvSpPr/>
            <p:nvPr/>
          </p:nvSpPr>
          <p:spPr>
            <a:xfrm>
              <a:off x="5546662" y="3191281"/>
              <a:ext cx="75628" cy="1515136"/>
            </a:xfrm>
            <a:custGeom>
              <a:avLst/>
              <a:gdLst/>
              <a:ahLst/>
              <a:cxnLst/>
              <a:rect l="l" t="t" r="r" b="b"/>
              <a:pathLst>
                <a:path w="3424" h="68597" extrusionOk="0">
                  <a:moveTo>
                    <a:pt x="268" y="0"/>
                  </a:moveTo>
                  <a:lnTo>
                    <a:pt x="0" y="67814"/>
                  </a:lnTo>
                  <a:cubicBezTo>
                    <a:pt x="0" y="68245"/>
                    <a:pt x="347" y="68597"/>
                    <a:pt x="779" y="68597"/>
                  </a:cubicBezTo>
                  <a:cubicBezTo>
                    <a:pt x="1199" y="68597"/>
                    <a:pt x="1542" y="68261"/>
                    <a:pt x="1554" y="67846"/>
                  </a:cubicBezTo>
                  <a:lnTo>
                    <a:pt x="3424" y="92"/>
                  </a:lnTo>
                  <a:lnTo>
                    <a:pt x="26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210;p29"/>
            <p:cNvSpPr/>
            <p:nvPr/>
          </p:nvSpPr>
          <p:spPr>
            <a:xfrm>
              <a:off x="5540655" y="3185361"/>
              <a:ext cx="87709" cy="1526975"/>
            </a:xfrm>
            <a:custGeom>
              <a:avLst/>
              <a:gdLst/>
              <a:ahLst/>
              <a:cxnLst/>
              <a:rect l="l" t="t" r="r" b="b"/>
              <a:pathLst>
                <a:path w="3971" h="69133" extrusionOk="0">
                  <a:moveTo>
                    <a:pt x="807" y="547"/>
                  </a:moveTo>
                  <a:lnTo>
                    <a:pt x="3420" y="624"/>
                  </a:lnTo>
                  <a:lnTo>
                    <a:pt x="1558" y="68102"/>
                  </a:lnTo>
                  <a:cubicBezTo>
                    <a:pt x="1546" y="68378"/>
                    <a:pt x="1327" y="68594"/>
                    <a:pt x="1051" y="68594"/>
                  </a:cubicBezTo>
                  <a:cubicBezTo>
                    <a:pt x="916" y="68594"/>
                    <a:pt x="787" y="68542"/>
                    <a:pt x="691" y="68441"/>
                  </a:cubicBezTo>
                  <a:cubicBezTo>
                    <a:pt x="595" y="68345"/>
                    <a:pt x="544" y="68218"/>
                    <a:pt x="544" y="68082"/>
                  </a:cubicBezTo>
                  <a:lnTo>
                    <a:pt x="807" y="547"/>
                  </a:lnTo>
                  <a:close/>
                  <a:moveTo>
                    <a:pt x="531" y="0"/>
                  </a:moveTo>
                  <a:cubicBezTo>
                    <a:pt x="459" y="0"/>
                    <a:pt x="400" y="28"/>
                    <a:pt x="352" y="77"/>
                  </a:cubicBezTo>
                  <a:cubicBezTo>
                    <a:pt x="300" y="124"/>
                    <a:pt x="269" y="196"/>
                    <a:pt x="269" y="268"/>
                  </a:cubicBezTo>
                  <a:lnTo>
                    <a:pt x="0" y="68082"/>
                  </a:lnTo>
                  <a:cubicBezTo>
                    <a:pt x="0" y="68362"/>
                    <a:pt x="108" y="68625"/>
                    <a:pt x="308" y="68825"/>
                  </a:cubicBezTo>
                  <a:cubicBezTo>
                    <a:pt x="503" y="69025"/>
                    <a:pt x="772" y="69132"/>
                    <a:pt x="1051" y="69132"/>
                  </a:cubicBezTo>
                  <a:cubicBezTo>
                    <a:pt x="1618" y="69132"/>
                    <a:pt x="2077" y="68690"/>
                    <a:pt x="2098" y="68118"/>
                  </a:cubicBezTo>
                  <a:lnTo>
                    <a:pt x="3967" y="368"/>
                  </a:lnTo>
                  <a:cubicBezTo>
                    <a:pt x="3971" y="216"/>
                    <a:pt x="3851" y="92"/>
                    <a:pt x="3703" y="88"/>
                  </a:cubicBezTo>
                  <a:lnTo>
                    <a:pt x="548" y="1"/>
                  </a:lnTo>
                  <a:cubicBezTo>
                    <a:pt x="542" y="0"/>
                    <a:pt x="536" y="0"/>
                    <a:pt x="531"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11;p29"/>
            <p:cNvSpPr/>
            <p:nvPr/>
          </p:nvSpPr>
          <p:spPr>
            <a:xfrm>
              <a:off x="7583351" y="2852679"/>
              <a:ext cx="75628" cy="1466014"/>
            </a:xfrm>
            <a:custGeom>
              <a:avLst/>
              <a:gdLst/>
              <a:ahLst/>
              <a:cxnLst/>
              <a:rect l="l" t="t" r="r" b="b"/>
              <a:pathLst>
                <a:path w="3424" h="66373" extrusionOk="0">
                  <a:moveTo>
                    <a:pt x="3156" y="0"/>
                  </a:moveTo>
                  <a:lnTo>
                    <a:pt x="1" y="92"/>
                  </a:lnTo>
                  <a:lnTo>
                    <a:pt x="1870" y="65621"/>
                  </a:lnTo>
                  <a:cubicBezTo>
                    <a:pt x="1882" y="66041"/>
                    <a:pt x="2226" y="66373"/>
                    <a:pt x="2645" y="66373"/>
                  </a:cubicBezTo>
                  <a:cubicBezTo>
                    <a:pt x="3077" y="66373"/>
                    <a:pt x="3424" y="66021"/>
                    <a:pt x="3424" y="65590"/>
                  </a:cubicBezTo>
                  <a:lnTo>
                    <a:pt x="3156"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12;p29"/>
            <p:cNvSpPr/>
            <p:nvPr/>
          </p:nvSpPr>
          <p:spPr>
            <a:xfrm>
              <a:off x="7577277" y="2846760"/>
              <a:ext cx="87732" cy="1477853"/>
            </a:xfrm>
            <a:custGeom>
              <a:avLst/>
              <a:gdLst/>
              <a:ahLst/>
              <a:cxnLst/>
              <a:rect l="l" t="t" r="r" b="b"/>
              <a:pathLst>
                <a:path w="3972" h="66909" extrusionOk="0">
                  <a:moveTo>
                    <a:pt x="3164" y="548"/>
                  </a:moveTo>
                  <a:lnTo>
                    <a:pt x="3427" y="65858"/>
                  </a:lnTo>
                  <a:cubicBezTo>
                    <a:pt x="3427" y="65994"/>
                    <a:pt x="3376" y="66125"/>
                    <a:pt x="3280" y="66221"/>
                  </a:cubicBezTo>
                  <a:cubicBezTo>
                    <a:pt x="3184" y="66317"/>
                    <a:pt x="3056" y="66369"/>
                    <a:pt x="2920" y="66369"/>
                  </a:cubicBezTo>
                  <a:cubicBezTo>
                    <a:pt x="2644" y="66369"/>
                    <a:pt x="2425" y="66153"/>
                    <a:pt x="2413" y="65882"/>
                  </a:cubicBezTo>
                  <a:lnTo>
                    <a:pt x="555" y="624"/>
                  </a:lnTo>
                  <a:lnTo>
                    <a:pt x="3164" y="548"/>
                  </a:lnTo>
                  <a:close/>
                  <a:moveTo>
                    <a:pt x="3437" y="0"/>
                  </a:moveTo>
                  <a:cubicBezTo>
                    <a:pt x="3433" y="0"/>
                    <a:pt x="3428" y="0"/>
                    <a:pt x="3424" y="1"/>
                  </a:cubicBezTo>
                  <a:lnTo>
                    <a:pt x="268" y="89"/>
                  </a:lnTo>
                  <a:cubicBezTo>
                    <a:pt x="120" y="93"/>
                    <a:pt x="0" y="216"/>
                    <a:pt x="4" y="368"/>
                  </a:cubicBezTo>
                  <a:lnTo>
                    <a:pt x="1874" y="65898"/>
                  </a:lnTo>
                  <a:cubicBezTo>
                    <a:pt x="1894" y="66464"/>
                    <a:pt x="2353" y="66908"/>
                    <a:pt x="2920" y="66908"/>
                  </a:cubicBezTo>
                  <a:cubicBezTo>
                    <a:pt x="3204" y="66908"/>
                    <a:pt x="3468" y="66800"/>
                    <a:pt x="3663" y="66601"/>
                  </a:cubicBezTo>
                  <a:cubicBezTo>
                    <a:pt x="3863" y="66401"/>
                    <a:pt x="3971" y="66138"/>
                    <a:pt x="3971" y="65858"/>
                  </a:cubicBezTo>
                  <a:lnTo>
                    <a:pt x="3703" y="268"/>
                  </a:lnTo>
                  <a:cubicBezTo>
                    <a:pt x="3703" y="196"/>
                    <a:pt x="3671" y="124"/>
                    <a:pt x="3619" y="76"/>
                  </a:cubicBezTo>
                  <a:cubicBezTo>
                    <a:pt x="3571" y="28"/>
                    <a:pt x="3508" y="0"/>
                    <a:pt x="3437"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213;p29"/>
            <p:cNvSpPr/>
            <p:nvPr/>
          </p:nvSpPr>
          <p:spPr>
            <a:xfrm>
              <a:off x="7680933" y="3191281"/>
              <a:ext cx="75716" cy="1515136"/>
            </a:xfrm>
            <a:custGeom>
              <a:avLst/>
              <a:gdLst/>
              <a:ahLst/>
              <a:cxnLst/>
              <a:rect l="l" t="t" r="r" b="b"/>
              <a:pathLst>
                <a:path w="3428" h="68597" extrusionOk="0">
                  <a:moveTo>
                    <a:pt x="3156" y="0"/>
                  </a:moveTo>
                  <a:lnTo>
                    <a:pt x="1" y="92"/>
                  </a:lnTo>
                  <a:lnTo>
                    <a:pt x="1870" y="67846"/>
                  </a:lnTo>
                  <a:cubicBezTo>
                    <a:pt x="1882" y="68261"/>
                    <a:pt x="2230" y="68597"/>
                    <a:pt x="2645" y="68597"/>
                  </a:cubicBezTo>
                  <a:cubicBezTo>
                    <a:pt x="3076" y="68597"/>
                    <a:pt x="3428" y="68245"/>
                    <a:pt x="3424" y="67814"/>
                  </a:cubicBezTo>
                  <a:lnTo>
                    <a:pt x="3156"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214;p29"/>
            <p:cNvSpPr/>
            <p:nvPr/>
          </p:nvSpPr>
          <p:spPr>
            <a:xfrm>
              <a:off x="7674837" y="3185361"/>
              <a:ext cx="87732" cy="1526975"/>
            </a:xfrm>
            <a:custGeom>
              <a:avLst/>
              <a:gdLst/>
              <a:ahLst/>
              <a:cxnLst/>
              <a:rect l="l" t="t" r="r" b="b"/>
              <a:pathLst>
                <a:path w="3972" h="69133" extrusionOk="0">
                  <a:moveTo>
                    <a:pt x="3164" y="547"/>
                  </a:moveTo>
                  <a:lnTo>
                    <a:pt x="3428" y="68082"/>
                  </a:lnTo>
                  <a:cubicBezTo>
                    <a:pt x="3432" y="68218"/>
                    <a:pt x="3376" y="68345"/>
                    <a:pt x="3280" y="68441"/>
                  </a:cubicBezTo>
                  <a:cubicBezTo>
                    <a:pt x="3184" y="68542"/>
                    <a:pt x="3061" y="68594"/>
                    <a:pt x="2925" y="68594"/>
                  </a:cubicBezTo>
                  <a:cubicBezTo>
                    <a:pt x="2649" y="68594"/>
                    <a:pt x="2425" y="68378"/>
                    <a:pt x="2417" y="68106"/>
                  </a:cubicBezTo>
                  <a:lnTo>
                    <a:pt x="556" y="624"/>
                  </a:lnTo>
                  <a:lnTo>
                    <a:pt x="3164" y="547"/>
                  </a:lnTo>
                  <a:close/>
                  <a:moveTo>
                    <a:pt x="3424" y="1"/>
                  </a:moveTo>
                  <a:lnTo>
                    <a:pt x="268" y="88"/>
                  </a:lnTo>
                  <a:cubicBezTo>
                    <a:pt x="121" y="92"/>
                    <a:pt x="1" y="216"/>
                    <a:pt x="5" y="368"/>
                  </a:cubicBezTo>
                  <a:lnTo>
                    <a:pt x="1874" y="68122"/>
                  </a:lnTo>
                  <a:cubicBezTo>
                    <a:pt x="1894" y="68690"/>
                    <a:pt x="2353" y="69132"/>
                    <a:pt x="2925" y="69132"/>
                  </a:cubicBezTo>
                  <a:cubicBezTo>
                    <a:pt x="3204" y="69132"/>
                    <a:pt x="3468" y="69025"/>
                    <a:pt x="3664" y="68825"/>
                  </a:cubicBezTo>
                  <a:cubicBezTo>
                    <a:pt x="3863" y="68625"/>
                    <a:pt x="3971" y="68362"/>
                    <a:pt x="3971" y="68082"/>
                  </a:cubicBezTo>
                  <a:lnTo>
                    <a:pt x="3704" y="268"/>
                  </a:lnTo>
                  <a:cubicBezTo>
                    <a:pt x="3704" y="196"/>
                    <a:pt x="3676" y="124"/>
                    <a:pt x="3623" y="77"/>
                  </a:cubicBezTo>
                  <a:cubicBezTo>
                    <a:pt x="3568" y="25"/>
                    <a:pt x="3500" y="1"/>
                    <a:pt x="3424"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215;p29"/>
            <p:cNvSpPr/>
            <p:nvPr/>
          </p:nvSpPr>
          <p:spPr>
            <a:xfrm>
              <a:off x="6227907" y="3253545"/>
              <a:ext cx="48107" cy="1343671"/>
            </a:xfrm>
            <a:custGeom>
              <a:avLst/>
              <a:gdLst/>
              <a:ahLst/>
              <a:cxnLst/>
              <a:rect l="l" t="t" r="r" b="b"/>
              <a:pathLst>
                <a:path w="2178" h="60834" extrusionOk="0">
                  <a:moveTo>
                    <a:pt x="172" y="1"/>
                  </a:moveTo>
                  <a:lnTo>
                    <a:pt x="1" y="60190"/>
                  </a:lnTo>
                  <a:cubicBezTo>
                    <a:pt x="1" y="60546"/>
                    <a:pt x="220" y="60833"/>
                    <a:pt x="495" y="60833"/>
                  </a:cubicBezTo>
                  <a:cubicBezTo>
                    <a:pt x="764" y="60833"/>
                    <a:pt x="980" y="60561"/>
                    <a:pt x="991" y="60214"/>
                  </a:cubicBezTo>
                  <a:lnTo>
                    <a:pt x="2178" y="77"/>
                  </a:lnTo>
                  <a:lnTo>
                    <a:pt x="17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216;p29"/>
            <p:cNvSpPr/>
            <p:nvPr/>
          </p:nvSpPr>
          <p:spPr>
            <a:xfrm>
              <a:off x="6221899" y="3247538"/>
              <a:ext cx="60188" cy="1355664"/>
            </a:xfrm>
            <a:custGeom>
              <a:avLst/>
              <a:gdLst/>
              <a:ahLst/>
              <a:cxnLst/>
              <a:rect l="l" t="t" r="r" b="b"/>
              <a:pathLst>
                <a:path w="2725" h="61377" extrusionOk="0">
                  <a:moveTo>
                    <a:pt x="712" y="552"/>
                  </a:moveTo>
                  <a:lnTo>
                    <a:pt x="2174" y="608"/>
                  </a:lnTo>
                  <a:lnTo>
                    <a:pt x="992" y="60482"/>
                  </a:lnTo>
                  <a:cubicBezTo>
                    <a:pt x="988" y="60689"/>
                    <a:pt x="868" y="60833"/>
                    <a:pt x="767" y="60833"/>
                  </a:cubicBezTo>
                  <a:cubicBezTo>
                    <a:pt x="720" y="60833"/>
                    <a:pt x="680" y="60805"/>
                    <a:pt x="656" y="60781"/>
                  </a:cubicBezTo>
                  <a:cubicBezTo>
                    <a:pt x="584" y="60710"/>
                    <a:pt x="544" y="60590"/>
                    <a:pt x="544" y="60462"/>
                  </a:cubicBezTo>
                  <a:lnTo>
                    <a:pt x="712" y="552"/>
                  </a:lnTo>
                  <a:close/>
                  <a:moveTo>
                    <a:pt x="439" y="1"/>
                  </a:moveTo>
                  <a:cubicBezTo>
                    <a:pt x="372" y="1"/>
                    <a:pt x="305" y="28"/>
                    <a:pt x="257" y="77"/>
                  </a:cubicBezTo>
                  <a:cubicBezTo>
                    <a:pt x="201" y="129"/>
                    <a:pt x="173" y="201"/>
                    <a:pt x="173" y="273"/>
                  </a:cubicBezTo>
                  <a:lnTo>
                    <a:pt x="1" y="60462"/>
                  </a:lnTo>
                  <a:cubicBezTo>
                    <a:pt x="1" y="60734"/>
                    <a:pt x="101" y="60989"/>
                    <a:pt x="273" y="61161"/>
                  </a:cubicBezTo>
                  <a:cubicBezTo>
                    <a:pt x="413" y="61301"/>
                    <a:pt x="584" y="61377"/>
                    <a:pt x="767" y="61377"/>
                  </a:cubicBezTo>
                  <a:cubicBezTo>
                    <a:pt x="1184" y="61377"/>
                    <a:pt x="1519" y="60989"/>
                    <a:pt x="1531" y="60494"/>
                  </a:cubicBezTo>
                  <a:lnTo>
                    <a:pt x="2721" y="353"/>
                  </a:lnTo>
                  <a:cubicBezTo>
                    <a:pt x="2725" y="205"/>
                    <a:pt x="2609" y="81"/>
                    <a:pt x="2461" y="77"/>
                  </a:cubicBezTo>
                  <a:lnTo>
                    <a:pt x="452" y="1"/>
                  </a:lnTo>
                  <a:cubicBezTo>
                    <a:pt x="448" y="1"/>
                    <a:pt x="443" y="1"/>
                    <a:pt x="439"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217;p29"/>
            <p:cNvSpPr/>
            <p:nvPr/>
          </p:nvSpPr>
          <p:spPr>
            <a:xfrm>
              <a:off x="7035691" y="3210784"/>
              <a:ext cx="40685" cy="1172228"/>
            </a:xfrm>
            <a:custGeom>
              <a:avLst/>
              <a:gdLst/>
              <a:ahLst/>
              <a:cxnLst/>
              <a:rect l="l" t="t" r="r" b="b"/>
              <a:pathLst>
                <a:path w="1842" h="53072" extrusionOk="0">
                  <a:moveTo>
                    <a:pt x="1693" y="0"/>
                  </a:moveTo>
                  <a:lnTo>
                    <a:pt x="0" y="63"/>
                  </a:lnTo>
                  <a:lnTo>
                    <a:pt x="1003" y="52552"/>
                  </a:lnTo>
                  <a:cubicBezTo>
                    <a:pt x="1010" y="52844"/>
                    <a:pt x="1194" y="53071"/>
                    <a:pt x="1422" y="53071"/>
                  </a:cubicBezTo>
                  <a:cubicBezTo>
                    <a:pt x="1654" y="53071"/>
                    <a:pt x="1842" y="52828"/>
                    <a:pt x="1837" y="52528"/>
                  </a:cubicBezTo>
                  <a:lnTo>
                    <a:pt x="169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218;p29"/>
            <p:cNvSpPr/>
            <p:nvPr/>
          </p:nvSpPr>
          <p:spPr>
            <a:xfrm>
              <a:off x="7029573" y="3204843"/>
              <a:ext cx="52701" cy="1184155"/>
            </a:xfrm>
            <a:custGeom>
              <a:avLst/>
              <a:gdLst/>
              <a:ahLst/>
              <a:cxnLst/>
              <a:rect l="l" t="t" r="r" b="b"/>
              <a:pathLst>
                <a:path w="2386" h="53612" extrusionOk="0">
                  <a:moveTo>
                    <a:pt x="1702" y="552"/>
                  </a:moveTo>
                  <a:lnTo>
                    <a:pt x="1842" y="52801"/>
                  </a:lnTo>
                  <a:cubicBezTo>
                    <a:pt x="1846" y="52913"/>
                    <a:pt x="1802" y="52997"/>
                    <a:pt x="1763" y="53036"/>
                  </a:cubicBezTo>
                  <a:cubicBezTo>
                    <a:pt x="1747" y="53053"/>
                    <a:pt x="1723" y="53073"/>
                    <a:pt x="1699" y="53073"/>
                  </a:cubicBezTo>
                  <a:cubicBezTo>
                    <a:pt x="1639" y="53073"/>
                    <a:pt x="1555" y="52969"/>
                    <a:pt x="1551" y="52813"/>
                  </a:cubicBezTo>
                  <a:lnTo>
                    <a:pt x="552" y="592"/>
                  </a:lnTo>
                  <a:lnTo>
                    <a:pt x="1702" y="552"/>
                  </a:lnTo>
                  <a:close/>
                  <a:moveTo>
                    <a:pt x="1975" y="0"/>
                  </a:moveTo>
                  <a:cubicBezTo>
                    <a:pt x="1971" y="0"/>
                    <a:pt x="1966" y="0"/>
                    <a:pt x="1962" y="1"/>
                  </a:cubicBezTo>
                  <a:lnTo>
                    <a:pt x="265" y="61"/>
                  </a:lnTo>
                  <a:cubicBezTo>
                    <a:pt x="117" y="69"/>
                    <a:pt x="1" y="192"/>
                    <a:pt x="5" y="341"/>
                  </a:cubicBezTo>
                  <a:lnTo>
                    <a:pt x="1007" y="52829"/>
                  </a:lnTo>
                  <a:cubicBezTo>
                    <a:pt x="1020" y="53268"/>
                    <a:pt x="1323" y="53611"/>
                    <a:pt x="1699" y="53611"/>
                  </a:cubicBezTo>
                  <a:cubicBezTo>
                    <a:pt x="1863" y="53611"/>
                    <a:pt x="2023" y="53544"/>
                    <a:pt x="2146" y="53420"/>
                  </a:cubicBezTo>
                  <a:cubicBezTo>
                    <a:pt x="2298" y="53264"/>
                    <a:pt x="2386" y="53036"/>
                    <a:pt x="2386" y="52797"/>
                  </a:cubicBezTo>
                  <a:lnTo>
                    <a:pt x="2242" y="269"/>
                  </a:lnTo>
                  <a:cubicBezTo>
                    <a:pt x="2242" y="197"/>
                    <a:pt x="2214" y="125"/>
                    <a:pt x="2158" y="77"/>
                  </a:cubicBezTo>
                  <a:cubicBezTo>
                    <a:pt x="2109" y="28"/>
                    <a:pt x="2039" y="0"/>
                    <a:pt x="1975"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219;p29"/>
            <p:cNvSpPr/>
            <p:nvPr/>
          </p:nvSpPr>
          <p:spPr>
            <a:xfrm>
              <a:off x="6181148" y="3210784"/>
              <a:ext cx="40685" cy="1172228"/>
            </a:xfrm>
            <a:custGeom>
              <a:avLst/>
              <a:gdLst/>
              <a:ahLst/>
              <a:cxnLst/>
              <a:rect l="l" t="t" r="r" b="b"/>
              <a:pathLst>
                <a:path w="1842" h="53072" extrusionOk="0">
                  <a:moveTo>
                    <a:pt x="1698" y="0"/>
                  </a:moveTo>
                  <a:lnTo>
                    <a:pt x="0" y="63"/>
                  </a:lnTo>
                  <a:lnTo>
                    <a:pt x="1007" y="52552"/>
                  </a:lnTo>
                  <a:cubicBezTo>
                    <a:pt x="1015" y="52844"/>
                    <a:pt x="1199" y="53071"/>
                    <a:pt x="1423" y="53071"/>
                  </a:cubicBezTo>
                  <a:cubicBezTo>
                    <a:pt x="1654" y="53071"/>
                    <a:pt x="1842" y="52828"/>
                    <a:pt x="1842" y="52528"/>
                  </a:cubicBezTo>
                  <a:lnTo>
                    <a:pt x="169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220;p29"/>
            <p:cNvSpPr/>
            <p:nvPr/>
          </p:nvSpPr>
          <p:spPr>
            <a:xfrm>
              <a:off x="6175140" y="3204843"/>
              <a:ext cx="52723" cy="1184155"/>
            </a:xfrm>
            <a:custGeom>
              <a:avLst/>
              <a:gdLst/>
              <a:ahLst/>
              <a:cxnLst/>
              <a:rect l="l" t="t" r="r" b="b"/>
              <a:pathLst>
                <a:path w="2387" h="53612" extrusionOk="0">
                  <a:moveTo>
                    <a:pt x="1699" y="552"/>
                  </a:moveTo>
                  <a:lnTo>
                    <a:pt x="1842" y="52801"/>
                  </a:lnTo>
                  <a:cubicBezTo>
                    <a:pt x="1842" y="52913"/>
                    <a:pt x="1798" y="52997"/>
                    <a:pt x="1758" y="53036"/>
                  </a:cubicBezTo>
                  <a:cubicBezTo>
                    <a:pt x="1747" y="53053"/>
                    <a:pt x="1723" y="53073"/>
                    <a:pt x="1695" y="53073"/>
                  </a:cubicBezTo>
                  <a:cubicBezTo>
                    <a:pt x="1638" y="53073"/>
                    <a:pt x="1551" y="52969"/>
                    <a:pt x="1547" y="52813"/>
                  </a:cubicBezTo>
                  <a:lnTo>
                    <a:pt x="548" y="592"/>
                  </a:lnTo>
                  <a:lnTo>
                    <a:pt x="1699" y="552"/>
                  </a:lnTo>
                  <a:close/>
                  <a:moveTo>
                    <a:pt x="1972" y="0"/>
                  </a:moveTo>
                  <a:cubicBezTo>
                    <a:pt x="1967" y="0"/>
                    <a:pt x="1963" y="0"/>
                    <a:pt x="1958" y="1"/>
                  </a:cubicBezTo>
                  <a:lnTo>
                    <a:pt x="265" y="61"/>
                  </a:lnTo>
                  <a:cubicBezTo>
                    <a:pt x="117" y="69"/>
                    <a:pt x="1" y="192"/>
                    <a:pt x="5" y="341"/>
                  </a:cubicBezTo>
                  <a:lnTo>
                    <a:pt x="1008" y="52825"/>
                  </a:lnTo>
                  <a:cubicBezTo>
                    <a:pt x="1020" y="53268"/>
                    <a:pt x="1319" y="53611"/>
                    <a:pt x="1695" y="53611"/>
                  </a:cubicBezTo>
                  <a:cubicBezTo>
                    <a:pt x="1859" y="53611"/>
                    <a:pt x="2018" y="53544"/>
                    <a:pt x="2142" y="53420"/>
                  </a:cubicBezTo>
                  <a:cubicBezTo>
                    <a:pt x="2298" y="53264"/>
                    <a:pt x="2386" y="53036"/>
                    <a:pt x="2386" y="52797"/>
                  </a:cubicBezTo>
                  <a:lnTo>
                    <a:pt x="2242" y="269"/>
                  </a:lnTo>
                  <a:cubicBezTo>
                    <a:pt x="2242" y="197"/>
                    <a:pt x="2210" y="125"/>
                    <a:pt x="2158" y="77"/>
                  </a:cubicBezTo>
                  <a:cubicBezTo>
                    <a:pt x="2109" y="28"/>
                    <a:pt x="2040" y="0"/>
                    <a:pt x="1972"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221;p29"/>
            <p:cNvSpPr/>
            <p:nvPr/>
          </p:nvSpPr>
          <p:spPr>
            <a:xfrm>
              <a:off x="7004702" y="3253545"/>
              <a:ext cx="48107" cy="1343671"/>
            </a:xfrm>
            <a:custGeom>
              <a:avLst/>
              <a:gdLst/>
              <a:ahLst/>
              <a:cxnLst/>
              <a:rect l="l" t="t" r="r" b="b"/>
              <a:pathLst>
                <a:path w="2178" h="60834" extrusionOk="0">
                  <a:moveTo>
                    <a:pt x="2010" y="1"/>
                  </a:moveTo>
                  <a:lnTo>
                    <a:pt x="1" y="77"/>
                  </a:lnTo>
                  <a:lnTo>
                    <a:pt x="1191" y="60214"/>
                  </a:lnTo>
                  <a:cubicBezTo>
                    <a:pt x="1199" y="60561"/>
                    <a:pt x="1418" y="60833"/>
                    <a:pt x="1682" y="60833"/>
                  </a:cubicBezTo>
                  <a:cubicBezTo>
                    <a:pt x="1958" y="60833"/>
                    <a:pt x="2178" y="60546"/>
                    <a:pt x="2178" y="60190"/>
                  </a:cubicBezTo>
                  <a:lnTo>
                    <a:pt x="201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222;p29"/>
            <p:cNvSpPr/>
            <p:nvPr/>
          </p:nvSpPr>
          <p:spPr>
            <a:xfrm>
              <a:off x="6998717" y="3247560"/>
              <a:ext cx="60078" cy="1355642"/>
            </a:xfrm>
            <a:custGeom>
              <a:avLst/>
              <a:gdLst/>
              <a:ahLst/>
              <a:cxnLst/>
              <a:rect l="l" t="t" r="r" b="b"/>
              <a:pathLst>
                <a:path w="2720" h="61376" extrusionOk="0">
                  <a:moveTo>
                    <a:pt x="2010" y="551"/>
                  </a:moveTo>
                  <a:lnTo>
                    <a:pt x="2177" y="60461"/>
                  </a:lnTo>
                  <a:cubicBezTo>
                    <a:pt x="2177" y="60589"/>
                    <a:pt x="2137" y="60709"/>
                    <a:pt x="2065" y="60780"/>
                  </a:cubicBezTo>
                  <a:cubicBezTo>
                    <a:pt x="2041" y="60804"/>
                    <a:pt x="2001" y="60832"/>
                    <a:pt x="1953" y="60832"/>
                  </a:cubicBezTo>
                  <a:cubicBezTo>
                    <a:pt x="1853" y="60832"/>
                    <a:pt x="1737" y="60688"/>
                    <a:pt x="1730" y="60481"/>
                  </a:cubicBezTo>
                  <a:lnTo>
                    <a:pt x="548" y="607"/>
                  </a:lnTo>
                  <a:lnTo>
                    <a:pt x="2010" y="551"/>
                  </a:lnTo>
                  <a:close/>
                  <a:moveTo>
                    <a:pt x="2269" y="0"/>
                  </a:moveTo>
                  <a:lnTo>
                    <a:pt x="264" y="76"/>
                  </a:lnTo>
                  <a:cubicBezTo>
                    <a:pt x="116" y="80"/>
                    <a:pt x="0" y="204"/>
                    <a:pt x="0" y="352"/>
                  </a:cubicBezTo>
                  <a:lnTo>
                    <a:pt x="1191" y="60493"/>
                  </a:lnTo>
                  <a:cubicBezTo>
                    <a:pt x="1202" y="60988"/>
                    <a:pt x="1538" y="61376"/>
                    <a:pt x="1953" y="61376"/>
                  </a:cubicBezTo>
                  <a:cubicBezTo>
                    <a:pt x="2137" y="61376"/>
                    <a:pt x="2312" y="61300"/>
                    <a:pt x="2449" y="61160"/>
                  </a:cubicBezTo>
                  <a:cubicBezTo>
                    <a:pt x="2620" y="60988"/>
                    <a:pt x="2720" y="60733"/>
                    <a:pt x="2720" y="60461"/>
                  </a:cubicBezTo>
                  <a:lnTo>
                    <a:pt x="2548" y="272"/>
                  </a:lnTo>
                  <a:cubicBezTo>
                    <a:pt x="2548" y="200"/>
                    <a:pt x="2520" y="128"/>
                    <a:pt x="2469" y="76"/>
                  </a:cubicBezTo>
                  <a:cubicBezTo>
                    <a:pt x="2413" y="28"/>
                    <a:pt x="2341" y="4"/>
                    <a:pt x="2269"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23;p29"/>
            <p:cNvSpPr/>
            <p:nvPr/>
          </p:nvSpPr>
          <p:spPr>
            <a:xfrm>
              <a:off x="6102715" y="3103660"/>
              <a:ext cx="1063646" cy="242985"/>
            </a:xfrm>
            <a:custGeom>
              <a:avLst/>
              <a:gdLst/>
              <a:ahLst/>
              <a:cxnLst/>
              <a:rect l="l" t="t" r="r" b="b"/>
              <a:pathLst>
                <a:path w="48156" h="11001" extrusionOk="0">
                  <a:moveTo>
                    <a:pt x="24078" y="0"/>
                  </a:moveTo>
                  <a:cubicBezTo>
                    <a:pt x="10781" y="0"/>
                    <a:pt x="1" y="2465"/>
                    <a:pt x="1" y="5501"/>
                  </a:cubicBezTo>
                  <a:cubicBezTo>
                    <a:pt x="1" y="8541"/>
                    <a:pt x="10781" y="11001"/>
                    <a:pt x="24078" y="11001"/>
                  </a:cubicBezTo>
                  <a:cubicBezTo>
                    <a:pt x="37375" y="11001"/>
                    <a:pt x="48156" y="8541"/>
                    <a:pt x="48156" y="5501"/>
                  </a:cubicBezTo>
                  <a:cubicBezTo>
                    <a:pt x="48156" y="2465"/>
                    <a:pt x="37375" y="0"/>
                    <a:pt x="2407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224;p29"/>
            <p:cNvSpPr/>
            <p:nvPr/>
          </p:nvSpPr>
          <p:spPr>
            <a:xfrm>
              <a:off x="6096730" y="3097674"/>
              <a:ext cx="1075551" cy="254978"/>
            </a:xfrm>
            <a:custGeom>
              <a:avLst/>
              <a:gdLst/>
              <a:ahLst/>
              <a:cxnLst/>
              <a:rect l="l" t="t" r="r" b="b"/>
              <a:pathLst>
                <a:path w="48695" h="11544" extrusionOk="0">
                  <a:moveTo>
                    <a:pt x="24349" y="544"/>
                  </a:moveTo>
                  <a:cubicBezTo>
                    <a:pt x="38588" y="544"/>
                    <a:pt x="48154" y="3247"/>
                    <a:pt x="48154" y="5772"/>
                  </a:cubicBezTo>
                  <a:cubicBezTo>
                    <a:pt x="48154" y="8300"/>
                    <a:pt x="38588" y="11004"/>
                    <a:pt x="24349" y="11004"/>
                  </a:cubicBezTo>
                  <a:cubicBezTo>
                    <a:pt x="10106" y="11004"/>
                    <a:pt x="539" y="8300"/>
                    <a:pt x="539" y="5772"/>
                  </a:cubicBezTo>
                  <a:cubicBezTo>
                    <a:pt x="539" y="3247"/>
                    <a:pt x="10106" y="544"/>
                    <a:pt x="24349" y="544"/>
                  </a:cubicBezTo>
                  <a:close/>
                  <a:moveTo>
                    <a:pt x="24349" y="0"/>
                  </a:moveTo>
                  <a:cubicBezTo>
                    <a:pt x="12378" y="0"/>
                    <a:pt x="0" y="2161"/>
                    <a:pt x="0" y="5772"/>
                  </a:cubicBezTo>
                  <a:cubicBezTo>
                    <a:pt x="0" y="9387"/>
                    <a:pt x="12378" y="11544"/>
                    <a:pt x="24349" y="11544"/>
                  </a:cubicBezTo>
                  <a:cubicBezTo>
                    <a:pt x="36315" y="11544"/>
                    <a:pt x="48694" y="9387"/>
                    <a:pt x="48694" y="5772"/>
                  </a:cubicBezTo>
                  <a:cubicBezTo>
                    <a:pt x="48694" y="2161"/>
                    <a:pt x="36315" y="0"/>
                    <a:pt x="24349"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225;p29"/>
            <p:cNvSpPr/>
            <p:nvPr/>
          </p:nvSpPr>
          <p:spPr>
            <a:xfrm>
              <a:off x="6318996" y="4226478"/>
              <a:ext cx="178092" cy="408243"/>
            </a:xfrm>
            <a:custGeom>
              <a:avLst/>
              <a:gdLst/>
              <a:ahLst/>
              <a:cxnLst/>
              <a:rect l="l" t="t" r="r" b="b"/>
              <a:pathLst>
                <a:path w="8063" h="18483" extrusionOk="0">
                  <a:moveTo>
                    <a:pt x="6287" y="1"/>
                  </a:moveTo>
                  <a:cubicBezTo>
                    <a:pt x="5050" y="1"/>
                    <a:pt x="3055" y="803"/>
                    <a:pt x="2563" y="1379"/>
                  </a:cubicBezTo>
                  <a:cubicBezTo>
                    <a:pt x="2563" y="1379"/>
                    <a:pt x="1301" y="3180"/>
                    <a:pt x="2200" y="4083"/>
                  </a:cubicBezTo>
                  <a:cubicBezTo>
                    <a:pt x="3102" y="4985"/>
                    <a:pt x="4005" y="4625"/>
                    <a:pt x="3913" y="5525"/>
                  </a:cubicBezTo>
                  <a:cubicBezTo>
                    <a:pt x="3825" y="6428"/>
                    <a:pt x="2383" y="9495"/>
                    <a:pt x="1117" y="12742"/>
                  </a:cubicBezTo>
                  <a:cubicBezTo>
                    <a:pt x="1" y="15611"/>
                    <a:pt x="1919" y="18483"/>
                    <a:pt x="4063" y="18483"/>
                  </a:cubicBezTo>
                  <a:cubicBezTo>
                    <a:pt x="4343" y="18483"/>
                    <a:pt x="4627" y="18434"/>
                    <a:pt x="4908" y="18330"/>
                  </a:cubicBezTo>
                  <a:cubicBezTo>
                    <a:pt x="7340" y="17432"/>
                    <a:pt x="7073" y="8412"/>
                    <a:pt x="7432" y="6787"/>
                  </a:cubicBezTo>
                  <a:cubicBezTo>
                    <a:pt x="7791" y="5165"/>
                    <a:pt x="8063" y="4894"/>
                    <a:pt x="7971" y="3364"/>
                  </a:cubicBezTo>
                  <a:cubicBezTo>
                    <a:pt x="7884" y="1830"/>
                    <a:pt x="7791" y="204"/>
                    <a:pt x="6621" y="24"/>
                  </a:cubicBezTo>
                  <a:cubicBezTo>
                    <a:pt x="6518" y="8"/>
                    <a:pt x="6406" y="1"/>
                    <a:pt x="62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226;p29"/>
            <p:cNvSpPr/>
            <p:nvPr/>
          </p:nvSpPr>
          <p:spPr>
            <a:xfrm>
              <a:off x="6322663" y="4220558"/>
              <a:ext cx="179925" cy="420148"/>
            </a:xfrm>
            <a:custGeom>
              <a:avLst/>
              <a:gdLst/>
              <a:ahLst/>
              <a:cxnLst/>
              <a:rect l="l" t="t" r="r" b="b"/>
              <a:pathLst>
                <a:path w="8146" h="19022" extrusionOk="0">
                  <a:moveTo>
                    <a:pt x="6123" y="541"/>
                  </a:moveTo>
                  <a:cubicBezTo>
                    <a:pt x="6225" y="541"/>
                    <a:pt x="6322" y="547"/>
                    <a:pt x="6411" y="560"/>
                  </a:cubicBezTo>
                  <a:cubicBezTo>
                    <a:pt x="7362" y="708"/>
                    <a:pt x="7450" y="2190"/>
                    <a:pt x="7537" y="3647"/>
                  </a:cubicBezTo>
                  <a:cubicBezTo>
                    <a:pt x="7598" y="4702"/>
                    <a:pt x="7486" y="5121"/>
                    <a:pt x="7282" y="5876"/>
                  </a:cubicBezTo>
                  <a:cubicBezTo>
                    <a:pt x="7198" y="6180"/>
                    <a:pt x="7102" y="6535"/>
                    <a:pt x="7002" y="6998"/>
                  </a:cubicBezTo>
                  <a:cubicBezTo>
                    <a:pt x="6907" y="7426"/>
                    <a:pt x="6855" y="8301"/>
                    <a:pt x="6791" y="9407"/>
                  </a:cubicBezTo>
                  <a:cubicBezTo>
                    <a:pt x="6623" y="12319"/>
                    <a:pt x="6304" y="17731"/>
                    <a:pt x="4646" y="18347"/>
                  </a:cubicBezTo>
                  <a:cubicBezTo>
                    <a:pt x="4404" y="18436"/>
                    <a:pt x="4154" y="18480"/>
                    <a:pt x="3903" y="18480"/>
                  </a:cubicBezTo>
                  <a:cubicBezTo>
                    <a:pt x="3250" y="18480"/>
                    <a:pt x="2588" y="18183"/>
                    <a:pt x="2034" y="17624"/>
                  </a:cubicBezTo>
                  <a:cubicBezTo>
                    <a:pt x="1179" y="16752"/>
                    <a:pt x="447" y="15047"/>
                    <a:pt x="1207" y="13106"/>
                  </a:cubicBezTo>
                  <a:cubicBezTo>
                    <a:pt x="1662" y="11932"/>
                    <a:pt x="2145" y="10770"/>
                    <a:pt x="2573" y="9747"/>
                  </a:cubicBezTo>
                  <a:cubicBezTo>
                    <a:pt x="3376" y="7826"/>
                    <a:pt x="3955" y="6436"/>
                    <a:pt x="4018" y="5820"/>
                  </a:cubicBezTo>
                  <a:cubicBezTo>
                    <a:pt x="4090" y="5105"/>
                    <a:pt x="3631" y="4926"/>
                    <a:pt x="3224" y="4766"/>
                  </a:cubicBezTo>
                  <a:cubicBezTo>
                    <a:pt x="2921" y="4646"/>
                    <a:pt x="2576" y="4510"/>
                    <a:pt x="2226" y="4159"/>
                  </a:cubicBezTo>
                  <a:cubicBezTo>
                    <a:pt x="1538" y="3472"/>
                    <a:pt x="2517" y="1954"/>
                    <a:pt x="2609" y="1810"/>
                  </a:cubicBezTo>
                  <a:cubicBezTo>
                    <a:pt x="3053" y="1315"/>
                    <a:pt x="4973" y="541"/>
                    <a:pt x="6123" y="541"/>
                  </a:cubicBezTo>
                  <a:close/>
                  <a:moveTo>
                    <a:pt x="6143" y="1"/>
                  </a:moveTo>
                  <a:cubicBezTo>
                    <a:pt x="4844" y="1"/>
                    <a:pt x="2750" y="816"/>
                    <a:pt x="2189" y="1471"/>
                  </a:cubicBezTo>
                  <a:cubicBezTo>
                    <a:pt x="2185" y="1475"/>
                    <a:pt x="2178" y="1483"/>
                    <a:pt x="2173" y="1490"/>
                  </a:cubicBezTo>
                  <a:cubicBezTo>
                    <a:pt x="2117" y="1571"/>
                    <a:pt x="795" y="3492"/>
                    <a:pt x="1842" y="4542"/>
                  </a:cubicBezTo>
                  <a:cubicBezTo>
                    <a:pt x="2274" y="4974"/>
                    <a:pt x="2709" y="5145"/>
                    <a:pt x="3028" y="5269"/>
                  </a:cubicBezTo>
                  <a:cubicBezTo>
                    <a:pt x="3439" y="5433"/>
                    <a:pt x="3507" y="5469"/>
                    <a:pt x="3479" y="5769"/>
                  </a:cubicBezTo>
                  <a:cubicBezTo>
                    <a:pt x="3428" y="6303"/>
                    <a:pt x="2801" y="7802"/>
                    <a:pt x="2073" y="9539"/>
                  </a:cubicBezTo>
                  <a:cubicBezTo>
                    <a:pt x="1646" y="10565"/>
                    <a:pt x="1159" y="11728"/>
                    <a:pt x="699" y="12910"/>
                  </a:cubicBezTo>
                  <a:cubicBezTo>
                    <a:pt x="1" y="14708"/>
                    <a:pt x="375" y="16704"/>
                    <a:pt x="1650" y="18002"/>
                  </a:cubicBezTo>
                  <a:cubicBezTo>
                    <a:pt x="2305" y="18670"/>
                    <a:pt x="3104" y="19021"/>
                    <a:pt x="3898" y="19021"/>
                  </a:cubicBezTo>
                  <a:cubicBezTo>
                    <a:pt x="4215" y="19021"/>
                    <a:pt x="4530" y="18966"/>
                    <a:pt x="4833" y="18854"/>
                  </a:cubicBezTo>
                  <a:cubicBezTo>
                    <a:pt x="6827" y="18115"/>
                    <a:pt x="7130" y="12894"/>
                    <a:pt x="7330" y="9439"/>
                  </a:cubicBezTo>
                  <a:cubicBezTo>
                    <a:pt x="7390" y="8401"/>
                    <a:pt x="7445" y="7502"/>
                    <a:pt x="7530" y="7114"/>
                  </a:cubicBezTo>
                  <a:cubicBezTo>
                    <a:pt x="7629" y="6663"/>
                    <a:pt x="7725" y="6316"/>
                    <a:pt x="7805" y="6020"/>
                  </a:cubicBezTo>
                  <a:cubicBezTo>
                    <a:pt x="8017" y="5234"/>
                    <a:pt x="8145" y="4758"/>
                    <a:pt x="8077" y="3592"/>
                  </a:cubicBezTo>
                  <a:cubicBezTo>
                    <a:pt x="7981" y="2022"/>
                    <a:pt x="7877" y="240"/>
                    <a:pt x="6495" y="25"/>
                  </a:cubicBezTo>
                  <a:cubicBezTo>
                    <a:pt x="6387" y="8"/>
                    <a:pt x="6268" y="1"/>
                    <a:pt x="6143"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29"/>
            <p:cNvSpPr/>
            <p:nvPr/>
          </p:nvSpPr>
          <p:spPr>
            <a:xfrm>
              <a:off x="6339162" y="4566139"/>
              <a:ext cx="121857" cy="68604"/>
            </a:xfrm>
            <a:custGeom>
              <a:avLst/>
              <a:gdLst/>
              <a:ahLst/>
              <a:cxnLst/>
              <a:rect l="l" t="t" r="r" b="b"/>
              <a:pathLst>
                <a:path w="5517" h="3106" extrusionOk="0">
                  <a:moveTo>
                    <a:pt x="2208" y="0"/>
                  </a:moveTo>
                  <a:cubicBezTo>
                    <a:pt x="1377" y="0"/>
                    <a:pt x="593" y="57"/>
                    <a:pt x="0" y="116"/>
                  </a:cubicBezTo>
                  <a:cubicBezTo>
                    <a:pt x="395" y="1823"/>
                    <a:pt x="1719" y="3105"/>
                    <a:pt x="3149" y="3105"/>
                  </a:cubicBezTo>
                  <a:cubicBezTo>
                    <a:pt x="3429" y="3105"/>
                    <a:pt x="3713" y="3056"/>
                    <a:pt x="3995" y="2952"/>
                  </a:cubicBezTo>
                  <a:cubicBezTo>
                    <a:pt x="4705" y="2688"/>
                    <a:pt x="5185" y="1730"/>
                    <a:pt x="5516" y="463"/>
                  </a:cubicBezTo>
                  <a:cubicBezTo>
                    <a:pt x="4578" y="108"/>
                    <a:pt x="3349" y="0"/>
                    <a:pt x="2208" y="0"/>
                  </a:cubicBezTo>
                  <a:close/>
                </a:path>
              </a:pathLst>
            </a:custGeom>
            <a:solidFill>
              <a:srgbClr val="F7B69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7965C"/>
                </a:solidFill>
              </a:endParaRPr>
            </a:p>
          </p:txBody>
        </p:sp>
        <p:sp>
          <p:nvSpPr>
            <p:cNvPr id="228" name="Google Shape;228;p29"/>
            <p:cNvSpPr/>
            <p:nvPr/>
          </p:nvSpPr>
          <p:spPr>
            <a:xfrm>
              <a:off x="6332977" y="4560198"/>
              <a:ext cx="134667" cy="80509"/>
            </a:xfrm>
            <a:custGeom>
              <a:avLst/>
              <a:gdLst/>
              <a:ahLst/>
              <a:cxnLst/>
              <a:rect l="l" t="t" r="r" b="b"/>
              <a:pathLst>
                <a:path w="6097" h="3645" extrusionOk="0">
                  <a:moveTo>
                    <a:pt x="2496" y="540"/>
                  </a:moveTo>
                  <a:cubicBezTo>
                    <a:pt x="3511" y="540"/>
                    <a:pt x="4600" y="626"/>
                    <a:pt x="5468" y="905"/>
                  </a:cubicBezTo>
                  <a:cubicBezTo>
                    <a:pt x="5129" y="2083"/>
                    <a:pt x="4698" y="2778"/>
                    <a:pt x="4179" y="2970"/>
                  </a:cubicBezTo>
                  <a:cubicBezTo>
                    <a:pt x="3935" y="3059"/>
                    <a:pt x="3684" y="3104"/>
                    <a:pt x="3431" y="3104"/>
                  </a:cubicBezTo>
                  <a:cubicBezTo>
                    <a:pt x="3057" y="3104"/>
                    <a:pt x="2679" y="3005"/>
                    <a:pt x="2314" y="2809"/>
                  </a:cubicBezTo>
                  <a:cubicBezTo>
                    <a:pt x="1538" y="2391"/>
                    <a:pt x="924" y="1587"/>
                    <a:pt x="627" y="625"/>
                  </a:cubicBezTo>
                  <a:cubicBezTo>
                    <a:pt x="1155" y="580"/>
                    <a:pt x="1809" y="540"/>
                    <a:pt x="2496" y="540"/>
                  </a:cubicBezTo>
                  <a:close/>
                  <a:moveTo>
                    <a:pt x="2476" y="1"/>
                  </a:moveTo>
                  <a:cubicBezTo>
                    <a:pt x="1628" y="1"/>
                    <a:pt x="836" y="59"/>
                    <a:pt x="256" y="118"/>
                  </a:cubicBezTo>
                  <a:cubicBezTo>
                    <a:pt x="177" y="125"/>
                    <a:pt x="109" y="166"/>
                    <a:pt x="61" y="229"/>
                  </a:cubicBezTo>
                  <a:cubicBezTo>
                    <a:pt x="17" y="289"/>
                    <a:pt x="0" y="369"/>
                    <a:pt x="17" y="445"/>
                  </a:cubicBezTo>
                  <a:cubicBezTo>
                    <a:pt x="304" y="1691"/>
                    <a:pt x="1067" y="2750"/>
                    <a:pt x="2058" y="3285"/>
                  </a:cubicBezTo>
                  <a:cubicBezTo>
                    <a:pt x="2502" y="3525"/>
                    <a:pt x="2968" y="3644"/>
                    <a:pt x="3431" y="3644"/>
                  </a:cubicBezTo>
                  <a:cubicBezTo>
                    <a:pt x="3752" y="3644"/>
                    <a:pt x="4063" y="3589"/>
                    <a:pt x="4366" y="3477"/>
                  </a:cubicBezTo>
                  <a:cubicBezTo>
                    <a:pt x="5105" y="3201"/>
                    <a:pt x="5656" y="2326"/>
                    <a:pt x="6060" y="800"/>
                  </a:cubicBezTo>
                  <a:cubicBezTo>
                    <a:pt x="6096" y="669"/>
                    <a:pt x="6024" y="529"/>
                    <a:pt x="5892" y="481"/>
                  </a:cubicBezTo>
                  <a:cubicBezTo>
                    <a:pt x="4916" y="111"/>
                    <a:pt x="3643" y="1"/>
                    <a:pt x="2476" y="1"/>
                  </a:cubicBez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229;p29"/>
            <p:cNvSpPr/>
            <p:nvPr/>
          </p:nvSpPr>
          <p:spPr>
            <a:xfrm>
              <a:off x="6313828" y="4139409"/>
              <a:ext cx="155408" cy="168572"/>
            </a:xfrm>
            <a:custGeom>
              <a:avLst/>
              <a:gdLst/>
              <a:ahLst/>
              <a:cxnLst/>
              <a:rect l="l" t="t" r="r" b="b"/>
              <a:pathLst>
                <a:path w="7036" h="7632" extrusionOk="0">
                  <a:moveTo>
                    <a:pt x="5773" y="0"/>
                  </a:moveTo>
                  <a:lnTo>
                    <a:pt x="360" y="1350"/>
                  </a:lnTo>
                  <a:lnTo>
                    <a:pt x="1" y="1350"/>
                  </a:lnTo>
                  <a:cubicBezTo>
                    <a:pt x="1" y="1350"/>
                    <a:pt x="2617" y="5772"/>
                    <a:pt x="3336" y="6942"/>
                  </a:cubicBezTo>
                  <a:cubicBezTo>
                    <a:pt x="3622" y="7407"/>
                    <a:pt x="4177" y="7631"/>
                    <a:pt x="4759" y="7631"/>
                  </a:cubicBezTo>
                  <a:cubicBezTo>
                    <a:pt x="5647" y="7631"/>
                    <a:pt x="6599" y="7111"/>
                    <a:pt x="6763" y="6131"/>
                  </a:cubicBezTo>
                  <a:cubicBezTo>
                    <a:pt x="7035" y="4510"/>
                    <a:pt x="5773" y="0"/>
                    <a:pt x="577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230;p29"/>
            <p:cNvSpPr/>
            <p:nvPr/>
          </p:nvSpPr>
          <p:spPr>
            <a:xfrm>
              <a:off x="6307577" y="4133423"/>
              <a:ext cx="167644" cy="180521"/>
            </a:xfrm>
            <a:custGeom>
              <a:avLst/>
              <a:gdLst/>
              <a:ahLst/>
              <a:cxnLst/>
              <a:rect l="l" t="t" r="r" b="b"/>
              <a:pathLst>
                <a:path w="7590" h="8173" extrusionOk="0">
                  <a:moveTo>
                    <a:pt x="5864" y="599"/>
                  </a:moveTo>
                  <a:cubicBezTo>
                    <a:pt x="6120" y="1565"/>
                    <a:pt x="7002" y="5028"/>
                    <a:pt x="6779" y="6358"/>
                  </a:cubicBezTo>
                  <a:cubicBezTo>
                    <a:pt x="6655" y="7101"/>
                    <a:pt x="6008" y="7481"/>
                    <a:pt x="5440" y="7592"/>
                  </a:cubicBezTo>
                  <a:cubicBezTo>
                    <a:pt x="5314" y="7617"/>
                    <a:pt x="5180" y="7631"/>
                    <a:pt x="5045" y="7631"/>
                  </a:cubicBezTo>
                  <a:cubicBezTo>
                    <a:pt x="4578" y="7631"/>
                    <a:pt x="4096" y="7470"/>
                    <a:pt x="3851" y="7074"/>
                  </a:cubicBezTo>
                  <a:cubicBezTo>
                    <a:pt x="3263" y="6123"/>
                    <a:pt x="1403" y="2983"/>
                    <a:pt x="747" y="1877"/>
                  </a:cubicBezTo>
                  <a:lnTo>
                    <a:pt x="5864" y="599"/>
                  </a:lnTo>
                  <a:close/>
                  <a:moveTo>
                    <a:pt x="6051" y="1"/>
                  </a:moveTo>
                  <a:cubicBezTo>
                    <a:pt x="6030" y="1"/>
                    <a:pt x="6009" y="3"/>
                    <a:pt x="5988" y="8"/>
                  </a:cubicBezTo>
                  <a:lnTo>
                    <a:pt x="612" y="1353"/>
                  </a:lnTo>
                  <a:lnTo>
                    <a:pt x="284" y="1353"/>
                  </a:lnTo>
                  <a:cubicBezTo>
                    <a:pt x="184" y="1353"/>
                    <a:pt x="96" y="1405"/>
                    <a:pt x="48" y="1490"/>
                  </a:cubicBezTo>
                  <a:cubicBezTo>
                    <a:pt x="0" y="1573"/>
                    <a:pt x="0" y="1677"/>
                    <a:pt x="52" y="1761"/>
                  </a:cubicBezTo>
                  <a:cubicBezTo>
                    <a:pt x="76" y="1805"/>
                    <a:pt x="2677" y="6194"/>
                    <a:pt x="3392" y="7357"/>
                  </a:cubicBezTo>
                  <a:cubicBezTo>
                    <a:pt x="3707" y="7872"/>
                    <a:pt x="4338" y="8172"/>
                    <a:pt x="5045" y="8172"/>
                  </a:cubicBezTo>
                  <a:cubicBezTo>
                    <a:pt x="5209" y="8172"/>
                    <a:pt x="5377" y="8156"/>
                    <a:pt x="5545" y="8124"/>
                  </a:cubicBezTo>
                  <a:cubicBezTo>
                    <a:pt x="6495" y="7940"/>
                    <a:pt x="7170" y="7297"/>
                    <a:pt x="7313" y="6447"/>
                  </a:cubicBezTo>
                  <a:cubicBezTo>
                    <a:pt x="7590" y="4784"/>
                    <a:pt x="6367" y="383"/>
                    <a:pt x="6316" y="199"/>
                  </a:cubicBezTo>
                  <a:cubicBezTo>
                    <a:pt x="6281" y="77"/>
                    <a:pt x="6171" y="1"/>
                    <a:pt x="6051"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231;p29"/>
            <p:cNvSpPr/>
            <p:nvPr/>
          </p:nvSpPr>
          <p:spPr>
            <a:xfrm>
              <a:off x="6160408" y="3944155"/>
              <a:ext cx="322743" cy="243117"/>
            </a:xfrm>
            <a:custGeom>
              <a:avLst/>
              <a:gdLst/>
              <a:ahLst/>
              <a:cxnLst/>
              <a:rect l="l" t="t" r="r" b="b"/>
              <a:pathLst>
                <a:path w="14612" h="11007" extrusionOk="0">
                  <a:moveTo>
                    <a:pt x="10641" y="0"/>
                  </a:moveTo>
                  <a:cubicBezTo>
                    <a:pt x="10524" y="0"/>
                    <a:pt x="10404" y="1"/>
                    <a:pt x="10282" y="1"/>
                  </a:cubicBezTo>
                  <a:cubicBezTo>
                    <a:pt x="8661" y="1"/>
                    <a:pt x="2078" y="1894"/>
                    <a:pt x="724" y="3160"/>
                  </a:cubicBezTo>
                  <a:cubicBezTo>
                    <a:pt x="724" y="3160"/>
                    <a:pt x="1" y="4331"/>
                    <a:pt x="364" y="5142"/>
                  </a:cubicBezTo>
                  <a:cubicBezTo>
                    <a:pt x="724" y="5952"/>
                    <a:pt x="1715" y="8297"/>
                    <a:pt x="2346" y="9471"/>
                  </a:cubicBezTo>
                  <a:cubicBezTo>
                    <a:pt x="2831" y="10371"/>
                    <a:pt x="4652" y="11007"/>
                    <a:pt x="6985" y="11007"/>
                  </a:cubicBezTo>
                  <a:cubicBezTo>
                    <a:pt x="7685" y="11007"/>
                    <a:pt x="8430" y="10950"/>
                    <a:pt x="9200" y="10825"/>
                  </a:cubicBezTo>
                  <a:cubicBezTo>
                    <a:pt x="12539" y="10282"/>
                    <a:pt x="14432" y="8748"/>
                    <a:pt x="14520" y="7398"/>
                  </a:cubicBezTo>
                  <a:cubicBezTo>
                    <a:pt x="14612" y="6044"/>
                    <a:pt x="13981" y="4239"/>
                    <a:pt x="13530" y="2078"/>
                  </a:cubicBezTo>
                  <a:cubicBezTo>
                    <a:pt x="13112" y="76"/>
                    <a:pt x="12080" y="0"/>
                    <a:pt x="10641" y="0"/>
                  </a:cubicBezTo>
                  <a:close/>
                </a:path>
              </a:pathLst>
            </a:custGeom>
            <a:solidFill>
              <a:srgbClr val="F796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232;p29"/>
            <p:cNvSpPr/>
            <p:nvPr/>
          </p:nvSpPr>
          <p:spPr>
            <a:xfrm>
              <a:off x="6153804" y="3938236"/>
              <a:ext cx="334736" cy="254912"/>
            </a:xfrm>
            <a:custGeom>
              <a:avLst/>
              <a:gdLst/>
              <a:ahLst/>
              <a:cxnLst/>
              <a:rect l="l" t="t" r="r" b="b"/>
              <a:pathLst>
                <a:path w="15155" h="11541" extrusionOk="0">
                  <a:moveTo>
                    <a:pt x="10961" y="540"/>
                  </a:moveTo>
                  <a:cubicBezTo>
                    <a:pt x="12345" y="540"/>
                    <a:pt x="13190" y="617"/>
                    <a:pt x="13565" y="2398"/>
                  </a:cubicBezTo>
                  <a:cubicBezTo>
                    <a:pt x="13700" y="3065"/>
                    <a:pt x="13857" y="3700"/>
                    <a:pt x="14004" y="4295"/>
                  </a:cubicBezTo>
                  <a:cubicBezTo>
                    <a:pt x="14328" y="5613"/>
                    <a:pt x="14611" y="6752"/>
                    <a:pt x="14552" y="7646"/>
                  </a:cubicBezTo>
                  <a:cubicBezTo>
                    <a:pt x="14472" y="8828"/>
                    <a:pt x="12699" y="10299"/>
                    <a:pt x="9455" y="10826"/>
                  </a:cubicBezTo>
                  <a:cubicBezTo>
                    <a:pt x="8706" y="10947"/>
                    <a:pt x="7983" y="11002"/>
                    <a:pt x="7306" y="11002"/>
                  </a:cubicBezTo>
                  <a:cubicBezTo>
                    <a:pt x="5043" y="11002"/>
                    <a:pt x="3306" y="10389"/>
                    <a:pt x="2884" y="9611"/>
                  </a:cubicBezTo>
                  <a:cubicBezTo>
                    <a:pt x="2381" y="8677"/>
                    <a:pt x="1634" y="6959"/>
                    <a:pt x="1187" y="5932"/>
                  </a:cubicBezTo>
                  <a:lnTo>
                    <a:pt x="911" y="5302"/>
                  </a:lnTo>
                  <a:cubicBezTo>
                    <a:pt x="672" y="4763"/>
                    <a:pt x="1047" y="3919"/>
                    <a:pt x="1234" y="3600"/>
                  </a:cubicBezTo>
                  <a:cubicBezTo>
                    <a:pt x="2553" y="2426"/>
                    <a:pt x="8960" y="540"/>
                    <a:pt x="10581" y="540"/>
                  </a:cubicBezTo>
                  <a:lnTo>
                    <a:pt x="10769" y="540"/>
                  </a:lnTo>
                  <a:cubicBezTo>
                    <a:pt x="10834" y="540"/>
                    <a:pt x="10898" y="540"/>
                    <a:pt x="10961" y="540"/>
                  </a:cubicBezTo>
                  <a:close/>
                  <a:moveTo>
                    <a:pt x="11016" y="0"/>
                  </a:moveTo>
                  <a:cubicBezTo>
                    <a:pt x="10935" y="0"/>
                    <a:pt x="10852" y="1"/>
                    <a:pt x="10769" y="1"/>
                  </a:cubicBezTo>
                  <a:lnTo>
                    <a:pt x="10581" y="1"/>
                  </a:lnTo>
                  <a:cubicBezTo>
                    <a:pt x="8944" y="1"/>
                    <a:pt x="2298" y="1867"/>
                    <a:pt x="839" y="3229"/>
                  </a:cubicBezTo>
                  <a:cubicBezTo>
                    <a:pt x="819" y="3244"/>
                    <a:pt x="807" y="3264"/>
                    <a:pt x="792" y="3285"/>
                  </a:cubicBezTo>
                  <a:cubicBezTo>
                    <a:pt x="759" y="3336"/>
                    <a:pt x="1" y="4590"/>
                    <a:pt x="416" y="5521"/>
                  </a:cubicBezTo>
                  <a:lnTo>
                    <a:pt x="692" y="6148"/>
                  </a:lnTo>
                  <a:cubicBezTo>
                    <a:pt x="1142" y="7183"/>
                    <a:pt x="1894" y="8913"/>
                    <a:pt x="2409" y="9867"/>
                  </a:cubicBezTo>
                  <a:cubicBezTo>
                    <a:pt x="2972" y="10913"/>
                    <a:pt x="4941" y="11540"/>
                    <a:pt x="7298" y="11540"/>
                  </a:cubicBezTo>
                  <a:cubicBezTo>
                    <a:pt x="8020" y="11540"/>
                    <a:pt x="8776" y="11481"/>
                    <a:pt x="9543" y="11357"/>
                  </a:cubicBezTo>
                  <a:cubicBezTo>
                    <a:pt x="12699" y="10845"/>
                    <a:pt x="14979" y="9335"/>
                    <a:pt x="15090" y="7682"/>
                  </a:cubicBezTo>
                  <a:cubicBezTo>
                    <a:pt x="15154" y="6704"/>
                    <a:pt x="14867" y="5525"/>
                    <a:pt x="14531" y="4164"/>
                  </a:cubicBezTo>
                  <a:cubicBezTo>
                    <a:pt x="14384" y="3576"/>
                    <a:pt x="14232" y="2949"/>
                    <a:pt x="14092" y="2290"/>
                  </a:cubicBezTo>
                  <a:cubicBezTo>
                    <a:pt x="13639" y="119"/>
                    <a:pt x="12433" y="0"/>
                    <a:pt x="11016"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233;p29"/>
            <p:cNvSpPr/>
            <p:nvPr/>
          </p:nvSpPr>
          <p:spPr>
            <a:xfrm>
              <a:off x="6006303" y="3114328"/>
              <a:ext cx="421098" cy="954268"/>
            </a:xfrm>
            <a:custGeom>
              <a:avLst/>
              <a:gdLst/>
              <a:ahLst/>
              <a:cxnLst/>
              <a:rect l="l" t="t" r="r" b="b"/>
              <a:pathLst>
                <a:path w="19065" h="43204" extrusionOk="0">
                  <a:moveTo>
                    <a:pt x="15909" y="1"/>
                  </a:moveTo>
                  <a:cubicBezTo>
                    <a:pt x="8815" y="93"/>
                    <a:pt x="3722" y="212"/>
                    <a:pt x="3643" y="240"/>
                  </a:cubicBezTo>
                  <a:cubicBezTo>
                    <a:pt x="3371" y="328"/>
                    <a:pt x="3191" y="1862"/>
                    <a:pt x="3012" y="3125"/>
                  </a:cubicBezTo>
                  <a:cubicBezTo>
                    <a:pt x="3012" y="3125"/>
                    <a:pt x="0" y="3508"/>
                    <a:pt x="544" y="11892"/>
                  </a:cubicBezTo>
                  <a:cubicBezTo>
                    <a:pt x="619" y="13067"/>
                    <a:pt x="3659" y="26587"/>
                    <a:pt x="3879" y="28121"/>
                  </a:cubicBezTo>
                  <a:cubicBezTo>
                    <a:pt x="5228" y="37543"/>
                    <a:pt x="8240" y="42260"/>
                    <a:pt x="8240" y="42260"/>
                  </a:cubicBezTo>
                  <a:cubicBezTo>
                    <a:pt x="8240" y="42260"/>
                    <a:pt x="8458" y="43203"/>
                    <a:pt x="11036" y="43203"/>
                  </a:cubicBezTo>
                  <a:cubicBezTo>
                    <a:pt x="11335" y="43203"/>
                    <a:pt x="11665" y="43191"/>
                    <a:pt x="12031" y="43162"/>
                  </a:cubicBezTo>
                  <a:cubicBezTo>
                    <a:pt x="15546" y="42891"/>
                    <a:pt x="19065" y="40546"/>
                    <a:pt x="19065" y="40546"/>
                  </a:cubicBezTo>
                  <a:cubicBezTo>
                    <a:pt x="19065" y="40546"/>
                    <a:pt x="17259" y="22241"/>
                    <a:pt x="17439" y="14217"/>
                  </a:cubicBezTo>
                  <a:cubicBezTo>
                    <a:pt x="17491" y="11996"/>
                    <a:pt x="18773" y="10905"/>
                    <a:pt x="18868" y="9384"/>
                  </a:cubicBezTo>
                  <a:cubicBezTo>
                    <a:pt x="19060" y="6380"/>
                    <a:pt x="18610" y="4243"/>
                    <a:pt x="18378" y="3376"/>
                  </a:cubicBezTo>
                  <a:lnTo>
                    <a:pt x="15909" y="1"/>
                  </a:ln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234;p29"/>
            <p:cNvSpPr/>
            <p:nvPr/>
          </p:nvSpPr>
          <p:spPr>
            <a:xfrm>
              <a:off x="6001797" y="3108342"/>
              <a:ext cx="431766" cy="966218"/>
            </a:xfrm>
            <a:custGeom>
              <a:avLst/>
              <a:gdLst/>
              <a:ahLst/>
              <a:cxnLst/>
              <a:rect l="l" t="t" r="r" b="b"/>
              <a:pathLst>
                <a:path w="19548" h="43745" extrusionOk="0">
                  <a:moveTo>
                    <a:pt x="15977" y="544"/>
                  </a:moveTo>
                  <a:lnTo>
                    <a:pt x="18334" y="3763"/>
                  </a:lnTo>
                  <a:cubicBezTo>
                    <a:pt x="18550" y="4582"/>
                    <a:pt x="18989" y="6694"/>
                    <a:pt x="18805" y="9638"/>
                  </a:cubicBezTo>
                  <a:cubicBezTo>
                    <a:pt x="18766" y="10258"/>
                    <a:pt x="18510" y="10805"/>
                    <a:pt x="18218" y="11436"/>
                  </a:cubicBezTo>
                  <a:cubicBezTo>
                    <a:pt x="17835" y="12254"/>
                    <a:pt x="17403" y="13185"/>
                    <a:pt x="17376" y="14479"/>
                  </a:cubicBezTo>
                  <a:lnTo>
                    <a:pt x="17376" y="14483"/>
                  </a:lnTo>
                  <a:cubicBezTo>
                    <a:pt x="17203" y="22025"/>
                    <a:pt x="18801" y="38828"/>
                    <a:pt x="18981" y="40682"/>
                  </a:cubicBezTo>
                  <a:cubicBezTo>
                    <a:pt x="18310" y="41101"/>
                    <a:pt x="15234" y="42930"/>
                    <a:pt x="12211" y="43166"/>
                  </a:cubicBezTo>
                  <a:cubicBezTo>
                    <a:pt x="11853" y="43193"/>
                    <a:pt x="11531" y="43205"/>
                    <a:pt x="11241" y="43205"/>
                  </a:cubicBezTo>
                  <a:cubicBezTo>
                    <a:pt x="8985" y="43205"/>
                    <a:pt x="8711" y="42471"/>
                    <a:pt x="8708" y="42471"/>
                  </a:cubicBezTo>
                  <a:cubicBezTo>
                    <a:pt x="8704" y="42443"/>
                    <a:pt x="8692" y="42411"/>
                    <a:pt x="8676" y="42388"/>
                  </a:cubicBezTo>
                  <a:cubicBezTo>
                    <a:pt x="8644" y="42340"/>
                    <a:pt x="5676" y="37598"/>
                    <a:pt x="4350" y="28351"/>
                  </a:cubicBezTo>
                  <a:cubicBezTo>
                    <a:pt x="4250" y="27669"/>
                    <a:pt x="3599" y="24629"/>
                    <a:pt x="2908" y="21414"/>
                  </a:cubicBezTo>
                  <a:cubicBezTo>
                    <a:pt x="2042" y="17368"/>
                    <a:pt x="1059" y="12782"/>
                    <a:pt x="1015" y="12147"/>
                  </a:cubicBezTo>
                  <a:cubicBezTo>
                    <a:pt x="504" y="4190"/>
                    <a:pt x="3227" y="3667"/>
                    <a:pt x="3251" y="3663"/>
                  </a:cubicBezTo>
                  <a:cubicBezTo>
                    <a:pt x="3371" y="3647"/>
                    <a:pt x="3467" y="3555"/>
                    <a:pt x="3483" y="3435"/>
                  </a:cubicBezTo>
                  <a:lnTo>
                    <a:pt x="3548" y="2988"/>
                  </a:lnTo>
                  <a:cubicBezTo>
                    <a:pt x="3655" y="2209"/>
                    <a:pt x="3815" y="1059"/>
                    <a:pt x="3967" y="771"/>
                  </a:cubicBezTo>
                  <a:cubicBezTo>
                    <a:pt x="4654" y="739"/>
                    <a:pt x="9319" y="631"/>
                    <a:pt x="15977" y="544"/>
                  </a:cubicBezTo>
                  <a:close/>
                  <a:moveTo>
                    <a:pt x="16109" y="0"/>
                  </a:moveTo>
                  <a:cubicBezTo>
                    <a:pt x="11783" y="56"/>
                    <a:pt x="3955" y="188"/>
                    <a:pt x="3763" y="252"/>
                  </a:cubicBezTo>
                  <a:cubicBezTo>
                    <a:pt x="3412" y="367"/>
                    <a:pt x="3288" y="923"/>
                    <a:pt x="3012" y="2913"/>
                  </a:cubicBezTo>
                  <a:lnTo>
                    <a:pt x="2973" y="3180"/>
                  </a:lnTo>
                  <a:cubicBezTo>
                    <a:pt x="2257" y="3435"/>
                    <a:pt x="1" y="4821"/>
                    <a:pt x="475" y="12182"/>
                  </a:cubicBezTo>
                  <a:cubicBezTo>
                    <a:pt x="519" y="12858"/>
                    <a:pt x="1467" y="17263"/>
                    <a:pt x="2381" y="21525"/>
                  </a:cubicBezTo>
                  <a:cubicBezTo>
                    <a:pt x="3068" y="24733"/>
                    <a:pt x="3719" y="27765"/>
                    <a:pt x="3815" y="28427"/>
                  </a:cubicBezTo>
                  <a:cubicBezTo>
                    <a:pt x="5101" y="37403"/>
                    <a:pt x="7933" y="42211"/>
                    <a:pt x="8197" y="42647"/>
                  </a:cubicBezTo>
                  <a:cubicBezTo>
                    <a:pt x="8288" y="42891"/>
                    <a:pt x="8772" y="43745"/>
                    <a:pt x="11252" y="43745"/>
                  </a:cubicBezTo>
                  <a:cubicBezTo>
                    <a:pt x="11556" y="43745"/>
                    <a:pt x="11888" y="43733"/>
                    <a:pt x="12255" y="43706"/>
                  </a:cubicBezTo>
                  <a:cubicBezTo>
                    <a:pt x="15802" y="43430"/>
                    <a:pt x="19273" y="41141"/>
                    <a:pt x="19417" y="41045"/>
                  </a:cubicBezTo>
                  <a:cubicBezTo>
                    <a:pt x="19500" y="40989"/>
                    <a:pt x="19548" y="40893"/>
                    <a:pt x="19536" y="40793"/>
                  </a:cubicBezTo>
                  <a:cubicBezTo>
                    <a:pt x="19520" y="40610"/>
                    <a:pt x="17739" y="22412"/>
                    <a:pt x="17914" y="14496"/>
                  </a:cubicBezTo>
                  <a:cubicBezTo>
                    <a:pt x="17942" y="13309"/>
                    <a:pt x="18330" y="12475"/>
                    <a:pt x="18705" y="11664"/>
                  </a:cubicBezTo>
                  <a:cubicBezTo>
                    <a:pt x="19013" y="11013"/>
                    <a:pt x="19297" y="10394"/>
                    <a:pt x="19345" y="9675"/>
                  </a:cubicBezTo>
                  <a:cubicBezTo>
                    <a:pt x="19540" y="6587"/>
                    <a:pt x="19061" y="4382"/>
                    <a:pt x="18845" y="3575"/>
                  </a:cubicBezTo>
                  <a:cubicBezTo>
                    <a:pt x="18838" y="3543"/>
                    <a:pt x="18821" y="3512"/>
                    <a:pt x="18801" y="3488"/>
                  </a:cubicBezTo>
                  <a:lnTo>
                    <a:pt x="16333" y="112"/>
                  </a:lnTo>
                  <a:cubicBezTo>
                    <a:pt x="16281" y="41"/>
                    <a:pt x="16185" y="0"/>
                    <a:pt x="16109"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235;p29"/>
            <p:cNvSpPr/>
            <p:nvPr/>
          </p:nvSpPr>
          <p:spPr>
            <a:xfrm>
              <a:off x="5884314" y="3143439"/>
              <a:ext cx="355012" cy="166076"/>
            </a:xfrm>
            <a:custGeom>
              <a:avLst/>
              <a:gdLst/>
              <a:ahLst/>
              <a:cxnLst/>
              <a:rect l="l" t="t" r="r" b="b"/>
              <a:pathLst>
                <a:path w="16073" h="7519" extrusionOk="0">
                  <a:moveTo>
                    <a:pt x="10116" y="0"/>
                  </a:moveTo>
                  <a:cubicBezTo>
                    <a:pt x="9398" y="0"/>
                    <a:pt x="8690" y="125"/>
                    <a:pt x="8047" y="432"/>
                  </a:cubicBezTo>
                  <a:cubicBezTo>
                    <a:pt x="8047" y="432"/>
                    <a:pt x="4321" y="992"/>
                    <a:pt x="2037" y="3580"/>
                  </a:cubicBezTo>
                  <a:cubicBezTo>
                    <a:pt x="0" y="5890"/>
                    <a:pt x="1324" y="7519"/>
                    <a:pt x="4787" y="7519"/>
                  </a:cubicBezTo>
                  <a:cubicBezTo>
                    <a:pt x="5204" y="7519"/>
                    <a:pt x="5653" y="7495"/>
                    <a:pt x="6130" y="7446"/>
                  </a:cubicBezTo>
                  <a:cubicBezTo>
                    <a:pt x="10568" y="6987"/>
                    <a:pt x="15684" y="2438"/>
                    <a:pt x="15900" y="2194"/>
                  </a:cubicBezTo>
                  <a:cubicBezTo>
                    <a:pt x="16073" y="2002"/>
                    <a:pt x="13002" y="0"/>
                    <a:pt x="1011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236;p29"/>
            <p:cNvSpPr/>
            <p:nvPr/>
          </p:nvSpPr>
          <p:spPr>
            <a:xfrm>
              <a:off x="5897611" y="3137454"/>
              <a:ext cx="345934" cy="178047"/>
            </a:xfrm>
            <a:custGeom>
              <a:avLst/>
              <a:gdLst/>
              <a:ahLst/>
              <a:cxnLst/>
              <a:rect l="l" t="t" r="r" b="b"/>
              <a:pathLst>
                <a:path w="15662" h="8061" extrusionOk="0">
                  <a:moveTo>
                    <a:pt x="9491" y="548"/>
                  </a:moveTo>
                  <a:cubicBezTo>
                    <a:pt x="11823" y="548"/>
                    <a:pt x="14343" y="1910"/>
                    <a:pt x="14942" y="2425"/>
                  </a:cubicBezTo>
                  <a:cubicBezTo>
                    <a:pt x="14059" y="3208"/>
                    <a:pt x="9526" y="7035"/>
                    <a:pt x="5500" y="7450"/>
                  </a:cubicBezTo>
                  <a:cubicBezTo>
                    <a:pt x="5046" y="7496"/>
                    <a:pt x="4614" y="7519"/>
                    <a:pt x="4209" y="7519"/>
                  </a:cubicBezTo>
                  <a:cubicBezTo>
                    <a:pt x="2485" y="7519"/>
                    <a:pt x="1249" y="7108"/>
                    <a:pt x="867" y="6368"/>
                  </a:cubicBezTo>
                  <a:cubicBezTo>
                    <a:pt x="559" y="5772"/>
                    <a:pt x="835" y="4941"/>
                    <a:pt x="1638" y="4030"/>
                  </a:cubicBezTo>
                  <a:cubicBezTo>
                    <a:pt x="3826" y="1551"/>
                    <a:pt x="7445" y="975"/>
                    <a:pt x="7485" y="972"/>
                  </a:cubicBezTo>
                  <a:cubicBezTo>
                    <a:pt x="7509" y="967"/>
                    <a:pt x="7537" y="959"/>
                    <a:pt x="7561" y="948"/>
                  </a:cubicBezTo>
                  <a:cubicBezTo>
                    <a:pt x="8153" y="664"/>
                    <a:pt x="8816" y="548"/>
                    <a:pt x="9491" y="548"/>
                  </a:cubicBezTo>
                  <a:close/>
                  <a:moveTo>
                    <a:pt x="9523" y="1"/>
                  </a:moveTo>
                  <a:cubicBezTo>
                    <a:pt x="8776" y="1"/>
                    <a:pt x="8038" y="129"/>
                    <a:pt x="7362" y="444"/>
                  </a:cubicBezTo>
                  <a:cubicBezTo>
                    <a:pt x="6926" y="516"/>
                    <a:pt x="3455" y="1155"/>
                    <a:pt x="1234" y="3671"/>
                  </a:cubicBezTo>
                  <a:cubicBezTo>
                    <a:pt x="0" y="5070"/>
                    <a:pt x="92" y="6044"/>
                    <a:pt x="388" y="6619"/>
                  </a:cubicBezTo>
                  <a:cubicBezTo>
                    <a:pt x="871" y="7557"/>
                    <a:pt x="2221" y="8060"/>
                    <a:pt x="4170" y="8060"/>
                  </a:cubicBezTo>
                  <a:cubicBezTo>
                    <a:pt x="4606" y="8060"/>
                    <a:pt x="5065" y="8037"/>
                    <a:pt x="5557" y="7985"/>
                  </a:cubicBezTo>
                  <a:cubicBezTo>
                    <a:pt x="9926" y="7538"/>
                    <a:pt x="15086" y="3112"/>
                    <a:pt x="15502" y="2649"/>
                  </a:cubicBezTo>
                  <a:cubicBezTo>
                    <a:pt x="15530" y="2616"/>
                    <a:pt x="15661" y="2445"/>
                    <a:pt x="15490" y="2218"/>
                  </a:cubicBezTo>
                  <a:cubicBezTo>
                    <a:pt x="15119" y="1724"/>
                    <a:pt x="12263" y="1"/>
                    <a:pt x="9523"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237;p29"/>
            <p:cNvSpPr/>
            <p:nvPr/>
          </p:nvSpPr>
          <p:spPr>
            <a:xfrm>
              <a:off x="6152478" y="3117619"/>
              <a:ext cx="454185" cy="155363"/>
            </a:xfrm>
            <a:custGeom>
              <a:avLst/>
              <a:gdLst/>
              <a:ahLst/>
              <a:cxnLst/>
              <a:rect l="l" t="t" r="r" b="b"/>
              <a:pathLst>
                <a:path w="20563" h="7034" extrusionOk="0">
                  <a:moveTo>
                    <a:pt x="1986" y="0"/>
                  </a:moveTo>
                  <a:cubicBezTo>
                    <a:pt x="0" y="0"/>
                    <a:pt x="2525" y="3247"/>
                    <a:pt x="2525" y="3247"/>
                  </a:cubicBezTo>
                  <a:cubicBezTo>
                    <a:pt x="2525" y="3247"/>
                    <a:pt x="6495" y="3427"/>
                    <a:pt x="9559" y="4329"/>
                  </a:cubicBezTo>
                  <a:cubicBezTo>
                    <a:pt x="12626" y="5229"/>
                    <a:pt x="18035" y="7034"/>
                    <a:pt x="19301" y="7034"/>
                  </a:cubicBezTo>
                  <a:cubicBezTo>
                    <a:pt x="20563" y="7034"/>
                    <a:pt x="20199" y="2344"/>
                    <a:pt x="20199" y="1442"/>
                  </a:cubicBezTo>
                  <a:cubicBezTo>
                    <a:pt x="20199" y="539"/>
                    <a:pt x="3967" y="0"/>
                    <a:pt x="19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238;p29"/>
            <p:cNvSpPr/>
            <p:nvPr/>
          </p:nvSpPr>
          <p:spPr>
            <a:xfrm>
              <a:off x="6165532" y="3111589"/>
              <a:ext cx="441132" cy="167379"/>
            </a:xfrm>
            <a:custGeom>
              <a:avLst/>
              <a:gdLst/>
              <a:ahLst/>
              <a:cxnLst/>
              <a:rect l="l" t="t" r="r" b="b"/>
              <a:pathLst>
                <a:path w="19972" h="7578" extrusionOk="0">
                  <a:moveTo>
                    <a:pt x="1395" y="544"/>
                  </a:moveTo>
                  <a:cubicBezTo>
                    <a:pt x="3915" y="544"/>
                    <a:pt x="18130" y="1096"/>
                    <a:pt x="19341" y="1807"/>
                  </a:cubicBezTo>
                  <a:cubicBezTo>
                    <a:pt x="19341" y="1927"/>
                    <a:pt x="19348" y="2086"/>
                    <a:pt x="19352" y="2282"/>
                  </a:cubicBezTo>
                  <a:cubicBezTo>
                    <a:pt x="19393" y="3384"/>
                    <a:pt x="19492" y="6316"/>
                    <a:pt x="18882" y="6951"/>
                  </a:cubicBezTo>
                  <a:cubicBezTo>
                    <a:pt x="18810" y="7027"/>
                    <a:pt x="18749" y="7035"/>
                    <a:pt x="18710" y="7035"/>
                  </a:cubicBezTo>
                  <a:cubicBezTo>
                    <a:pt x="17807" y="7035"/>
                    <a:pt x="14436" y="5996"/>
                    <a:pt x="11724" y="5157"/>
                  </a:cubicBezTo>
                  <a:cubicBezTo>
                    <a:pt x="10754" y="4858"/>
                    <a:pt x="9823" y="4571"/>
                    <a:pt x="9043" y="4343"/>
                  </a:cubicBezTo>
                  <a:cubicBezTo>
                    <a:pt x="6291" y="3533"/>
                    <a:pt x="2781" y="3297"/>
                    <a:pt x="2073" y="3256"/>
                  </a:cubicBezTo>
                  <a:cubicBezTo>
                    <a:pt x="1450" y="2430"/>
                    <a:pt x="724" y="1155"/>
                    <a:pt x="939" y="712"/>
                  </a:cubicBezTo>
                  <a:cubicBezTo>
                    <a:pt x="995" y="600"/>
                    <a:pt x="1147" y="544"/>
                    <a:pt x="1395" y="544"/>
                  </a:cubicBezTo>
                  <a:close/>
                  <a:moveTo>
                    <a:pt x="1395" y="1"/>
                  </a:moveTo>
                  <a:cubicBezTo>
                    <a:pt x="808" y="1"/>
                    <a:pt x="560" y="261"/>
                    <a:pt x="452" y="473"/>
                  </a:cubicBezTo>
                  <a:cubicBezTo>
                    <a:pt x="1" y="1400"/>
                    <a:pt x="1431" y="3312"/>
                    <a:pt x="1722" y="3684"/>
                  </a:cubicBezTo>
                  <a:cubicBezTo>
                    <a:pt x="1770" y="3748"/>
                    <a:pt x="1842" y="3787"/>
                    <a:pt x="1922" y="3787"/>
                  </a:cubicBezTo>
                  <a:cubicBezTo>
                    <a:pt x="1962" y="3791"/>
                    <a:pt x="5892" y="3979"/>
                    <a:pt x="8892" y="4862"/>
                  </a:cubicBezTo>
                  <a:cubicBezTo>
                    <a:pt x="9666" y="5090"/>
                    <a:pt x="10593" y="5373"/>
                    <a:pt x="11568" y="5673"/>
                  </a:cubicBezTo>
                  <a:cubicBezTo>
                    <a:pt x="14596" y="6612"/>
                    <a:pt x="17723" y="7578"/>
                    <a:pt x="18710" y="7578"/>
                  </a:cubicBezTo>
                  <a:cubicBezTo>
                    <a:pt x="18917" y="7578"/>
                    <a:pt x="19113" y="7491"/>
                    <a:pt x="19273" y="7327"/>
                  </a:cubicBezTo>
                  <a:cubicBezTo>
                    <a:pt x="19948" y="6624"/>
                    <a:pt x="19972" y="4479"/>
                    <a:pt x="19896" y="2262"/>
                  </a:cubicBezTo>
                  <a:cubicBezTo>
                    <a:pt x="19888" y="2027"/>
                    <a:pt x="19880" y="1835"/>
                    <a:pt x="19880" y="1715"/>
                  </a:cubicBezTo>
                  <a:cubicBezTo>
                    <a:pt x="19880" y="1343"/>
                    <a:pt x="19880" y="884"/>
                    <a:pt x="11261" y="384"/>
                  </a:cubicBezTo>
                  <a:cubicBezTo>
                    <a:pt x="6866" y="133"/>
                    <a:pt x="2353" y="1"/>
                    <a:pt x="1395"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239;p29"/>
            <p:cNvSpPr/>
            <p:nvPr/>
          </p:nvSpPr>
          <p:spPr>
            <a:xfrm>
              <a:off x="6526994" y="3149381"/>
              <a:ext cx="241924" cy="202830"/>
            </a:xfrm>
            <a:custGeom>
              <a:avLst/>
              <a:gdLst/>
              <a:ahLst/>
              <a:cxnLst/>
              <a:rect l="l" t="t" r="r" b="b"/>
              <a:pathLst>
                <a:path w="10953" h="9183" extrusionOk="0">
                  <a:moveTo>
                    <a:pt x="3619" y="1"/>
                  </a:moveTo>
                  <a:cubicBezTo>
                    <a:pt x="3381" y="1"/>
                    <a:pt x="3243" y="4"/>
                    <a:pt x="3243" y="4"/>
                  </a:cubicBezTo>
                  <a:cubicBezTo>
                    <a:pt x="3243" y="4"/>
                    <a:pt x="1802" y="727"/>
                    <a:pt x="1262" y="3431"/>
                  </a:cubicBezTo>
                  <a:cubicBezTo>
                    <a:pt x="719" y="6135"/>
                    <a:pt x="0" y="7581"/>
                    <a:pt x="1079" y="8300"/>
                  </a:cubicBezTo>
                  <a:cubicBezTo>
                    <a:pt x="1801" y="8782"/>
                    <a:pt x="4127" y="9183"/>
                    <a:pt x="5812" y="9183"/>
                  </a:cubicBezTo>
                  <a:cubicBezTo>
                    <a:pt x="6652" y="9183"/>
                    <a:pt x="7333" y="9083"/>
                    <a:pt x="7573" y="8843"/>
                  </a:cubicBezTo>
                  <a:cubicBezTo>
                    <a:pt x="8296" y="8120"/>
                    <a:pt x="10278" y="4513"/>
                    <a:pt x="10641" y="2169"/>
                  </a:cubicBezTo>
                  <a:cubicBezTo>
                    <a:pt x="10953" y="136"/>
                    <a:pt x="5166" y="1"/>
                    <a:pt x="3619" y="1"/>
                  </a:cubicBezTo>
                  <a:close/>
                </a:path>
              </a:pathLst>
            </a:custGeom>
            <a:solidFill>
              <a:srgbClr val="F796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240;p29"/>
            <p:cNvSpPr/>
            <p:nvPr/>
          </p:nvSpPr>
          <p:spPr>
            <a:xfrm>
              <a:off x="6525647" y="3143439"/>
              <a:ext cx="243515" cy="214779"/>
            </a:xfrm>
            <a:custGeom>
              <a:avLst/>
              <a:gdLst/>
              <a:ahLst/>
              <a:cxnLst/>
              <a:rect l="l" t="t" r="r" b="b"/>
              <a:pathLst>
                <a:path w="11025" h="9724" extrusionOk="0">
                  <a:moveTo>
                    <a:pt x="3760" y="541"/>
                  </a:moveTo>
                  <a:cubicBezTo>
                    <a:pt x="5595" y="541"/>
                    <a:pt x="9325" y="759"/>
                    <a:pt x="10250" y="1811"/>
                  </a:cubicBezTo>
                  <a:cubicBezTo>
                    <a:pt x="10406" y="1990"/>
                    <a:pt x="10466" y="2178"/>
                    <a:pt x="10434" y="2397"/>
                  </a:cubicBezTo>
                  <a:cubicBezTo>
                    <a:pt x="10075" y="4722"/>
                    <a:pt x="8105" y="8257"/>
                    <a:pt x="7443" y="8921"/>
                  </a:cubicBezTo>
                  <a:cubicBezTo>
                    <a:pt x="7257" y="9107"/>
                    <a:pt x="6659" y="9189"/>
                    <a:pt x="5899" y="9189"/>
                  </a:cubicBezTo>
                  <a:cubicBezTo>
                    <a:pt x="4317" y="9189"/>
                    <a:pt x="2031" y="8836"/>
                    <a:pt x="1291" y="8345"/>
                  </a:cubicBezTo>
                  <a:cubicBezTo>
                    <a:pt x="640" y="7914"/>
                    <a:pt x="796" y="7139"/>
                    <a:pt x="1208" y="5433"/>
                  </a:cubicBezTo>
                  <a:cubicBezTo>
                    <a:pt x="1328" y="4934"/>
                    <a:pt x="1463" y="4379"/>
                    <a:pt x="1586" y="3752"/>
                  </a:cubicBezTo>
                  <a:cubicBezTo>
                    <a:pt x="2038" y="1503"/>
                    <a:pt x="3140" y="696"/>
                    <a:pt x="3380" y="544"/>
                  </a:cubicBezTo>
                  <a:cubicBezTo>
                    <a:pt x="3495" y="542"/>
                    <a:pt x="3622" y="541"/>
                    <a:pt x="3760" y="541"/>
                  </a:cubicBezTo>
                  <a:close/>
                  <a:moveTo>
                    <a:pt x="3752" y="0"/>
                  </a:moveTo>
                  <a:cubicBezTo>
                    <a:pt x="3499" y="0"/>
                    <a:pt x="3337" y="4"/>
                    <a:pt x="3300" y="6"/>
                  </a:cubicBezTo>
                  <a:cubicBezTo>
                    <a:pt x="3260" y="6"/>
                    <a:pt x="3221" y="13"/>
                    <a:pt x="3184" y="33"/>
                  </a:cubicBezTo>
                  <a:cubicBezTo>
                    <a:pt x="3120" y="65"/>
                    <a:pt x="1619" y="844"/>
                    <a:pt x="1055" y="3648"/>
                  </a:cubicBezTo>
                  <a:cubicBezTo>
                    <a:pt x="932" y="4263"/>
                    <a:pt x="800" y="4814"/>
                    <a:pt x="681" y="5306"/>
                  </a:cubicBezTo>
                  <a:cubicBezTo>
                    <a:pt x="273" y="7011"/>
                    <a:pt x="1" y="8134"/>
                    <a:pt x="992" y="8796"/>
                  </a:cubicBezTo>
                  <a:cubicBezTo>
                    <a:pt x="1726" y="9288"/>
                    <a:pt x="4060" y="9723"/>
                    <a:pt x="5821" y="9723"/>
                  </a:cubicBezTo>
                  <a:cubicBezTo>
                    <a:pt x="6751" y="9723"/>
                    <a:pt x="7526" y="9603"/>
                    <a:pt x="7826" y="9304"/>
                  </a:cubicBezTo>
                  <a:cubicBezTo>
                    <a:pt x="8641" y="8489"/>
                    <a:pt x="10606" y="4814"/>
                    <a:pt x="10969" y="2478"/>
                  </a:cubicBezTo>
                  <a:cubicBezTo>
                    <a:pt x="11025" y="2102"/>
                    <a:pt x="10921" y="1755"/>
                    <a:pt x="10654" y="1455"/>
                  </a:cubicBezTo>
                  <a:cubicBezTo>
                    <a:pt x="9484" y="119"/>
                    <a:pt x="5175" y="0"/>
                    <a:pt x="3752"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241;p29"/>
            <p:cNvSpPr/>
            <p:nvPr/>
          </p:nvSpPr>
          <p:spPr>
            <a:xfrm>
              <a:off x="6670364" y="3063505"/>
              <a:ext cx="744967" cy="420590"/>
            </a:xfrm>
            <a:custGeom>
              <a:avLst/>
              <a:gdLst/>
              <a:ahLst/>
              <a:cxnLst/>
              <a:rect l="l" t="t" r="r" b="b"/>
              <a:pathLst>
                <a:path w="33728" h="19042" extrusionOk="0">
                  <a:moveTo>
                    <a:pt x="12459" y="1"/>
                  </a:moveTo>
                  <a:cubicBezTo>
                    <a:pt x="11864" y="1"/>
                    <a:pt x="11421" y="34"/>
                    <a:pt x="11183" y="105"/>
                  </a:cubicBezTo>
                  <a:cubicBezTo>
                    <a:pt x="9378" y="644"/>
                    <a:pt x="2887" y="4794"/>
                    <a:pt x="2887" y="4794"/>
                  </a:cubicBezTo>
                  <a:cubicBezTo>
                    <a:pt x="2887" y="4794"/>
                    <a:pt x="1442" y="6416"/>
                    <a:pt x="902" y="8042"/>
                  </a:cubicBezTo>
                  <a:cubicBezTo>
                    <a:pt x="360" y="9664"/>
                    <a:pt x="0" y="11828"/>
                    <a:pt x="0" y="11828"/>
                  </a:cubicBezTo>
                  <a:cubicBezTo>
                    <a:pt x="0" y="11828"/>
                    <a:pt x="2165" y="12367"/>
                    <a:pt x="5048" y="13633"/>
                  </a:cubicBezTo>
                  <a:cubicBezTo>
                    <a:pt x="7936" y="14896"/>
                    <a:pt x="12805" y="15794"/>
                    <a:pt x="17495" y="16877"/>
                  </a:cubicBezTo>
                  <a:cubicBezTo>
                    <a:pt x="22183" y="17960"/>
                    <a:pt x="23446" y="19042"/>
                    <a:pt x="25068" y="19042"/>
                  </a:cubicBezTo>
                  <a:cubicBezTo>
                    <a:pt x="26693" y="19042"/>
                    <a:pt x="28674" y="17779"/>
                    <a:pt x="31203" y="14712"/>
                  </a:cubicBezTo>
                  <a:cubicBezTo>
                    <a:pt x="33727" y="11648"/>
                    <a:pt x="31562" y="5154"/>
                    <a:pt x="29037" y="3173"/>
                  </a:cubicBezTo>
                  <a:cubicBezTo>
                    <a:pt x="26847" y="1450"/>
                    <a:pt x="16367" y="1"/>
                    <a:pt x="12459"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242;p29"/>
            <p:cNvSpPr/>
            <p:nvPr/>
          </p:nvSpPr>
          <p:spPr>
            <a:xfrm>
              <a:off x="6663892" y="3057629"/>
              <a:ext cx="728578" cy="432473"/>
            </a:xfrm>
            <a:custGeom>
              <a:avLst/>
              <a:gdLst/>
              <a:ahLst/>
              <a:cxnLst/>
              <a:rect l="l" t="t" r="r" b="b"/>
              <a:pathLst>
                <a:path w="32986" h="19580" extrusionOk="0">
                  <a:moveTo>
                    <a:pt x="12712" y="538"/>
                  </a:moveTo>
                  <a:cubicBezTo>
                    <a:pt x="16456" y="538"/>
                    <a:pt x="26982" y="1936"/>
                    <a:pt x="29163" y="3651"/>
                  </a:cubicBezTo>
                  <a:cubicBezTo>
                    <a:pt x="30665" y="4829"/>
                    <a:pt x="32011" y="7685"/>
                    <a:pt x="32291" y="10289"/>
                  </a:cubicBezTo>
                  <a:cubicBezTo>
                    <a:pt x="32434" y="11619"/>
                    <a:pt x="32378" y="13481"/>
                    <a:pt x="31284" y="14806"/>
                  </a:cubicBezTo>
                  <a:cubicBezTo>
                    <a:pt x="28939" y="17654"/>
                    <a:pt x="27002" y="19037"/>
                    <a:pt x="25361" y="19037"/>
                  </a:cubicBezTo>
                  <a:cubicBezTo>
                    <a:pt x="24613" y="19037"/>
                    <a:pt x="23923" y="18785"/>
                    <a:pt x="22876" y="18401"/>
                  </a:cubicBezTo>
                  <a:cubicBezTo>
                    <a:pt x="21770" y="17994"/>
                    <a:pt x="20251" y="17435"/>
                    <a:pt x="17847" y="16880"/>
                  </a:cubicBezTo>
                  <a:cubicBezTo>
                    <a:pt x="16833" y="16648"/>
                    <a:pt x="15810" y="16420"/>
                    <a:pt x="14800" y="16196"/>
                  </a:cubicBezTo>
                  <a:cubicBezTo>
                    <a:pt x="11145" y="15389"/>
                    <a:pt x="7690" y="14631"/>
                    <a:pt x="5449" y="13652"/>
                  </a:cubicBezTo>
                  <a:cubicBezTo>
                    <a:pt x="3132" y="12633"/>
                    <a:pt x="1252" y="12078"/>
                    <a:pt x="605" y="11899"/>
                  </a:cubicBezTo>
                  <a:cubicBezTo>
                    <a:pt x="712" y="11291"/>
                    <a:pt x="1027" y="9661"/>
                    <a:pt x="1451" y="8391"/>
                  </a:cubicBezTo>
                  <a:cubicBezTo>
                    <a:pt x="1930" y="6953"/>
                    <a:pt x="3169" y="5484"/>
                    <a:pt x="3356" y="5268"/>
                  </a:cubicBezTo>
                  <a:cubicBezTo>
                    <a:pt x="3855" y="4949"/>
                    <a:pt x="9871" y="1134"/>
                    <a:pt x="11552" y="631"/>
                  </a:cubicBezTo>
                  <a:cubicBezTo>
                    <a:pt x="11762" y="568"/>
                    <a:pt x="12165" y="538"/>
                    <a:pt x="12712" y="538"/>
                  </a:cubicBezTo>
                  <a:close/>
                  <a:moveTo>
                    <a:pt x="12743" y="0"/>
                  </a:moveTo>
                  <a:cubicBezTo>
                    <a:pt x="12116" y="0"/>
                    <a:pt x="11649" y="36"/>
                    <a:pt x="11397" y="112"/>
                  </a:cubicBezTo>
                  <a:cubicBezTo>
                    <a:pt x="9579" y="659"/>
                    <a:pt x="3300" y="4661"/>
                    <a:pt x="3033" y="4833"/>
                  </a:cubicBezTo>
                  <a:cubicBezTo>
                    <a:pt x="3013" y="4844"/>
                    <a:pt x="2993" y="4861"/>
                    <a:pt x="2977" y="4881"/>
                  </a:cubicBezTo>
                  <a:cubicBezTo>
                    <a:pt x="2917" y="4949"/>
                    <a:pt x="1491" y="6562"/>
                    <a:pt x="940" y="8220"/>
                  </a:cubicBezTo>
                  <a:cubicBezTo>
                    <a:pt x="397" y="9845"/>
                    <a:pt x="41" y="11958"/>
                    <a:pt x="25" y="12050"/>
                  </a:cubicBezTo>
                  <a:cubicBezTo>
                    <a:pt x="1" y="12190"/>
                    <a:pt x="89" y="12322"/>
                    <a:pt x="229" y="12358"/>
                  </a:cubicBezTo>
                  <a:cubicBezTo>
                    <a:pt x="249" y="12362"/>
                    <a:pt x="2406" y="12909"/>
                    <a:pt x="5234" y="14148"/>
                  </a:cubicBezTo>
                  <a:cubicBezTo>
                    <a:pt x="7522" y="15146"/>
                    <a:pt x="11001" y="15913"/>
                    <a:pt x="14684" y="16727"/>
                  </a:cubicBezTo>
                  <a:cubicBezTo>
                    <a:pt x="15694" y="16947"/>
                    <a:pt x="16713" y="17175"/>
                    <a:pt x="17727" y="17407"/>
                  </a:cubicBezTo>
                  <a:cubicBezTo>
                    <a:pt x="20096" y="17953"/>
                    <a:pt x="21593" y="18505"/>
                    <a:pt x="22688" y="18908"/>
                  </a:cubicBezTo>
                  <a:cubicBezTo>
                    <a:pt x="23791" y="19312"/>
                    <a:pt x="24517" y="19579"/>
                    <a:pt x="25361" y="19579"/>
                  </a:cubicBezTo>
                  <a:cubicBezTo>
                    <a:pt x="27174" y="19579"/>
                    <a:pt x="29251" y="18130"/>
                    <a:pt x="31703" y="15149"/>
                  </a:cubicBezTo>
                  <a:cubicBezTo>
                    <a:pt x="32914" y="13680"/>
                    <a:pt x="32986" y="11663"/>
                    <a:pt x="32829" y="10233"/>
                  </a:cubicBezTo>
                  <a:cubicBezTo>
                    <a:pt x="32530" y="7453"/>
                    <a:pt x="31128" y="4505"/>
                    <a:pt x="29498" y="3223"/>
                  </a:cubicBezTo>
                  <a:cubicBezTo>
                    <a:pt x="27247" y="1455"/>
                    <a:pt x="16748" y="0"/>
                    <a:pt x="12743"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243;p29"/>
            <p:cNvSpPr/>
            <p:nvPr/>
          </p:nvSpPr>
          <p:spPr>
            <a:xfrm>
              <a:off x="5884999" y="3211469"/>
              <a:ext cx="101735" cy="98046"/>
            </a:xfrm>
            <a:custGeom>
              <a:avLst/>
              <a:gdLst/>
              <a:ahLst/>
              <a:cxnLst/>
              <a:rect l="l" t="t" r="r" b="b"/>
              <a:pathLst>
                <a:path w="4606" h="4439" extrusionOk="0">
                  <a:moveTo>
                    <a:pt x="2493" y="1"/>
                  </a:moveTo>
                  <a:cubicBezTo>
                    <a:pt x="2325" y="161"/>
                    <a:pt x="2161" y="324"/>
                    <a:pt x="2006" y="500"/>
                  </a:cubicBezTo>
                  <a:cubicBezTo>
                    <a:pt x="0" y="2777"/>
                    <a:pt x="1254" y="4390"/>
                    <a:pt x="4605" y="4438"/>
                  </a:cubicBezTo>
                  <a:cubicBezTo>
                    <a:pt x="4246" y="2521"/>
                    <a:pt x="3175" y="884"/>
                    <a:pt x="2493" y="1"/>
                  </a:cubicBezTo>
                  <a:close/>
                </a:path>
              </a:pathLst>
            </a:custGeom>
            <a:solidFill>
              <a:srgbClr val="F796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244;p29"/>
            <p:cNvSpPr/>
            <p:nvPr/>
          </p:nvSpPr>
          <p:spPr>
            <a:xfrm>
              <a:off x="5898671" y="3205527"/>
              <a:ext cx="94247" cy="109885"/>
            </a:xfrm>
            <a:custGeom>
              <a:avLst/>
              <a:gdLst/>
              <a:ahLst/>
              <a:cxnLst/>
              <a:rect l="l" t="t" r="r" b="b"/>
              <a:pathLst>
                <a:path w="4267" h="4975" extrusionOk="0">
                  <a:moveTo>
                    <a:pt x="1842" y="681"/>
                  </a:moveTo>
                  <a:cubicBezTo>
                    <a:pt x="2432" y="1484"/>
                    <a:pt x="3280" y="2842"/>
                    <a:pt x="3651" y="4423"/>
                  </a:cubicBezTo>
                  <a:cubicBezTo>
                    <a:pt x="2133" y="4352"/>
                    <a:pt x="1099" y="3920"/>
                    <a:pt x="791" y="3225"/>
                  </a:cubicBezTo>
                  <a:cubicBezTo>
                    <a:pt x="528" y="2630"/>
                    <a:pt x="803" y="1839"/>
                    <a:pt x="1590" y="948"/>
                  </a:cubicBezTo>
                  <a:cubicBezTo>
                    <a:pt x="1674" y="856"/>
                    <a:pt x="1758" y="765"/>
                    <a:pt x="1842" y="681"/>
                  </a:cubicBezTo>
                  <a:close/>
                  <a:moveTo>
                    <a:pt x="1867" y="1"/>
                  </a:moveTo>
                  <a:cubicBezTo>
                    <a:pt x="1800" y="1"/>
                    <a:pt x="1735" y="29"/>
                    <a:pt x="1689" y="74"/>
                  </a:cubicBezTo>
                  <a:cubicBezTo>
                    <a:pt x="1514" y="238"/>
                    <a:pt x="1346" y="410"/>
                    <a:pt x="1186" y="589"/>
                  </a:cubicBezTo>
                  <a:cubicBezTo>
                    <a:pt x="0" y="1931"/>
                    <a:pt x="48" y="2886"/>
                    <a:pt x="296" y="3445"/>
                  </a:cubicBezTo>
                  <a:cubicBezTo>
                    <a:pt x="723" y="4408"/>
                    <a:pt x="2029" y="4951"/>
                    <a:pt x="3982" y="4975"/>
                  </a:cubicBezTo>
                  <a:lnTo>
                    <a:pt x="3986" y="4975"/>
                  </a:lnTo>
                  <a:cubicBezTo>
                    <a:pt x="4066" y="4975"/>
                    <a:pt x="4143" y="4943"/>
                    <a:pt x="4194" y="4879"/>
                  </a:cubicBezTo>
                  <a:cubicBezTo>
                    <a:pt x="4246" y="4819"/>
                    <a:pt x="4266" y="4735"/>
                    <a:pt x="4250" y="4655"/>
                  </a:cubicBezTo>
                  <a:cubicBezTo>
                    <a:pt x="3874" y="2646"/>
                    <a:pt x="2732" y="941"/>
                    <a:pt x="2089" y="106"/>
                  </a:cubicBezTo>
                  <a:cubicBezTo>
                    <a:pt x="2041" y="46"/>
                    <a:pt x="1969" y="6"/>
                    <a:pt x="1894" y="2"/>
                  </a:cubicBezTo>
                  <a:cubicBezTo>
                    <a:pt x="1885" y="1"/>
                    <a:pt x="1876" y="1"/>
                    <a:pt x="1867"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245;p29"/>
            <p:cNvSpPr/>
            <p:nvPr/>
          </p:nvSpPr>
          <p:spPr>
            <a:xfrm>
              <a:off x="6257019" y="3337964"/>
              <a:ext cx="131553" cy="514396"/>
            </a:xfrm>
            <a:custGeom>
              <a:avLst/>
              <a:gdLst/>
              <a:ahLst/>
              <a:cxnLst/>
              <a:rect l="l" t="t" r="r" b="b"/>
              <a:pathLst>
                <a:path w="5956" h="23289" extrusionOk="0">
                  <a:moveTo>
                    <a:pt x="5814" y="1"/>
                  </a:moveTo>
                  <a:cubicBezTo>
                    <a:pt x="5745" y="1"/>
                    <a:pt x="5688" y="54"/>
                    <a:pt x="5681" y="125"/>
                  </a:cubicBezTo>
                  <a:cubicBezTo>
                    <a:pt x="5664" y="325"/>
                    <a:pt x="3784" y="20016"/>
                    <a:pt x="69" y="23049"/>
                  </a:cubicBezTo>
                  <a:cubicBezTo>
                    <a:pt x="12" y="23097"/>
                    <a:pt x="1" y="23180"/>
                    <a:pt x="49" y="23240"/>
                  </a:cubicBezTo>
                  <a:cubicBezTo>
                    <a:pt x="77" y="23272"/>
                    <a:pt x="117" y="23288"/>
                    <a:pt x="156" y="23288"/>
                  </a:cubicBezTo>
                  <a:cubicBezTo>
                    <a:pt x="184" y="23288"/>
                    <a:pt x="217" y="23280"/>
                    <a:pt x="241" y="23256"/>
                  </a:cubicBezTo>
                  <a:cubicBezTo>
                    <a:pt x="4039" y="20156"/>
                    <a:pt x="5876" y="964"/>
                    <a:pt x="5952" y="149"/>
                  </a:cubicBezTo>
                  <a:cubicBezTo>
                    <a:pt x="5956" y="77"/>
                    <a:pt x="5904" y="9"/>
                    <a:pt x="5828" y="1"/>
                  </a:cubicBezTo>
                  <a:cubicBezTo>
                    <a:pt x="5824" y="1"/>
                    <a:pt x="5819" y="1"/>
                    <a:pt x="581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246;p29"/>
            <p:cNvSpPr/>
            <p:nvPr/>
          </p:nvSpPr>
          <p:spPr>
            <a:xfrm>
              <a:off x="6234798" y="3755550"/>
              <a:ext cx="124861" cy="206452"/>
            </a:xfrm>
            <a:custGeom>
              <a:avLst/>
              <a:gdLst/>
              <a:ahLst/>
              <a:cxnLst/>
              <a:rect l="l" t="t" r="r" b="b"/>
              <a:pathLst>
                <a:path w="5653" h="9347" extrusionOk="0">
                  <a:moveTo>
                    <a:pt x="5503" y="1"/>
                  </a:moveTo>
                  <a:cubicBezTo>
                    <a:pt x="5442" y="1"/>
                    <a:pt x="5387" y="43"/>
                    <a:pt x="5372" y="108"/>
                  </a:cubicBezTo>
                  <a:cubicBezTo>
                    <a:pt x="5356" y="172"/>
                    <a:pt x="3863" y="6599"/>
                    <a:pt x="76" y="9095"/>
                  </a:cubicBezTo>
                  <a:cubicBezTo>
                    <a:pt x="16" y="9139"/>
                    <a:pt x="0" y="9223"/>
                    <a:pt x="40" y="9283"/>
                  </a:cubicBezTo>
                  <a:cubicBezTo>
                    <a:pt x="64" y="9323"/>
                    <a:pt x="108" y="9347"/>
                    <a:pt x="152" y="9347"/>
                  </a:cubicBezTo>
                  <a:cubicBezTo>
                    <a:pt x="180" y="9347"/>
                    <a:pt x="204" y="9338"/>
                    <a:pt x="228" y="9323"/>
                  </a:cubicBezTo>
                  <a:cubicBezTo>
                    <a:pt x="4106" y="6762"/>
                    <a:pt x="5620" y="231"/>
                    <a:pt x="5636" y="168"/>
                  </a:cubicBezTo>
                  <a:cubicBezTo>
                    <a:pt x="5652" y="92"/>
                    <a:pt x="5608" y="21"/>
                    <a:pt x="5533" y="4"/>
                  </a:cubicBezTo>
                  <a:cubicBezTo>
                    <a:pt x="5523" y="2"/>
                    <a:pt x="5513" y="1"/>
                    <a:pt x="550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247;p29"/>
            <p:cNvSpPr/>
            <p:nvPr/>
          </p:nvSpPr>
          <p:spPr>
            <a:xfrm>
              <a:off x="6807616" y="3258029"/>
              <a:ext cx="272361" cy="161327"/>
            </a:xfrm>
            <a:custGeom>
              <a:avLst/>
              <a:gdLst/>
              <a:ahLst/>
              <a:cxnLst/>
              <a:rect l="l" t="t" r="r" b="b"/>
              <a:pathLst>
                <a:path w="12331" h="7304" extrusionOk="0">
                  <a:moveTo>
                    <a:pt x="3535" y="0"/>
                  </a:moveTo>
                  <a:cubicBezTo>
                    <a:pt x="3529" y="0"/>
                    <a:pt x="3522" y="1"/>
                    <a:pt x="3516" y="2"/>
                  </a:cubicBezTo>
                  <a:cubicBezTo>
                    <a:pt x="3204" y="22"/>
                    <a:pt x="440" y="225"/>
                    <a:pt x="145" y="1324"/>
                  </a:cubicBezTo>
                  <a:cubicBezTo>
                    <a:pt x="1" y="1855"/>
                    <a:pt x="432" y="2446"/>
                    <a:pt x="1466" y="3134"/>
                  </a:cubicBezTo>
                  <a:cubicBezTo>
                    <a:pt x="5229" y="5641"/>
                    <a:pt x="12083" y="7283"/>
                    <a:pt x="12151" y="7299"/>
                  </a:cubicBezTo>
                  <a:cubicBezTo>
                    <a:pt x="12163" y="7304"/>
                    <a:pt x="12171" y="7304"/>
                    <a:pt x="12183" y="7304"/>
                  </a:cubicBezTo>
                  <a:cubicBezTo>
                    <a:pt x="12243" y="7304"/>
                    <a:pt x="12299" y="7263"/>
                    <a:pt x="12315" y="7199"/>
                  </a:cubicBezTo>
                  <a:cubicBezTo>
                    <a:pt x="12330" y="7127"/>
                    <a:pt x="12287" y="7055"/>
                    <a:pt x="12211" y="7040"/>
                  </a:cubicBezTo>
                  <a:cubicBezTo>
                    <a:pt x="12144" y="7020"/>
                    <a:pt x="5341" y="5390"/>
                    <a:pt x="1614" y="2909"/>
                  </a:cubicBezTo>
                  <a:cubicBezTo>
                    <a:pt x="720" y="2310"/>
                    <a:pt x="300" y="1787"/>
                    <a:pt x="404" y="1396"/>
                  </a:cubicBezTo>
                  <a:cubicBezTo>
                    <a:pt x="611" y="621"/>
                    <a:pt x="2733" y="321"/>
                    <a:pt x="3531" y="269"/>
                  </a:cubicBezTo>
                  <a:cubicBezTo>
                    <a:pt x="3607" y="265"/>
                    <a:pt x="3664" y="201"/>
                    <a:pt x="3660" y="125"/>
                  </a:cubicBezTo>
                  <a:cubicBezTo>
                    <a:pt x="3655" y="60"/>
                    <a:pt x="3602" y="0"/>
                    <a:pt x="353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248;p29"/>
            <p:cNvSpPr/>
            <p:nvPr/>
          </p:nvSpPr>
          <p:spPr>
            <a:xfrm>
              <a:off x="5488771" y="2824363"/>
              <a:ext cx="2323472" cy="382445"/>
            </a:xfrm>
            <a:custGeom>
              <a:avLst/>
              <a:gdLst/>
              <a:ahLst/>
              <a:cxnLst/>
              <a:rect l="l" t="t" r="r" b="b"/>
              <a:pathLst>
                <a:path w="105194" h="17315" extrusionOk="0">
                  <a:moveTo>
                    <a:pt x="8900" y="0"/>
                  </a:moveTo>
                  <a:cubicBezTo>
                    <a:pt x="7877" y="0"/>
                    <a:pt x="6947" y="576"/>
                    <a:pt x="6535" y="1466"/>
                  </a:cubicBezTo>
                  <a:lnTo>
                    <a:pt x="924" y="13596"/>
                  </a:lnTo>
                  <a:lnTo>
                    <a:pt x="1" y="13257"/>
                  </a:lnTo>
                  <a:lnTo>
                    <a:pt x="1" y="16033"/>
                  </a:lnTo>
                  <a:lnTo>
                    <a:pt x="48" y="15997"/>
                  </a:lnTo>
                  <a:cubicBezTo>
                    <a:pt x="133" y="16708"/>
                    <a:pt x="764" y="17315"/>
                    <a:pt x="1599" y="17315"/>
                  </a:cubicBezTo>
                  <a:lnTo>
                    <a:pt x="103635" y="17315"/>
                  </a:lnTo>
                  <a:cubicBezTo>
                    <a:pt x="104518" y="17315"/>
                    <a:pt x="105161" y="16644"/>
                    <a:pt x="105193" y="15881"/>
                  </a:cubicBezTo>
                  <a:lnTo>
                    <a:pt x="105149" y="12946"/>
                  </a:lnTo>
                  <a:lnTo>
                    <a:pt x="103200" y="11192"/>
                  </a:lnTo>
                  <a:lnTo>
                    <a:pt x="98699" y="1466"/>
                  </a:lnTo>
                  <a:cubicBezTo>
                    <a:pt x="98287" y="576"/>
                    <a:pt x="97360" y="0"/>
                    <a:pt x="96334"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249;p29"/>
            <p:cNvSpPr/>
            <p:nvPr/>
          </p:nvSpPr>
          <p:spPr>
            <a:xfrm>
              <a:off x="5482785" y="2818422"/>
              <a:ext cx="2335356" cy="394394"/>
            </a:xfrm>
            <a:custGeom>
              <a:avLst/>
              <a:gdLst/>
              <a:ahLst/>
              <a:cxnLst/>
              <a:rect l="l" t="t" r="r" b="b"/>
              <a:pathLst>
                <a:path w="105732" h="17856" extrusionOk="0">
                  <a:moveTo>
                    <a:pt x="96605" y="541"/>
                  </a:moveTo>
                  <a:cubicBezTo>
                    <a:pt x="97523" y="541"/>
                    <a:pt x="98354" y="1055"/>
                    <a:pt x="98726" y="1851"/>
                  </a:cubicBezTo>
                  <a:lnTo>
                    <a:pt x="103223" y="11572"/>
                  </a:lnTo>
                  <a:cubicBezTo>
                    <a:pt x="103239" y="11609"/>
                    <a:pt x="103259" y="11637"/>
                    <a:pt x="103287" y="11661"/>
                  </a:cubicBezTo>
                  <a:lnTo>
                    <a:pt x="105149" y="13338"/>
                  </a:lnTo>
                  <a:lnTo>
                    <a:pt x="105192" y="16138"/>
                  </a:lnTo>
                  <a:cubicBezTo>
                    <a:pt x="105168" y="16717"/>
                    <a:pt x="104681" y="17313"/>
                    <a:pt x="103906" y="17313"/>
                  </a:cubicBezTo>
                  <a:lnTo>
                    <a:pt x="1870" y="17313"/>
                  </a:lnTo>
                  <a:cubicBezTo>
                    <a:pt x="1215" y="17313"/>
                    <a:pt x="664" y="16849"/>
                    <a:pt x="588" y="16234"/>
                  </a:cubicBezTo>
                  <a:cubicBezTo>
                    <a:pt x="583" y="16190"/>
                    <a:pt x="568" y="16150"/>
                    <a:pt x="544" y="16114"/>
                  </a:cubicBezTo>
                  <a:lnTo>
                    <a:pt x="544" y="13913"/>
                  </a:lnTo>
                  <a:lnTo>
                    <a:pt x="1103" y="14117"/>
                  </a:lnTo>
                  <a:cubicBezTo>
                    <a:pt x="1134" y="14129"/>
                    <a:pt x="1167" y="14135"/>
                    <a:pt x="1199" y="14135"/>
                  </a:cubicBezTo>
                  <a:cubicBezTo>
                    <a:pt x="1300" y="14135"/>
                    <a:pt x="1397" y="14075"/>
                    <a:pt x="1442" y="13978"/>
                  </a:cubicBezTo>
                  <a:lnTo>
                    <a:pt x="7054" y="1851"/>
                  </a:lnTo>
                  <a:cubicBezTo>
                    <a:pt x="7422" y="1055"/>
                    <a:pt x="8252" y="541"/>
                    <a:pt x="9171" y="541"/>
                  </a:cubicBezTo>
                  <a:close/>
                  <a:moveTo>
                    <a:pt x="9171" y="1"/>
                  </a:moveTo>
                  <a:cubicBezTo>
                    <a:pt x="8041" y="1"/>
                    <a:pt x="7018" y="636"/>
                    <a:pt x="6563" y="1623"/>
                  </a:cubicBezTo>
                  <a:lnTo>
                    <a:pt x="1055" y="13526"/>
                  </a:lnTo>
                  <a:lnTo>
                    <a:pt x="367" y="13270"/>
                  </a:lnTo>
                  <a:cubicBezTo>
                    <a:pt x="336" y="13258"/>
                    <a:pt x="304" y="13253"/>
                    <a:pt x="272" y="13253"/>
                  </a:cubicBezTo>
                  <a:cubicBezTo>
                    <a:pt x="218" y="13253"/>
                    <a:pt x="164" y="13269"/>
                    <a:pt x="116" y="13302"/>
                  </a:cubicBezTo>
                  <a:cubicBezTo>
                    <a:pt x="44" y="13354"/>
                    <a:pt x="0" y="13434"/>
                    <a:pt x="0" y="13526"/>
                  </a:cubicBezTo>
                  <a:lnTo>
                    <a:pt x="0" y="16302"/>
                  </a:lnTo>
                  <a:cubicBezTo>
                    <a:pt x="0" y="16374"/>
                    <a:pt x="32" y="16446"/>
                    <a:pt x="85" y="16498"/>
                  </a:cubicBezTo>
                  <a:cubicBezTo>
                    <a:pt x="276" y="17285"/>
                    <a:pt x="1011" y="17855"/>
                    <a:pt x="1870" y="17855"/>
                  </a:cubicBezTo>
                  <a:lnTo>
                    <a:pt x="103906" y="17855"/>
                  </a:lnTo>
                  <a:cubicBezTo>
                    <a:pt x="104893" y="17855"/>
                    <a:pt x="105695" y="17112"/>
                    <a:pt x="105732" y="16146"/>
                  </a:cubicBezTo>
                  <a:lnTo>
                    <a:pt x="105688" y="13211"/>
                  </a:lnTo>
                  <a:cubicBezTo>
                    <a:pt x="105688" y="13134"/>
                    <a:pt x="105656" y="13067"/>
                    <a:pt x="105599" y="13014"/>
                  </a:cubicBezTo>
                  <a:lnTo>
                    <a:pt x="103691" y="11297"/>
                  </a:lnTo>
                  <a:lnTo>
                    <a:pt x="99217" y="1623"/>
                  </a:lnTo>
                  <a:cubicBezTo>
                    <a:pt x="98758" y="636"/>
                    <a:pt x="97735" y="1"/>
                    <a:pt x="96605"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250;p29"/>
            <p:cNvSpPr/>
            <p:nvPr/>
          </p:nvSpPr>
          <p:spPr>
            <a:xfrm>
              <a:off x="5482410" y="2768062"/>
              <a:ext cx="2337056" cy="382467"/>
            </a:xfrm>
            <a:custGeom>
              <a:avLst/>
              <a:gdLst/>
              <a:ahLst/>
              <a:cxnLst/>
              <a:rect l="l" t="t" r="r" b="b"/>
              <a:pathLst>
                <a:path w="105809" h="17316" extrusionOk="0">
                  <a:moveTo>
                    <a:pt x="9188" y="0"/>
                  </a:moveTo>
                  <a:cubicBezTo>
                    <a:pt x="8165" y="0"/>
                    <a:pt x="7235" y="576"/>
                    <a:pt x="6823" y="1466"/>
                  </a:cubicBezTo>
                  <a:lnTo>
                    <a:pt x="456" y="15227"/>
                  </a:lnTo>
                  <a:cubicBezTo>
                    <a:pt x="1" y="16210"/>
                    <a:pt x="760" y="17316"/>
                    <a:pt x="1887" y="17316"/>
                  </a:cubicBezTo>
                  <a:lnTo>
                    <a:pt x="103923" y="17316"/>
                  </a:lnTo>
                  <a:cubicBezTo>
                    <a:pt x="105054" y="17316"/>
                    <a:pt x="105808" y="16210"/>
                    <a:pt x="105353" y="15227"/>
                  </a:cubicBezTo>
                  <a:lnTo>
                    <a:pt x="98987" y="1466"/>
                  </a:lnTo>
                  <a:cubicBezTo>
                    <a:pt x="98575" y="576"/>
                    <a:pt x="97648" y="0"/>
                    <a:pt x="9662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251;p29"/>
            <p:cNvSpPr/>
            <p:nvPr/>
          </p:nvSpPr>
          <p:spPr>
            <a:xfrm>
              <a:off x="5481548" y="2762076"/>
              <a:ext cx="2338801" cy="394372"/>
            </a:xfrm>
            <a:custGeom>
              <a:avLst/>
              <a:gdLst/>
              <a:ahLst/>
              <a:cxnLst/>
              <a:rect l="l" t="t" r="r" b="b"/>
              <a:pathLst>
                <a:path w="105888" h="17855" extrusionOk="0">
                  <a:moveTo>
                    <a:pt x="96661" y="544"/>
                  </a:moveTo>
                  <a:cubicBezTo>
                    <a:pt x="97579" y="544"/>
                    <a:pt x="98410" y="1055"/>
                    <a:pt x="98782" y="1849"/>
                  </a:cubicBezTo>
                  <a:lnTo>
                    <a:pt x="105148" y="15613"/>
                  </a:lnTo>
                  <a:cubicBezTo>
                    <a:pt x="105316" y="15977"/>
                    <a:pt x="105288" y="16385"/>
                    <a:pt x="105073" y="16724"/>
                  </a:cubicBezTo>
                  <a:cubicBezTo>
                    <a:pt x="104833" y="17091"/>
                    <a:pt x="104422" y="17315"/>
                    <a:pt x="103962" y="17315"/>
                  </a:cubicBezTo>
                  <a:lnTo>
                    <a:pt x="1926" y="17315"/>
                  </a:lnTo>
                  <a:cubicBezTo>
                    <a:pt x="1470" y="17315"/>
                    <a:pt x="1055" y="17091"/>
                    <a:pt x="819" y="16724"/>
                  </a:cubicBezTo>
                  <a:cubicBezTo>
                    <a:pt x="600" y="16385"/>
                    <a:pt x="572" y="15977"/>
                    <a:pt x="740" y="15613"/>
                  </a:cubicBezTo>
                  <a:lnTo>
                    <a:pt x="7110" y="1849"/>
                  </a:lnTo>
                  <a:cubicBezTo>
                    <a:pt x="7478" y="1055"/>
                    <a:pt x="8308" y="544"/>
                    <a:pt x="9227" y="544"/>
                  </a:cubicBezTo>
                  <a:close/>
                  <a:moveTo>
                    <a:pt x="9227" y="0"/>
                  </a:moveTo>
                  <a:cubicBezTo>
                    <a:pt x="8097" y="0"/>
                    <a:pt x="7074" y="639"/>
                    <a:pt x="6619" y="1622"/>
                  </a:cubicBezTo>
                  <a:lnTo>
                    <a:pt x="248" y="15386"/>
                  </a:lnTo>
                  <a:cubicBezTo>
                    <a:pt x="1" y="15921"/>
                    <a:pt x="45" y="16516"/>
                    <a:pt x="360" y="17016"/>
                  </a:cubicBezTo>
                  <a:cubicBezTo>
                    <a:pt x="699" y="17543"/>
                    <a:pt x="1282" y="17854"/>
                    <a:pt x="1926" y="17854"/>
                  </a:cubicBezTo>
                  <a:lnTo>
                    <a:pt x="103962" y="17854"/>
                  </a:lnTo>
                  <a:cubicBezTo>
                    <a:pt x="104606" y="17854"/>
                    <a:pt x="105192" y="17543"/>
                    <a:pt x="105528" y="17016"/>
                  </a:cubicBezTo>
                  <a:cubicBezTo>
                    <a:pt x="105847" y="16516"/>
                    <a:pt x="105887" y="15921"/>
                    <a:pt x="105640" y="15386"/>
                  </a:cubicBezTo>
                  <a:lnTo>
                    <a:pt x="99273" y="1622"/>
                  </a:lnTo>
                  <a:cubicBezTo>
                    <a:pt x="98814" y="639"/>
                    <a:pt x="97791" y="0"/>
                    <a:pt x="96661"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252;p29"/>
            <p:cNvSpPr/>
            <p:nvPr/>
          </p:nvSpPr>
          <p:spPr>
            <a:xfrm>
              <a:off x="5587149" y="2800752"/>
              <a:ext cx="571006" cy="199494"/>
            </a:xfrm>
            <a:custGeom>
              <a:avLst/>
              <a:gdLst/>
              <a:ahLst/>
              <a:cxnLst/>
              <a:rect l="l" t="t" r="r" b="b"/>
              <a:pathLst>
                <a:path w="25852" h="9032" extrusionOk="0">
                  <a:moveTo>
                    <a:pt x="21743" y="0"/>
                  </a:moveTo>
                  <a:cubicBezTo>
                    <a:pt x="19986" y="0"/>
                    <a:pt x="6643" y="817"/>
                    <a:pt x="6643" y="817"/>
                  </a:cubicBezTo>
                  <a:lnTo>
                    <a:pt x="2313" y="6593"/>
                  </a:lnTo>
                  <a:cubicBezTo>
                    <a:pt x="2313" y="6593"/>
                    <a:pt x="0" y="8178"/>
                    <a:pt x="1447" y="8757"/>
                  </a:cubicBezTo>
                  <a:cubicBezTo>
                    <a:pt x="1929" y="8951"/>
                    <a:pt x="4095" y="9031"/>
                    <a:pt x="6844" y="9031"/>
                  </a:cubicBezTo>
                  <a:cubicBezTo>
                    <a:pt x="12341" y="9031"/>
                    <a:pt x="20170" y="8710"/>
                    <a:pt x="21517" y="8326"/>
                  </a:cubicBezTo>
                  <a:cubicBezTo>
                    <a:pt x="23538" y="7747"/>
                    <a:pt x="25851" y="2403"/>
                    <a:pt x="25851" y="1536"/>
                  </a:cubicBezTo>
                  <a:cubicBezTo>
                    <a:pt x="25851" y="670"/>
                    <a:pt x="22944" y="50"/>
                    <a:pt x="21869" y="2"/>
                  </a:cubicBezTo>
                  <a:cubicBezTo>
                    <a:pt x="21838" y="1"/>
                    <a:pt x="21796" y="0"/>
                    <a:pt x="21743" y="0"/>
                  </a:cubicBez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253;p29"/>
            <p:cNvSpPr/>
            <p:nvPr/>
          </p:nvSpPr>
          <p:spPr>
            <a:xfrm>
              <a:off x="7331840" y="2898467"/>
              <a:ext cx="261516" cy="108538"/>
            </a:xfrm>
            <a:custGeom>
              <a:avLst/>
              <a:gdLst/>
              <a:ahLst/>
              <a:cxnLst/>
              <a:rect l="l" t="t" r="r" b="b"/>
              <a:pathLst>
                <a:path w="11840" h="4914" extrusionOk="0">
                  <a:moveTo>
                    <a:pt x="5920" y="1"/>
                  </a:moveTo>
                  <a:cubicBezTo>
                    <a:pt x="2653" y="1"/>
                    <a:pt x="0" y="1103"/>
                    <a:pt x="0" y="2456"/>
                  </a:cubicBezTo>
                  <a:cubicBezTo>
                    <a:pt x="0" y="3811"/>
                    <a:pt x="2653" y="4913"/>
                    <a:pt x="5920" y="4913"/>
                  </a:cubicBezTo>
                  <a:cubicBezTo>
                    <a:pt x="9191" y="4913"/>
                    <a:pt x="11839" y="3811"/>
                    <a:pt x="11839" y="2456"/>
                  </a:cubicBezTo>
                  <a:cubicBezTo>
                    <a:pt x="11839" y="1103"/>
                    <a:pt x="9191" y="1"/>
                    <a:pt x="5920" y="1"/>
                  </a:cubicBez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254;p29"/>
            <p:cNvSpPr/>
            <p:nvPr/>
          </p:nvSpPr>
          <p:spPr>
            <a:xfrm>
              <a:off x="6161313" y="2898467"/>
              <a:ext cx="937725" cy="175485"/>
            </a:xfrm>
            <a:custGeom>
              <a:avLst/>
              <a:gdLst/>
              <a:ahLst/>
              <a:cxnLst/>
              <a:rect l="l" t="t" r="r" b="b"/>
              <a:pathLst>
                <a:path w="42455" h="7945" extrusionOk="0">
                  <a:moveTo>
                    <a:pt x="21226" y="1"/>
                  </a:moveTo>
                  <a:cubicBezTo>
                    <a:pt x="9502" y="1"/>
                    <a:pt x="0" y="1782"/>
                    <a:pt x="0" y="3974"/>
                  </a:cubicBezTo>
                  <a:cubicBezTo>
                    <a:pt x="0" y="6167"/>
                    <a:pt x="9502" y="7945"/>
                    <a:pt x="21226" y="7945"/>
                  </a:cubicBezTo>
                  <a:cubicBezTo>
                    <a:pt x="32949" y="7945"/>
                    <a:pt x="42454" y="6167"/>
                    <a:pt x="42454" y="3974"/>
                  </a:cubicBezTo>
                  <a:cubicBezTo>
                    <a:pt x="42454" y="1782"/>
                    <a:pt x="32949" y="1"/>
                    <a:pt x="21226" y="1"/>
                  </a:cubicBez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255;p29"/>
            <p:cNvSpPr/>
            <p:nvPr/>
          </p:nvSpPr>
          <p:spPr>
            <a:xfrm>
              <a:off x="7301139" y="2714058"/>
              <a:ext cx="65843" cy="159980"/>
            </a:xfrm>
            <a:custGeom>
              <a:avLst/>
              <a:gdLst/>
              <a:ahLst/>
              <a:cxnLst/>
              <a:rect l="l" t="t" r="r" b="b"/>
              <a:pathLst>
                <a:path w="2981" h="7243" extrusionOk="0">
                  <a:moveTo>
                    <a:pt x="1797" y="1"/>
                  </a:moveTo>
                  <a:cubicBezTo>
                    <a:pt x="1648" y="1"/>
                    <a:pt x="1482" y="32"/>
                    <a:pt x="1298" y="105"/>
                  </a:cubicBezTo>
                  <a:cubicBezTo>
                    <a:pt x="0" y="624"/>
                    <a:pt x="132" y="4055"/>
                    <a:pt x="392" y="5996"/>
                  </a:cubicBezTo>
                  <a:cubicBezTo>
                    <a:pt x="526" y="7000"/>
                    <a:pt x="1058" y="7243"/>
                    <a:pt x="1540" y="7243"/>
                  </a:cubicBezTo>
                  <a:cubicBezTo>
                    <a:pt x="1990" y="7243"/>
                    <a:pt x="2397" y="7031"/>
                    <a:pt x="2397" y="7031"/>
                  </a:cubicBezTo>
                  <a:lnTo>
                    <a:pt x="2397" y="5869"/>
                  </a:lnTo>
                  <a:cubicBezTo>
                    <a:pt x="2397" y="5869"/>
                    <a:pt x="2170" y="6049"/>
                    <a:pt x="1918" y="6049"/>
                  </a:cubicBezTo>
                  <a:cubicBezTo>
                    <a:pt x="1744" y="6049"/>
                    <a:pt x="1558" y="5963"/>
                    <a:pt x="1427" y="5673"/>
                  </a:cubicBezTo>
                  <a:cubicBezTo>
                    <a:pt x="1105" y="4968"/>
                    <a:pt x="1166" y="1466"/>
                    <a:pt x="1481" y="1466"/>
                  </a:cubicBezTo>
                  <a:cubicBezTo>
                    <a:pt x="1484" y="1466"/>
                    <a:pt x="1487" y="1466"/>
                    <a:pt x="1490" y="1467"/>
                  </a:cubicBezTo>
                  <a:cubicBezTo>
                    <a:pt x="1814" y="1531"/>
                    <a:pt x="2461" y="2629"/>
                    <a:pt x="2461" y="2629"/>
                  </a:cubicBezTo>
                  <a:cubicBezTo>
                    <a:pt x="2461" y="2629"/>
                    <a:pt x="2656" y="2502"/>
                    <a:pt x="2981" y="1144"/>
                  </a:cubicBezTo>
                  <a:cubicBezTo>
                    <a:pt x="2981" y="1144"/>
                    <a:pt x="2695" y="1"/>
                    <a:pt x="1797" y="1"/>
                  </a:cubicBezTo>
                  <a:close/>
                </a:path>
              </a:pathLst>
            </a:custGeom>
            <a:solidFill>
              <a:srgbClr val="F796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256;p29"/>
            <p:cNvSpPr/>
            <p:nvPr/>
          </p:nvSpPr>
          <p:spPr>
            <a:xfrm>
              <a:off x="7289525" y="2708095"/>
              <a:ext cx="83292" cy="171951"/>
            </a:xfrm>
            <a:custGeom>
              <a:avLst/>
              <a:gdLst/>
              <a:ahLst/>
              <a:cxnLst/>
              <a:rect l="l" t="t" r="r" b="b"/>
              <a:pathLst>
                <a:path w="3771" h="7785" extrusionOk="0">
                  <a:moveTo>
                    <a:pt x="2317" y="543"/>
                  </a:moveTo>
                  <a:cubicBezTo>
                    <a:pt x="2429" y="543"/>
                    <a:pt x="2536" y="567"/>
                    <a:pt x="2632" y="615"/>
                  </a:cubicBezTo>
                  <a:cubicBezTo>
                    <a:pt x="2988" y="798"/>
                    <a:pt x="3168" y="1257"/>
                    <a:pt x="3220" y="1421"/>
                  </a:cubicBezTo>
                  <a:cubicBezTo>
                    <a:pt x="3111" y="1861"/>
                    <a:pt x="3020" y="2157"/>
                    <a:pt x="2956" y="2352"/>
                  </a:cubicBezTo>
                  <a:cubicBezTo>
                    <a:pt x="2689" y="1948"/>
                    <a:pt x="2344" y="1526"/>
                    <a:pt x="2065" y="1469"/>
                  </a:cubicBezTo>
                  <a:cubicBezTo>
                    <a:pt x="2044" y="1465"/>
                    <a:pt x="2024" y="1463"/>
                    <a:pt x="2003" y="1463"/>
                  </a:cubicBezTo>
                  <a:cubicBezTo>
                    <a:pt x="1902" y="1463"/>
                    <a:pt x="1808" y="1511"/>
                    <a:pt x="1741" y="1598"/>
                  </a:cubicBezTo>
                  <a:cubicBezTo>
                    <a:pt x="1367" y="2068"/>
                    <a:pt x="1398" y="5392"/>
                    <a:pt x="1697" y="6055"/>
                  </a:cubicBezTo>
                  <a:cubicBezTo>
                    <a:pt x="1857" y="6406"/>
                    <a:pt x="2093" y="6530"/>
                    <a:pt x="2261" y="6570"/>
                  </a:cubicBezTo>
                  <a:cubicBezTo>
                    <a:pt x="2321" y="6584"/>
                    <a:pt x="2380" y="6590"/>
                    <a:pt x="2437" y="6590"/>
                  </a:cubicBezTo>
                  <a:cubicBezTo>
                    <a:pt x="2510" y="6590"/>
                    <a:pt x="2579" y="6580"/>
                    <a:pt x="2644" y="6562"/>
                  </a:cubicBezTo>
                  <a:lnTo>
                    <a:pt x="2644" y="7125"/>
                  </a:lnTo>
                  <a:cubicBezTo>
                    <a:pt x="2507" y="7178"/>
                    <a:pt x="2285" y="7245"/>
                    <a:pt x="2058" y="7245"/>
                  </a:cubicBezTo>
                  <a:cubicBezTo>
                    <a:pt x="1924" y="7245"/>
                    <a:pt x="1788" y="7221"/>
                    <a:pt x="1666" y="7158"/>
                  </a:cubicBezTo>
                  <a:cubicBezTo>
                    <a:pt x="1406" y="7021"/>
                    <a:pt x="1242" y="6710"/>
                    <a:pt x="1179" y="6231"/>
                  </a:cubicBezTo>
                  <a:cubicBezTo>
                    <a:pt x="855" y="3806"/>
                    <a:pt x="947" y="1014"/>
                    <a:pt x="1918" y="627"/>
                  </a:cubicBezTo>
                  <a:cubicBezTo>
                    <a:pt x="2062" y="571"/>
                    <a:pt x="2193" y="543"/>
                    <a:pt x="2317" y="543"/>
                  </a:cubicBezTo>
                  <a:close/>
                  <a:moveTo>
                    <a:pt x="2316" y="1"/>
                  </a:moveTo>
                  <a:cubicBezTo>
                    <a:pt x="2125" y="1"/>
                    <a:pt x="1924" y="43"/>
                    <a:pt x="1714" y="127"/>
                  </a:cubicBezTo>
                  <a:cubicBezTo>
                    <a:pt x="1" y="811"/>
                    <a:pt x="519" y="5392"/>
                    <a:pt x="639" y="6303"/>
                  </a:cubicBezTo>
                  <a:cubicBezTo>
                    <a:pt x="731" y="6966"/>
                    <a:pt x="991" y="7416"/>
                    <a:pt x="1418" y="7637"/>
                  </a:cubicBezTo>
                  <a:cubicBezTo>
                    <a:pt x="1625" y="7744"/>
                    <a:pt x="1846" y="7785"/>
                    <a:pt x="2057" y="7785"/>
                  </a:cubicBezTo>
                  <a:cubicBezTo>
                    <a:pt x="2569" y="7785"/>
                    <a:pt x="3015" y="7556"/>
                    <a:pt x="3039" y="7541"/>
                  </a:cubicBezTo>
                  <a:cubicBezTo>
                    <a:pt x="3131" y="7497"/>
                    <a:pt x="3188" y="7405"/>
                    <a:pt x="3188" y="7301"/>
                  </a:cubicBezTo>
                  <a:lnTo>
                    <a:pt x="3188" y="6139"/>
                  </a:lnTo>
                  <a:cubicBezTo>
                    <a:pt x="3188" y="6035"/>
                    <a:pt x="3128" y="5939"/>
                    <a:pt x="3032" y="5895"/>
                  </a:cubicBezTo>
                  <a:cubicBezTo>
                    <a:pt x="2994" y="5876"/>
                    <a:pt x="2954" y="5866"/>
                    <a:pt x="2913" y="5866"/>
                  </a:cubicBezTo>
                  <a:cubicBezTo>
                    <a:pt x="2854" y="5866"/>
                    <a:pt x="2796" y="5886"/>
                    <a:pt x="2748" y="5927"/>
                  </a:cubicBezTo>
                  <a:cubicBezTo>
                    <a:pt x="2713" y="5955"/>
                    <a:pt x="2566" y="6048"/>
                    <a:pt x="2439" y="6048"/>
                  </a:cubicBezTo>
                  <a:cubicBezTo>
                    <a:pt x="2422" y="6048"/>
                    <a:pt x="2405" y="6047"/>
                    <a:pt x="2388" y="6043"/>
                  </a:cubicBezTo>
                  <a:cubicBezTo>
                    <a:pt x="2313" y="6026"/>
                    <a:pt x="2249" y="5955"/>
                    <a:pt x="2193" y="5831"/>
                  </a:cubicBezTo>
                  <a:cubicBezTo>
                    <a:pt x="1953" y="5307"/>
                    <a:pt x="1953" y="2916"/>
                    <a:pt x="2105" y="2136"/>
                  </a:cubicBezTo>
                  <a:lnTo>
                    <a:pt x="2105" y="2136"/>
                  </a:lnTo>
                  <a:cubicBezTo>
                    <a:pt x="2281" y="2324"/>
                    <a:pt x="2536" y="2676"/>
                    <a:pt x="2748" y="3039"/>
                  </a:cubicBezTo>
                  <a:cubicBezTo>
                    <a:pt x="2784" y="3103"/>
                    <a:pt x="2848" y="3147"/>
                    <a:pt x="2920" y="3167"/>
                  </a:cubicBezTo>
                  <a:cubicBezTo>
                    <a:pt x="2938" y="3171"/>
                    <a:pt x="2957" y="3173"/>
                    <a:pt x="2976" y="3173"/>
                  </a:cubicBezTo>
                  <a:cubicBezTo>
                    <a:pt x="3030" y="3173"/>
                    <a:pt x="3085" y="3156"/>
                    <a:pt x="3131" y="3127"/>
                  </a:cubicBezTo>
                  <a:cubicBezTo>
                    <a:pt x="3319" y="3003"/>
                    <a:pt x="3531" y="2444"/>
                    <a:pt x="3763" y="1473"/>
                  </a:cubicBezTo>
                  <a:cubicBezTo>
                    <a:pt x="3771" y="1434"/>
                    <a:pt x="3771" y="1390"/>
                    <a:pt x="3763" y="1346"/>
                  </a:cubicBezTo>
                  <a:cubicBezTo>
                    <a:pt x="3751" y="1310"/>
                    <a:pt x="3535" y="471"/>
                    <a:pt x="2880" y="136"/>
                  </a:cubicBezTo>
                  <a:cubicBezTo>
                    <a:pt x="2703" y="46"/>
                    <a:pt x="2515" y="1"/>
                    <a:pt x="2316"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257;p29"/>
            <p:cNvSpPr/>
            <p:nvPr/>
          </p:nvSpPr>
          <p:spPr>
            <a:xfrm>
              <a:off x="7346396" y="2745047"/>
              <a:ext cx="227015" cy="227810"/>
            </a:xfrm>
            <a:custGeom>
              <a:avLst/>
              <a:gdLst/>
              <a:ahLst/>
              <a:cxnLst/>
              <a:rect l="l" t="t" r="r" b="b"/>
              <a:pathLst>
                <a:path w="10278" h="10314" extrusionOk="0">
                  <a:moveTo>
                    <a:pt x="1" y="0"/>
                  </a:moveTo>
                  <a:lnTo>
                    <a:pt x="1" y="8504"/>
                  </a:lnTo>
                  <a:cubicBezTo>
                    <a:pt x="1" y="9502"/>
                    <a:pt x="2301" y="10313"/>
                    <a:pt x="5137" y="10313"/>
                  </a:cubicBezTo>
                  <a:cubicBezTo>
                    <a:pt x="7977" y="10313"/>
                    <a:pt x="10278" y="9502"/>
                    <a:pt x="10278" y="8504"/>
                  </a:cubicBezTo>
                  <a:lnTo>
                    <a:pt x="10278" y="0"/>
                  </a:lnTo>
                  <a:close/>
                </a:path>
              </a:pathLst>
            </a:custGeom>
            <a:solidFill>
              <a:srgbClr val="F796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258;p29"/>
            <p:cNvSpPr/>
            <p:nvPr/>
          </p:nvSpPr>
          <p:spPr>
            <a:xfrm>
              <a:off x="7340388" y="2739039"/>
              <a:ext cx="238943" cy="239804"/>
            </a:xfrm>
            <a:custGeom>
              <a:avLst/>
              <a:gdLst/>
              <a:ahLst/>
              <a:cxnLst/>
              <a:rect l="l" t="t" r="r" b="b"/>
              <a:pathLst>
                <a:path w="10818" h="10857" extrusionOk="0">
                  <a:moveTo>
                    <a:pt x="10278" y="540"/>
                  </a:moveTo>
                  <a:lnTo>
                    <a:pt x="10278" y="8776"/>
                  </a:lnTo>
                  <a:cubicBezTo>
                    <a:pt x="10278" y="9503"/>
                    <a:pt x="8197" y="10314"/>
                    <a:pt x="5409" y="10314"/>
                  </a:cubicBezTo>
                  <a:cubicBezTo>
                    <a:pt x="2625" y="10314"/>
                    <a:pt x="544" y="9503"/>
                    <a:pt x="544" y="8776"/>
                  </a:cubicBezTo>
                  <a:lnTo>
                    <a:pt x="544" y="540"/>
                  </a:lnTo>
                  <a:close/>
                  <a:moveTo>
                    <a:pt x="273" y="0"/>
                  </a:moveTo>
                  <a:cubicBezTo>
                    <a:pt x="125" y="0"/>
                    <a:pt x="0" y="120"/>
                    <a:pt x="0" y="272"/>
                  </a:cubicBezTo>
                  <a:lnTo>
                    <a:pt x="0" y="8776"/>
                  </a:lnTo>
                  <a:cubicBezTo>
                    <a:pt x="0" y="10126"/>
                    <a:pt x="2789" y="10856"/>
                    <a:pt x="5409" y="10856"/>
                  </a:cubicBezTo>
                  <a:cubicBezTo>
                    <a:pt x="8034" y="10856"/>
                    <a:pt x="10817" y="10126"/>
                    <a:pt x="10817" y="8776"/>
                  </a:cubicBezTo>
                  <a:lnTo>
                    <a:pt x="10817" y="272"/>
                  </a:lnTo>
                  <a:cubicBezTo>
                    <a:pt x="10817" y="120"/>
                    <a:pt x="10698" y="0"/>
                    <a:pt x="10550"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259;p29"/>
            <p:cNvSpPr/>
            <p:nvPr/>
          </p:nvSpPr>
          <p:spPr>
            <a:xfrm>
              <a:off x="7346396" y="2710436"/>
              <a:ext cx="227015" cy="69112"/>
            </a:xfrm>
            <a:custGeom>
              <a:avLst/>
              <a:gdLst/>
              <a:ahLst/>
              <a:cxnLst/>
              <a:rect l="l" t="t" r="r" b="b"/>
              <a:pathLst>
                <a:path w="10278" h="3129" extrusionOk="0">
                  <a:moveTo>
                    <a:pt x="5137" y="1"/>
                  </a:moveTo>
                  <a:cubicBezTo>
                    <a:pt x="2301" y="1"/>
                    <a:pt x="1" y="701"/>
                    <a:pt x="1" y="1567"/>
                  </a:cubicBezTo>
                  <a:cubicBezTo>
                    <a:pt x="1" y="2430"/>
                    <a:pt x="2301" y="3129"/>
                    <a:pt x="5137" y="3129"/>
                  </a:cubicBezTo>
                  <a:cubicBezTo>
                    <a:pt x="7977" y="3129"/>
                    <a:pt x="10278" y="2430"/>
                    <a:pt x="10278" y="1567"/>
                  </a:cubicBezTo>
                  <a:cubicBezTo>
                    <a:pt x="10278" y="701"/>
                    <a:pt x="7977" y="1"/>
                    <a:pt x="513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260;p29"/>
            <p:cNvSpPr/>
            <p:nvPr/>
          </p:nvSpPr>
          <p:spPr>
            <a:xfrm>
              <a:off x="7340388" y="2704450"/>
              <a:ext cx="238943" cy="81105"/>
            </a:xfrm>
            <a:custGeom>
              <a:avLst/>
              <a:gdLst/>
              <a:ahLst/>
              <a:cxnLst/>
              <a:rect l="l" t="t" r="r" b="b"/>
              <a:pathLst>
                <a:path w="10818" h="3672" extrusionOk="0">
                  <a:moveTo>
                    <a:pt x="5409" y="544"/>
                  </a:moveTo>
                  <a:cubicBezTo>
                    <a:pt x="8381" y="544"/>
                    <a:pt x="10278" y="1311"/>
                    <a:pt x="10278" y="1838"/>
                  </a:cubicBezTo>
                  <a:cubicBezTo>
                    <a:pt x="10278" y="2366"/>
                    <a:pt x="8381" y="3129"/>
                    <a:pt x="5409" y="3129"/>
                  </a:cubicBezTo>
                  <a:cubicBezTo>
                    <a:pt x="2437" y="3129"/>
                    <a:pt x="544" y="2366"/>
                    <a:pt x="544" y="1838"/>
                  </a:cubicBezTo>
                  <a:cubicBezTo>
                    <a:pt x="544" y="1311"/>
                    <a:pt x="2437" y="544"/>
                    <a:pt x="5409" y="544"/>
                  </a:cubicBezTo>
                  <a:close/>
                  <a:moveTo>
                    <a:pt x="5409" y="1"/>
                  </a:moveTo>
                  <a:cubicBezTo>
                    <a:pt x="2721" y="1"/>
                    <a:pt x="0" y="631"/>
                    <a:pt x="0" y="1838"/>
                  </a:cubicBezTo>
                  <a:cubicBezTo>
                    <a:pt x="0" y="3040"/>
                    <a:pt x="2721" y="3671"/>
                    <a:pt x="5409" y="3671"/>
                  </a:cubicBezTo>
                  <a:cubicBezTo>
                    <a:pt x="8097" y="3671"/>
                    <a:pt x="10817" y="3040"/>
                    <a:pt x="10817" y="1838"/>
                  </a:cubicBezTo>
                  <a:cubicBezTo>
                    <a:pt x="10817" y="631"/>
                    <a:pt x="8097" y="1"/>
                    <a:pt x="5409"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261;p29"/>
            <p:cNvSpPr/>
            <p:nvPr/>
          </p:nvSpPr>
          <p:spPr>
            <a:xfrm>
              <a:off x="7361217" y="2714964"/>
              <a:ext cx="197374" cy="60078"/>
            </a:xfrm>
            <a:custGeom>
              <a:avLst/>
              <a:gdLst/>
              <a:ahLst/>
              <a:cxnLst/>
              <a:rect l="l" t="t" r="r" b="b"/>
              <a:pathLst>
                <a:path w="8936" h="2720" extrusionOk="0">
                  <a:moveTo>
                    <a:pt x="4466" y="0"/>
                  </a:moveTo>
                  <a:cubicBezTo>
                    <a:pt x="2001" y="0"/>
                    <a:pt x="1" y="611"/>
                    <a:pt x="1" y="1362"/>
                  </a:cubicBezTo>
                  <a:cubicBezTo>
                    <a:pt x="1" y="2113"/>
                    <a:pt x="2001" y="2720"/>
                    <a:pt x="4466" y="2720"/>
                  </a:cubicBezTo>
                  <a:cubicBezTo>
                    <a:pt x="6934" y="2720"/>
                    <a:pt x="8936" y="2113"/>
                    <a:pt x="8936" y="1362"/>
                  </a:cubicBezTo>
                  <a:cubicBezTo>
                    <a:pt x="8936" y="611"/>
                    <a:pt x="6934" y="0"/>
                    <a:pt x="446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262;p29"/>
            <p:cNvSpPr/>
            <p:nvPr/>
          </p:nvSpPr>
          <p:spPr>
            <a:xfrm>
              <a:off x="7383790" y="2754076"/>
              <a:ext cx="152227" cy="21800"/>
            </a:xfrm>
            <a:custGeom>
              <a:avLst/>
              <a:gdLst/>
              <a:ahLst/>
              <a:cxnLst/>
              <a:rect l="l" t="t" r="r" b="b"/>
              <a:pathLst>
                <a:path w="6892" h="987" extrusionOk="0">
                  <a:moveTo>
                    <a:pt x="3444" y="0"/>
                  </a:moveTo>
                  <a:cubicBezTo>
                    <a:pt x="2058" y="0"/>
                    <a:pt x="820" y="192"/>
                    <a:pt x="1" y="492"/>
                  </a:cubicBezTo>
                  <a:cubicBezTo>
                    <a:pt x="820" y="795"/>
                    <a:pt x="2058" y="987"/>
                    <a:pt x="3444" y="987"/>
                  </a:cubicBezTo>
                  <a:cubicBezTo>
                    <a:pt x="4830" y="987"/>
                    <a:pt x="6072" y="795"/>
                    <a:pt x="6891" y="492"/>
                  </a:cubicBezTo>
                  <a:cubicBezTo>
                    <a:pt x="6072" y="192"/>
                    <a:pt x="4830" y="0"/>
                    <a:pt x="3444"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263;p29"/>
            <p:cNvSpPr/>
            <p:nvPr/>
          </p:nvSpPr>
          <p:spPr>
            <a:xfrm>
              <a:off x="5624123" y="2825048"/>
              <a:ext cx="434594" cy="74391"/>
            </a:xfrm>
            <a:custGeom>
              <a:avLst/>
              <a:gdLst/>
              <a:ahLst/>
              <a:cxnLst/>
              <a:rect l="l" t="t" r="r" b="b"/>
              <a:pathLst>
                <a:path w="19676" h="3368" extrusionOk="0">
                  <a:moveTo>
                    <a:pt x="19676" y="1"/>
                  </a:moveTo>
                  <a:lnTo>
                    <a:pt x="0" y="261"/>
                  </a:lnTo>
                  <a:lnTo>
                    <a:pt x="64" y="3172"/>
                  </a:lnTo>
                  <a:lnTo>
                    <a:pt x="19676" y="3368"/>
                  </a:lnTo>
                  <a:lnTo>
                    <a:pt x="19676"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264;p29"/>
            <p:cNvSpPr/>
            <p:nvPr/>
          </p:nvSpPr>
          <p:spPr>
            <a:xfrm>
              <a:off x="5618115" y="2819062"/>
              <a:ext cx="446587" cy="86384"/>
            </a:xfrm>
            <a:custGeom>
              <a:avLst/>
              <a:gdLst/>
              <a:ahLst/>
              <a:cxnLst/>
              <a:rect l="l" t="t" r="r" b="b"/>
              <a:pathLst>
                <a:path w="20219" h="3911" extrusionOk="0">
                  <a:moveTo>
                    <a:pt x="19680" y="547"/>
                  </a:moveTo>
                  <a:lnTo>
                    <a:pt x="19680" y="3364"/>
                  </a:lnTo>
                  <a:lnTo>
                    <a:pt x="600" y="3176"/>
                  </a:lnTo>
                  <a:lnTo>
                    <a:pt x="548" y="799"/>
                  </a:lnTo>
                  <a:lnTo>
                    <a:pt x="19680" y="547"/>
                  </a:lnTo>
                  <a:close/>
                  <a:moveTo>
                    <a:pt x="19948" y="1"/>
                  </a:moveTo>
                  <a:lnTo>
                    <a:pt x="268" y="260"/>
                  </a:lnTo>
                  <a:cubicBezTo>
                    <a:pt x="196" y="264"/>
                    <a:pt x="128" y="292"/>
                    <a:pt x="76" y="344"/>
                  </a:cubicBezTo>
                  <a:cubicBezTo>
                    <a:pt x="25" y="396"/>
                    <a:pt x="1" y="464"/>
                    <a:pt x="1" y="536"/>
                  </a:cubicBezTo>
                  <a:lnTo>
                    <a:pt x="64" y="3452"/>
                  </a:lnTo>
                  <a:cubicBezTo>
                    <a:pt x="69" y="3596"/>
                    <a:pt x="189" y="3715"/>
                    <a:pt x="332" y="3715"/>
                  </a:cubicBezTo>
                  <a:lnTo>
                    <a:pt x="19948" y="3911"/>
                  </a:lnTo>
                  <a:cubicBezTo>
                    <a:pt x="20019" y="3911"/>
                    <a:pt x="20088" y="3883"/>
                    <a:pt x="20139" y="3830"/>
                  </a:cubicBezTo>
                  <a:cubicBezTo>
                    <a:pt x="20191" y="3779"/>
                    <a:pt x="20219" y="3711"/>
                    <a:pt x="20219" y="3639"/>
                  </a:cubicBezTo>
                  <a:lnTo>
                    <a:pt x="20219" y="272"/>
                  </a:lnTo>
                  <a:cubicBezTo>
                    <a:pt x="20219" y="200"/>
                    <a:pt x="20191" y="132"/>
                    <a:pt x="20139" y="80"/>
                  </a:cubicBezTo>
                  <a:cubicBezTo>
                    <a:pt x="20088" y="28"/>
                    <a:pt x="20016" y="5"/>
                    <a:pt x="19948"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265;p29"/>
            <p:cNvSpPr/>
            <p:nvPr/>
          </p:nvSpPr>
          <p:spPr>
            <a:xfrm>
              <a:off x="6055890" y="2723512"/>
              <a:ext cx="65732" cy="175927"/>
            </a:xfrm>
            <a:custGeom>
              <a:avLst/>
              <a:gdLst/>
              <a:ahLst/>
              <a:cxnLst/>
              <a:rect l="l" t="t" r="r" b="b"/>
              <a:pathLst>
                <a:path w="2976" h="7965" extrusionOk="0">
                  <a:moveTo>
                    <a:pt x="2976" y="0"/>
                  </a:moveTo>
                  <a:lnTo>
                    <a:pt x="0" y="5181"/>
                  </a:lnTo>
                  <a:lnTo>
                    <a:pt x="128" y="7965"/>
                  </a:lnTo>
                  <a:lnTo>
                    <a:pt x="2976" y="1814"/>
                  </a:lnTo>
                  <a:lnTo>
                    <a:pt x="2976"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266;p29"/>
            <p:cNvSpPr/>
            <p:nvPr/>
          </p:nvSpPr>
          <p:spPr>
            <a:xfrm>
              <a:off x="6049860" y="2717592"/>
              <a:ext cx="77748" cy="187854"/>
            </a:xfrm>
            <a:custGeom>
              <a:avLst/>
              <a:gdLst/>
              <a:ahLst/>
              <a:cxnLst/>
              <a:rect l="l" t="t" r="r" b="b"/>
              <a:pathLst>
                <a:path w="3520" h="8505" extrusionOk="0">
                  <a:moveTo>
                    <a:pt x="2981" y="1283"/>
                  </a:moveTo>
                  <a:lnTo>
                    <a:pt x="2981" y="2022"/>
                  </a:lnTo>
                  <a:lnTo>
                    <a:pt x="620" y="7115"/>
                  </a:lnTo>
                  <a:lnTo>
                    <a:pt x="548" y="5517"/>
                  </a:lnTo>
                  <a:lnTo>
                    <a:pt x="2981" y="1283"/>
                  </a:lnTo>
                  <a:close/>
                  <a:moveTo>
                    <a:pt x="3253" y="1"/>
                  </a:moveTo>
                  <a:cubicBezTo>
                    <a:pt x="3157" y="1"/>
                    <a:pt x="3066" y="49"/>
                    <a:pt x="3017" y="137"/>
                  </a:cubicBezTo>
                  <a:lnTo>
                    <a:pt x="37" y="5314"/>
                  </a:lnTo>
                  <a:cubicBezTo>
                    <a:pt x="13" y="5357"/>
                    <a:pt x="1" y="5410"/>
                    <a:pt x="1" y="5461"/>
                  </a:cubicBezTo>
                  <a:lnTo>
                    <a:pt x="133" y="8245"/>
                  </a:lnTo>
                  <a:cubicBezTo>
                    <a:pt x="137" y="8369"/>
                    <a:pt x="229" y="8472"/>
                    <a:pt x="349" y="8496"/>
                  </a:cubicBezTo>
                  <a:cubicBezTo>
                    <a:pt x="369" y="8501"/>
                    <a:pt x="384" y="8505"/>
                    <a:pt x="401" y="8505"/>
                  </a:cubicBezTo>
                  <a:cubicBezTo>
                    <a:pt x="504" y="8505"/>
                    <a:pt x="605" y="8445"/>
                    <a:pt x="648" y="8345"/>
                  </a:cubicBezTo>
                  <a:lnTo>
                    <a:pt x="3496" y="2198"/>
                  </a:lnTo>
                  <a:cubicBezTo>
                    <a:pt x="3512" y="2162"/>
                    <a:pt x="3520" y="2121"/>
                    <a:pt x="3520" y="2082"/>
                  </a:cubicBezTo>
                  <a:lnTo>
                    <a:pt x="3520" y="272"/>
                  </a:lnTo>
                  <a:cubicBezTo>
                    <a:pt x="3520" y="149"/>
                    <a:pt x="3440" y="41"/>
                    <a:pt x="3321" y="9"/>
                  </a:cubicBezTo>
                  <a:cubicBezTo>
                    <a:pt x="3298" y="3"/>
                    <a:pt x="3276" y="1"/>
                    <a:pt x="3253"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267;p29"/>
            <p:cNvSpPr/>
            <p:nvPr/>
          </p:nvSpPr>
          <p:spPr>
            <a:xfrm>
              <a:off x="5624123" y="2883734"/>
              <a:ext cx="434594" cy="74302"/>
            </a:xfrm>
            <a:custGeom>
              <a:avLst/>
              <a:gdLst/>
              <a:ahLst/>
              <a:cxnLst/>
              <a:rect l="l" t="t" r="r" b="b"/>
              <a:pathLst>
                <a:path w="19676" h="3364" extrusionOk="0">
                  <a:moveTo>
                    <a:pt x="19676" y="0"/>
                  </a:moveTo>
                  <a:lnTo>
                    <a:pt x="0" y="255"/>
                  </a:lnTo>
                  <a:lnTo>
                    <a:pt x="64" y="3171"/>
                  </a:lnTo>
                  <a:lnTo>
                    <a:pt x="19676" y="3363"/>
                  </a:lnTo>
                  <a:lnTo>
                    <a:pt x="19676"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268;p29"/>
            <p:cNvSpPr/>
            <p:nvPr/>
          </p:nvSpPr>
          <p:spPr>
            <a:xfrm>
              <a:off x="5618115" y="2877727"/>
              <a:ext cx="446587" cy="86296"/>
            </a:xfrm>
            <a:custGeom>
              <a:avLst/>
              <a:gdLst/>
              <a:ahLst/>
              <a:cxnLst/>
              <a:rect l="l" t="t" r="r" b="b"/>
              <a:pathLst>
                <a:path w="20219" h="3907" extrusionOk="0">
                  <a:moveTo>
                    <a:pt x="19680" y="544"/>
                  </a:moveTo>
                  <a:lnTo>
                    <a:pt x="19680" y="3364"/>
                  </a:lnTo>
                  <a:lnTo>
                    <a:pt x="600" y="3176"/>
                  </a:lnTo>
                  <a:lnTo>
                    <a:pt x="548" y="796"/>
                  </a:lnTo>
                  <a:lnTo>
                    <a:pt x="19680" y="544"/>
                  </a:lnTo>
                  <a:close/>
                  <a:moveTo>
                    <a:pt x="19948" y="0"/>
                  </a:moveTo>
                  <a:lnTo>
                    <a:pt x="268" y="260"/>
                  </a:lnTo>
                  <a:cubicBezTo>
                    <a:pt x="196" y="260"/>
                    <a:pt x="128" y="288"/>
                    <a:pt x="76" y="340"/>
                  </a:cubicBezTo>
                  <a:cubicBezTo>
                    <a:pt x="25" y="392"/>
                    <a:pt x="1" y="464"/>
                    <a:pt x="1" y="536"/>
                  </a:cubicBezTo>
                  <a:lnTo>
                    <a:pt x="64" y="3447"/>
                  </a:lnTo>
                  <a:cubicBezTo>
                    <a:pt x="69" y="3595"/>
                    <a:pt x="189" y="3711"/>
                    <a:pt x="332" y="3711"/>
                  </a:cubicBezTo>
                  <a:lnTo>
                    <a:pt x="19948" y="3906"/>
                  </a:lnTo>
                  <a:cubicBezTo>
                    <a:pt x="20019" y="3906"/>
                    <a:pt x="20088" y="3879"/>
                    <a:pt x="20139" y="3827"/>
                  </a:cubicBezTo>
                  <a:cubicBezTo>
                    <a:pt x="20191" y="3779"/>
                    <a:pt x="20219" y="3707"/>
                    <a:pt x="20219" y="3635"/>
                  </a:cubicBezTo>
                  <a:lnTo>
                    <a:pt x="20219" y="272"/>
                  </a:lnTo>
                  <a:cubicBezTo>
                    <a:pt x="20219" y="197"/>
                    <a:pt x="20191" y="129"/>
                    <a:pt x="20139" y="77"/>
                  </a:cubicBezTo>
                  <a:cubicBezTo>
                    <a:pt x="20088" y="29"/>
                    <a:pt x="20016" y="0"/>
                    <a:pt x="19948"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269;p29"/>
            <p:cNvSpPr/>
            <p:nvPr/>
          </p:nvSpPr>
          <p:spPr>
            <a:xfrm>
              <a:off x="6055890" y="2782176"/>
              <a:ext cx="65732" cy="175861"/>
            </a:xfrm>
            <a:custGeom>
              <a:avLst/>
              <a:gdLst/>
              <a:ahLst/>
              <a:cxnLst/>
              <a:rect l="l" t="t" r="r" b="b"/>
              <a:pathLst>
                <a:path w="2976" h="7962" extrusionOk="0">
                  <a:moveTo>
                    <a:pt x="2976" y="1"/>
                  </a:moveTo>
                  <a:lnTo>
                    <a:pt x="0" y="5177"/>
                  </a:lnTo>
                  <a:lnTo>
                    <a:pt x="128" y="7961"/>
                  </a:lnTo>
                  <a:lnTo>
                    <a:pt x="2976" y="1814"/>
                  </a:lnTo>
                  <a:lnTo>
                    <a:pt x="2976"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270;p29"/>
            <p:cNvSpPr/>
            <p:nvPr/>
          </p:nvSpPr>
          <p:spPr>
            <a:xfrm>
              <a:off x="6049860" y="2776190"/>
              <a:ext cx="77748" cy="187832"/>
            </a:xfrm>
            <a:custGeom>
              <a:avLst/>
              <a:gdLst/>
              <a:ahLst/>
              <a:cxnLst/>
              <a:rect l="l" t="t" r="r" b="b"/>
              <a:pathLst>
                <a:path w="3520" h="8504" extrusionOk="0">
                  <a:moveTo>
                    <a:pt x="2981" y="1286"/>
                  </a:moveTo>
                  <a:lnTo>
                    <a:pt x="2981" y="2025"/>
                  </a:lnTo>
                  <a:lnTo>
                    <a:pt x="620" y="7118"/>
                  </a:lnTo>
                  <a:lnTo>
                    <a:pt x="548" y="5516"/>
                  </a:lnTo>
                  <a:lnTo>
                    <a:pt x="2981" y="1286"/>
                  </a:lnTo>
                  <a:close/>
                  <a:moveTo>
                    <a:pt x="3253" y="0"/>
                  </a:moveTo>
                  <a:cubicBezTo>
                    <a:pt x="3157" y="0"/>
                    <a:pt x="3066" y="48"/>
                    <a:pt x="3017" y="136"/>
                  </a:cubicBezTo>
                  <a:lnTo>
                    <a:pt x="37" y="5316"/>
                  </a:lnTo>
                  <a:cubicBezTo>
                    <a:pt x="13" y="5360"/>
                    <a:pt x="1" y="5412"/>
                    <a:pt x="1" y="5465"/>
                  </a:cubicBezTo>
                  <a:lnTo>
                    <a:pt x="133" y="8245"/>
                  </a:lnTo>
                  <a:cubicBezTo>
                    <a:pt x="137" y="8372"/>
                    <a:pt x="229" y="8476"/>
                    <a:pt x="349" y="8500"/>
                  </a:cubicBezTo>
                  <a:cubicBezTo>
                    <a:pt x="369" y="8503"/>
                    <a:pt x="384" y="8503"/>
                    <a:pt x="401" y="8503"/>
                  </a:cubicBezTo>
                  <a:cubicBezTo>
                    <a:pt x="504" y="8503"/>
                    <a:pt x="605" y="8444"/>
                    <a:pt x="648" y="8348"/>
                  </a:cubicBezTo>
                  <a:lnTo>
                    <a:pt x="3496" y="2197"/>
                  </a:lnTo>
                  <a:cubicBezTo>
                    <a:pt x="3512" y="2161"/>
                    <a:pt x="3520" y="2125"/>
                    <a:pt x="3520" y="2085"/>
                  </a:cubicBezTo>
                  <a:lnTo>
                    <a:pt x="3520" y="272"/>
                  </a:lnTo>
                  <a:cubicBezTo>
                    <a:pt x="3520" y="148"/>
                    <a:pt x="3440" y="40"/>
                    <a:pt x="3321" y="8"/>
                  </a:cubicBezTo>
                  <a:cubicBezTo>
                    <a:pt x="3298" y="3"/>
                    <a:pt x="3276" y="0"/>
                    <a:pt x="3253"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271;p29"/>
            <p:cNvSpPr/>
            <p:nvPr/>
          </p:nvSpPr>
          <p:spPr>
            <a:xfrm>
              <a:off x="5548341" y="2637083"/>
              <a:ext cx="277375" cy="229931"/>
            </a:xfrm>
            <a:custGeom>
              <a:avLst/>
              <a:gdLst/>
              <a:ahLst/>
              <a:cxnLst/>
              <a:rect l="l" t="t" r="r" b="b"/>
              <a:pathLst>
                <a:path w="12558" h="10410" extrusionOk="0">
                  <a:moveTo>
                    <a:pt x="10473" y="1"/>
                  </a:moveTo>
                  <a:cubicBezTo>
                    <a:pt x="9928" y="1"/>
                    <a:pt x="9384" y="669"/>
                    <a:pt x="9063" y="938"/>
                  </a:cubicBezTo>
                  <a:cubicBezTo>
                    <a:pt x="8672" y="1261"/>
                    <a:pt x="515" y="6634"/>
                    <a:pt x="260" y="7477"/>
                  </a:cubicBezTo>
                  <a:cubicBezTo>
                    <a:pt x="0" y="8315"/>
                    <a:pt x="260" y="10192"/>
                    <a:pt x="2006" y="10388"/>
                  </a:cubicBezTo>
                  <a:cubicBezTo>
                    <a:pt x="2140" y="10403"/>
                    <a:pt x="2273" y="10410"/>
                    <a:pt x="2405" y="10410"/>
                  </a:cubicBezTo>
                  <a:cubicBezTo>
                    <a:pt x="3989" y="10410"/>
                    <a:pt x="5368" y="9403"/>
                    <a:pt x="6084" y="9222"/>
                  </a:cubicBezTo>
                  <a:cubicBezTo>
                    <a:pt x="6862" y="9031"/>
                    <a:pt x="7186" y="8966"/>
                    <a:pt x="7186" y="8966"/>
                  </a:cubicBezTo>
                  <a:lnTo>
                    <a:pt x="12558" y="1712"/>
                  </a:lnTo>
                  <a:lnTo>
                    <a:pt x="11004" y="1389"/>
                  </a:lnTo>
                  <a:cubicBezTo>
                    <a:pt x="11004" y="1389"/>
                    <a:pt x="11456" y="486"/>
                    <a:pt x="10809" y="95"/>
                  </a:cubicBezTo>
                  <a:cubicBezTo>
                    <a:pt x="10698" y="29"/>
                    <a:pt x="10585" y="1"/>
                    <a:pt x="1047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272;p29"/>
            <p:cNvSpPr/>
            <p:nvPr/>
          </p:nvSpPr>
          <p:spPr>
            <a:xfrm>
              <a:off x="5544343" y="2631076"/>
              <a:ext cx="287646" cy="241902"/>
            </a:xfrm>
            <a:custGeom>
              <a:avLst/>
              <a:gdLst/>
              <a:ahLst/>
              <a:cxnLst/>
              <a:rect l="l" t="t" r="r" b="b"/>
              <a:pathLst>
                <a:path w="13023" h="10952" extrusionOk="0">
                  <a:moveTo>
                    <a:pt x="10654" y="547"/>
                  </a:moveTo>
                  <a:cubicBezTo>
                    <a:pt x="10722" y="547"/>
                    <a:pt x="10790" y="563"/>
                    <a:pt x="10850" y="598"/>
                  </a:cubicBezTo>
                  <a:cubicBezTo>
                    <a:pt x="11273" y="854"/>
                    <a:pt x="10958" y="1514"/>
                    <a:pt x="10942" y="1542"/>
                  </a:cubicBezTo>
                  <a:cubicBezTo>
                    <a:pt x="10905" y="1617"/>
                    <a:pt x="10905" y="1706"/>
                    <a:pt x="10942" y="1781"/>
                  </a:cubicBezTo>
                  <a:cubicBezTo>
                    <a:pt x="10977" y="1857"/>
                    <a:pt x="11049" y="1913"/>
                    <a:pt x="11129" y="1929"/>
                  </a:cubicBezTo>
                  <a:lnTo>
                    <a:pt x="12267" y="2165"/>
                  </a:lnTo>
                  <a:lnTo>
                    <a:pt x="7211" y="8995"/>
                  </a:lnTo>
                  <a:cubicBezTo>
                    <a:pt x="7059" y="9026"/>
                    <a:pt x="6735" y="9098"/>
                    <a:pt x="6200" y="9234"/>
                  </a:cubicBezTo>
                  <a:cubicBezTo>
                    <a:pt x="5944" y="9294"/>
                    <a:pt x="5638" y="9442"/>
                    <a:pt x="5282" y="9614"/>
                  </a:cubicBezTo>
                  <a:cubicBezTo>
                    <a:pt x="4563" y="9957"/>
                    <a:pt x="3604" y="10412"/>
                    <a:pt x="2580" y="10412"/>
                  </a:cubicBezTo>
                  <a:cubicBezTo>
                    <a:pt x="2460" y="10412"/>
                    <a:pt x="2339" y="10406"/>
                    <a:pt x="2218" y="10393"/>
                  </a:cubicBezTo>
                  <a:cubicBezTo>
                    <a:pt x="1675" y="10333"/>
                    <a:pt x="1256" y="10085"/>
                    <a:pt x="980" y="9662"/>
                  </a:cubicBezTo>
                  <a:cubicBezTo>
                    <a:pt x="605" y="9091"/>
                    <a:pt x="557" y="8291"/>
                    <a:pt x="696" y="7832"/>
                  </a:cubicBezTo>
                  <a:cubicBezTo>
                    <a:pt x="960" y="7209"/>
                    <a:pt x="6145" y="3666"/>
                    <a:pt x="8094" y="2336"/>
                  </a:cubicBezTo>
                  <a:cubicBezTo>
                    <a:pt x="8921" y="1769"/>
                    <a:pt x="9320" y="1497"/>
                    <a:pt x="9415" y="1418"/>
                  </a:cubicBezTo>
                  <a:cubicBezTo>
                    <a:pt x="9491" y="1354"/>
                    <a:pt x="9576" y="1274"/>
                    <a:pt x="9671" y="1182"/>
                  </a:cubicBezTo>
                  <a:cubicBezTo>
                    <a:pt x="10023" y="847"/>
                    <a:pt x="10363" y="547"/>
                    <a:pt x="10654" y="547"/>
                  </a:cubicBezTo>
                  <a:close/>
                  <a:moveTo>
                    <a:pt x="10657" y="1"/>
                  </a:moveTo>
                  <a:cubicBezTo>
                    <a:pt x="10120" y="1"/>
                    <a:pt x="9621" y="478"/>
                    <a:pt x="9296" y="790"/>
                  </a:cubicBezTo>
                  <a:cubicBezTo>
                    <a:pt x="9212" y="874"/>
                    <a:pt x="9137" y="946"/>
                    <a:pt x="9068" y="1002"/>
                  </a:cubicBezTo>
                  <a:cubicBezTo>
                    <a:pt x="8988" y="1066"/>
                    <a:pt x="8433" y="1450"/>
                    <a:pt x="7790" y="1889"/>
                  </a:cubicBezTo>
                  <a:cubicBezTo>
                    <a:pt x="2410" y="5564"/>
                    <a:pt x="345" y="7129"/>
                    <a:pt x="181" y="7668"/>
                  </a:cubicBezTo>
                  <a:cubicBezTo>
                    <a:pt x="1" y="8248"/>
                    <a:pt x="34" y="9211"/>
                    <a:pt x="524" y="9957"/>
                  </a:cubicBezTo>
                  <a:cubicBezTo>
                    <a:pt x="892" y="10516"/>
                    <a:pt x="1455" y="10852"/>
                    <a:pt x="2158" y="10927"/>
                  </a:cubicBezTo>
                  <a:cubicBezTo>
                    <a:pt x="2302" y="10944"/>
                    <a:pt x="2445" y="10951"/>
                    <a:pt x="2585" y="10951"/>
                  </a:cubicBezTo>
                  <a:cubicBezTo>
                    <a:pt x="3728" y="10951"/>
                    <a:pt x="4746" y="10468"/>
                    <a:pt x="5513" y="10101"/>
                  </a:cubicBezTo>
                  <a:cubicBezTo>
                    <a:pt x="5845" y="9945"/>
                    <a:pt x="6128" y="9810"/>
                    <a:pt x="6333" y="9758"/>
                  </a:cubicBezTo>
                  <a:cubicBezTo>
                    <a:pt x="7091" y="9566"/>
                    <a:pt x="7415" y="9502"/>
                    <a:pt x="7419" y="9502"/>
                  </a:cubicBezTo>
                  <a:cubicBezTo>
                    <a:pt x="7483" y="9489"/>
                    <a:pt x="7542" y="9450"/>
                    <a:pt x="7583" y="9398"/>
                  </a:cubicBezTo>
                  <a:lnTo>
                    <a:pt x="12955" y="2148"/>
                  </a:lnTo>
                  <a:cubicBezTo>
                    <a:pt x="13010" y="2073"/>
                    <a:pt x="13023" y="1977"/>
                    <a:pt x="12990" y="1889"/>
                  </a:cubicBezTo>
                  <a:cubicBezTo>
                    <a:pt x="12959" y="1805"/>
                    <a:pt x="12883" y="1741"/>
                    <a:pt x="12795" y="1721"/>
                  </a:cubicBezTo>
                  <a:lnTo>
                    <a:pt x="11548" y="1461"/>
                  </a:lnTo>
                  <a:cubicBezTo>
                    <a:pt x="11664" y="1034"/>
                    <a:pt x="11661" y="455"/>
                    <a:pt x="11129" y="135"/>
                  </a:cubicBezTo>
                  <a:cubicBezTo>
                    <a:pt x="10971" y="40"/>
                    <a:pt x="10813" y="1"/>
                    <a:pt x="10657"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273;p29"/>
            <p:cNvSpPr/>
            <p:nvPr/>
          </p:nvSpPr>
          <p:spPr>
            <a:xfrm>
              <a:off x="5548341" y="2796180"/>
              <a:ext cx="162962" cy="70835"/>
            </a:xfrm>
            <a:custGeom>
              <a:avLst/>
              <a:gdLst/>
              <a:ahLst/>
              <a:cxnLst/>
              <a:rect l="l" t="t" r="r" b="b"/>
              <a:pathLst>
                <a:path w="7378" h="3207" extrusionOk="0">
                  <a:moveTo>
                    <a:pt x="1169" y="1"/>
                  </a:moveTo>
                  <a:cubicBezTo>
                    <a:pt x="896" y="1"/>
                    <a:pt x="588" y="73"/>
                    <a:pt x="260" y="274"/>
                  </a:cubicBezTo>
                  <a:cubicBezTo>
                    <a:pt x="0" y="1112"/>
                    <a:pt x="260" y="2989"/>
                    <a:pt x="2006" y="3185"/>
                  </a:cubicBezTo>
                  <a:cubicBezTo>
                    <a:pt x="2140" y="3200"/>
                    <a:pt x="2273" y="3207"/>
                    <a:pt x="2405" y="3207"/>
                  </a:cubicBezTo>
                  <a:cubicBezTo>
                    <a:pt x="3989" y="3207"/>
                    <a:pt x="5368" y="2200"/>
                    <a:pt x="6084" y="2019"/>
                  </a:cubicBezTo>
                  <a:cubicBezTo>
                    <a:pt x="6862" y="1828"/>
                    <a:pt x="7186" y="1763"/>
                    <a:pt x="7186" y="1763"/>
                  </a:cubicBezTo>
                  <a:lnTo>
                    <a:pt x="7378" y="1500"/>
                  </a:lnTo>
                  <a:lnTo>
                    <a:pt x="2329" y="465"/>
                  </a:lnTo>
                  <a:cubicBezTo>
                    <a:pt x="2329" y="465"/>
                    <a:pt x="1862" y="1"/>
                    <a:pt x="116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274;p29"/>
            <p:cNvSpPr/>
            <p:nvPr/>
          </p:nvSpPr>
          <p:spPr>
            <a:xfrm>
              <a:off x="5544343" y="2790216"/>
              <a:ext cx="173321" cy="82762"/>
            </a:xfrm>
            <a:custGeom>
              <a:avLst/>
              <a:gdLst/>
              <a:ahLst/>
              <a:cxnLst/>
              <a:rect l="l" t="t" r="r" b="b"/>
              <a:pathLst>
                <a:path w="7847" h="3747" extrusionOk="0">
                  <a:moveTo>
                    <a:pt x="1350" y="542"/>
                  </a:moveTo>
                  <a:cubicBezTo>
                    <a:pt x="1915" y="542"/>
                    <a:pt x="2297" y="907"/>
                    <a:pt x="2318" y="927"/>
                  </a:cubicBezTo>
                  <a:cubicBezTo>
                    <a:pt x="2358" y="966"/>
                    <a:pt x="2406" y="990"/>
                    <a:pt x="2458" y="1003"/>
                  </a:cubicBezTo>
                  <a:lnTo>
                    <a:pt x="6783" y="1886"/>
                  </a:lnTo>
                  <a:cubicBezTo>
                    <a:pt x="6628" y="1921"/>
                    <a:pt x="6432" y="1969"/>
                    <a:pt x="6200" y="2029"/>
                  </a:cubicBezTo>
                  <a:cubicBezTo>
                    <a:pt x="5944" y="2089"/>
                    <a:pt x="5638" y="2237"/>
                    <a:pt x="5282" y="2409"/>
                  </a:cubicBezTo>
                  <a:cubicBezTo>
                    <a:pt x="4563" y="2752"/>
                    <a:pt x="3607" y="3207"/>
                    <a:pt x="2581" y="3207"/>
                  </a:cubicBezTo>
                  <a:cubicBezTo>
                    <a:pt x="2461" y="3207"/>
                    <a:pt x="2340" y="3201"/>
                    <a:pt x="2218" y="3188"/>
                  </a:cubicBezTo>
                  <a:cubicBezTo>
                    <a:pt x="1675" y="3128"/>
                    <a:pt x="1256" y="2880"/>
                    <a:pt x="980" y="2457"/>
                  </a:cubicBezTo>
                  <a:cubicBezTo>
                    <a:pt x="629" y="1925"/>
                    <a:pt x="565" y="1195"/>
                    <a:pt x="672" y="719"/>
                  </a:cubicBezTo>
                  <a:cubicBezTo>
                    <a:pt x="916" y="590"/>
                    <a:pt x="1145" y="542"/>
                    <a:pt x="1350" y="542"/>
                  </a:cubicBezTo>
                  <a:close/>
                  <a:moveTo>
                    <a:pt x="1349" y="0"/>
                  </a:moveTo>
                  <a:cubicBezTo>
                    <a:pt x="1024" y="0"/>
                    <a:pt x="666" y="86"/>
                    <a:pt x="297" y="312"/>
                  </a:cubicBezTo>
                  <a:cubicBezTo>
                    <a:pt x="241" y="348"/>
                    <a:pt x="201" y="400"/>
                    <a:pt x="181" y="463"/>
                  </a:cubicBezTo>
                  <a:cubicBezTo>
                    <a:pt x="1" y="1043"/>
                    <a:pt x="34" y="2006"/>
                    <a:pt x="524" y="2752"/>
                  </a:cubicBezTo>
                  <a:cubicBezTo>
                    <a:pt x="892" y="3311"/>
                    <a:pt x="1455" y="3647"/>
                    <a:pt x="2158" y="3722"/>
                  </a:cubicBezTo>
                  <a:cubicBezTo>
                    <a:pt x="2302" y="3739"/>
                    <a:pt x="2445" y="3746"/>
                    <a:pt x="2585" y="3746"/>
                  </a:cubicBezTo>
                  <a:cubicBezTo>
                    <a:pt x="3728" y="3746"/>
                    <a:pt x="4746" y="3263"/>
                    <a:pt x="5513" y="2896"/>
                  </a:cubicBezTo>
                  <a:cubicBezTo>
                    <a:pt x="5845" y="2740"/>
                    <a:pt x="6128" y="2605"/>
                    <a:pt x="6333" y="2553"/>
                  </a:cubicBezTo>
                  <a:cubicBezTo>
                    <a:pt x="7091" y="2361"/>
                    <a:pt x="7415" y="2297"/>
                    <a:pt x="7419" y="2297"/>
                  </a:cubicBezTo>
                  <a:cubicBezTo>
                    <a:pt x="7483" y="2284"/>
                    <a:pt x="7542" y="2245"/>
                    <a:pt x="7583" y="2193"/>
                  </a:cubicBezTo>
                  <a:lnTo>
                    <a:pt x="7778" y="1930"/>
                  </a:lnTo>
                  <a:cubicBezTo>
                    <a:pt x="7834" y="1853"/>
                    <a:pt x="7846" y="1757"/>
                    <a:pt x="7814" y="1674"/>
                  </a:cubicBezTo>
                  <a:cubicBezTo>
                    <a:pt x="7778" y="1586"/>
                    <a:pt x="7706" y="1522"/>
                    <a:pt x="7614" y="1502"/>
                  </a:cubicBezTo>
                  <a:lnTo>
                    <a:pt x="2642" y="487"/>
                  </a:lnTo>
                  <a:cubicBezTo>
                    <a:pt x="2383" y="259"/>
                    <a:pt x="1915" y="0"/>
                    <a:pt x="1349"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275;p29"/>
            <p:cNvSpPr/>
            <p:nvPr/>
          </p:nvSpPr>
          <p:spPr>
            <a:xfrm>
              <a:off x="5599761" y="2667763"/>
              <a:ext cx="534738" cy="138710"/>
            </a:xfrm>
            <a:custGeom>
              <a:avLst/>
              <a:gdLst/>
              <a:ahLst/>
              <a:cxnLst/>
              <a:rect l="l" t="t" r="r" b="b"/>
              <a:pathLst>
                <a:path w="24210" h="6280" extrusionOk="0">
                  <a:moveTo>
                    <a:pt x="8676" y="0"/>
                  </a:moveTo>
                  <a:lnTo>
                    <a:pt x="1" y="6279"/>
                  </a:lnTo>
                  <a:lnTo>
                    <a:pt x="15147" y="6279"/>
                  </a:lnTo>
                  <a:cubicBezTo>
                    <a:pt x="19872" y="6279"/>
                    <a:pt x="21298" y="6023"/>
                    <a:pt x="21298" y="6023"/>
                  </a:cubicBezTo>
                  <a:lnTo>
                    <a:pt x="24209" y="0"/>
                  </a:lnTo>
                  <a:lnTo>
                    <a:pt x="24209" y="0"/>
                  </a:lnTo>
                  <a:cubicBezTo>
                    <a:pt x="24209" y="0"/>
                    <a:pt x="17432" y="430"/>
                    <a:pt x="13714" y="430"/>
                  </a:cubicBezTo>
                  <a:cubicBezTo>
                    <a:pt x="13102" y="430"/>
                    <a:pt x="12573" y="419"/>
                    <a:pt x="12171" y="392"/>
                  </a:cubicBezTo>
                  <a:cubicBezTo>
                    <a:pt x="9323" y="196"/>
                    <a:pt x="8676" y="0"/>
                    <a:pt x="867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276;p29"/>
            <p:cNvSpPr/>
            <p:nvPr/>
          </p:nvSpPr>
          <p:spPr>
            <a:xfrm>
              <a:off x="5593333" y="2661821"/>
              <a:ext cx="547527" cy="150637"/>
            </a:xfrm>
            <a:custGeom>
              <a:avLst/>
              <a:gdLst/>
              <a:ahLst/>
              <a:cxnLst/>
              <a:rect l="l" t="t" r="r" b="b"/>
              <a:pathLst>
                <a:path w="24789" h="6820" extrusionOk="0">
                  <a:moveTo>
                    <a:pt x="9027" y="561"/>
                  </a:moveTo>
                  <a:cubicBezTo>
                    <a:pt x="9334" y="629"/>
                    <a:pt x="10241" y="780"/>
                    <a:pt x="12442" y="928"/>
                  </a:cubicBezTo>
                  <a:cubicBezTo>
                    <a:pt x="12861" y="957"/>
                    <a:pt x="13411" y="969"/>
                    <a:pt x="14046" y="969"/>
                  </a:cubicBezTo>
                  <a:cubicBezTo>
                    <a:pt x="17204" y="969"/>
                    <a:pt x="22461" y="665"/>
                    <a:pt x="24058" y="568"/>
                  </a:cubicBezTo>
                  <a:lnTo>
                    <a:pt x="24058" y="568"/>
                  </a:lnTo>
                  <a:lnTo>
                    <a:pt x="21409" y="6045"/>
                  </a:lnTo>
                  <a:cubicBezTo>
                    <a:pt x="20957" y="6105"/>
                    <a:pt x="19300" y="6281"/>
                    <a:pt x="15438" y="6281"/>
                  </a:cubicBezTo>
                  <a:lnTo>
                    <a:pt x="1127" y="6281"/>
                  </a:lnTo>
                  <a:lnTo>
                    <a:pt x="9027" y="561"/>
                  </a:lnTo>
                  <a:close/>
                  <a:moveTo>
                    <a:pt x="8963" y="0"/>
                  </a:moveTo>
                  <a:cubicBezTo>
                    <a:pt x="8908" y="0"/>
                    <a:pt x="8853" y="19"/>
                    <a:pt x="8807" y="54"/>
                  </a:cubicBezTo>
                  <a:lnTo>
                    <a:pt x="136" y="6333"/>
                  </a:lnTo>
                  <a:cubicBezTo>
                    <a:pt x="40" y="6401"/>
                    <a:pt x="0" y="6521"/>
                    <a:pt x="36" y="6632"/>
                  </a:cubicBezTo>
                  <a:cubicBezTo>
                    <a:pt x="72" y="6744"/>
                    <a:pt x="176" y="6820"/>
                    <a:pt x="292" y="6820"/>
                  </a:cubicBezTo>
                  <a:lnTo>
                    <a:pt x="15438" y="6820"/>
                  </a:lnTo>
                  <a:cubicBezTo>
                    <a:pt x="20135" y="6820"/>
                    <a:pt x="21577" y="6568"/>
                    <a:pt x="21637" y="6556"/>
                  </a:cubicBezTo>
                  <a:cubicBezTo>
                    <a:pt x="21720" y="6540"/>
                    <a:pt x="21796" y="6488"/>
                    <a:pt x="21833" y="6408"/>
                  </a:cubicBezTo>
                  <a:lnTo>
                    <a:pt x="24744" y="389"/>
                  </a:lnTo>
                  <a:cubicBezTo>
                    <a:pt x="24788" y="301"/>
                    <a:pt x="24780" y="201"/>
                    <a:pt x="24729" y="122"/>
                  </a:cubicBezTo>
                  <a:cubicBezTo>
                    <a:pt x="24678" y="49"/>
                    <a:pt x="24602" y="0"/>
                    <a:pt x="24515" y="0"/>
                  </a:cubicBezTo>
                  <a:cubicBezTo>
                    <a:pt x="24505" y="0"/>
                    <a:pt x="24495" y="1"/>
                    <a:pt x="24485" y="2"/>
                  </a:cubicBezTo>
                  <a:cubicBezTo>
                    <a:pt x="24406" y="5"/>
                    <a:pt x="17697" y="428"/>
                    <a:pt x="14022" y="428"/>
                  </a:cubicBezTo>
                  <a:cubicBezTo>
                    <a:pt x="13409" y="428"/>
                    <a:pt x="12881" y="417"/>
                    <a:pt x="12482" y="389"/>
                  </a:cubicBezTo>
                  <a:cubicBezTo>
                    <a:pt x="9734" y="201"/>
                    <a:pt x="9047" y="13"/>
                    <a:pt x="9043" y="13"/>
                  </a:cubicBezTo>
                  <a:cubicBezTo>
                    <a:pt x="9017" y="4"/>
                    <a:pt x="8990" y="0"/>
                    <a:pt x="8963"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277;p29"/>
            <p:cNvSpPr/>
            <p:nvPr/>
          </p:nvSpPr>
          <p:spPr>
            <a:xfrm>
              <a:off x="5599761" y="2800796"/>
              <a:ext cx="474749" cy="35760"/>
            </a:xfrm>
            <a:custGeom>
              <a:avLst/>
              <a:gdLst/>
              <a:ahLst/>
              <a:cxnLst/>
              <a:rect l="l" t="t" r="r" b="b"/>
              <a:pathLst>
                <a:path w="21494" h="1619" extrusionOk="0">
                  <a:moveTo>
                    <a:pt x="21298" y="0"/>
                  </a:moveTo>
                  <a:lnTo>
                    <a:pt x="1" y="256"/>
                  </a:lnTo>
                  <a:lnTo>
                    <a:pt x="260" y="1422"/>
                  </a:lnTo>
                  <a:cubicBezTo>
                    <a:pt x="260" y="1422"/>
                    <a:pt x="12558" y="1486"/>
                    <a:pt x="15798" y="1486"/>
                  </a:cubicBezTo>
                  <a:cubicBezTo>
                    <a:pt x="19033" y="1486"/>
                    <a:pt x="21494" y="1619"/>
                    <a:pt x="21494" y="1619"/>
                  </a:cubicBezTo>
                  <a:lnTo>
                    <a:pt x="2129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278;p29"/>
            <p:cNvSpPr/>
            <p:nvPr/>
          </p:nvSpPr>
          <p:spPr>
            <a:xfrm>
              <a:off x="5593576" y="2794766"/>
              <a:ext cx="487007" cy="47775"/>
            </a:xfrm>
            <a:custGeom>
              <a:avLst/>
              <a:gdLst/>
              <a:ahLst/>
              <a:cxnLst/>
              <a:rect l="l" t="t" r="r" b="b"/>
              <a:pathLst>
                <a:path w="22049" h="2163" extrusionOk="0">
                  <a:moveTo>
                    <a:pt x="21339" y="545"/>
                  </a:moveTo>
                  <a:lnTo>
                    <a:pt x="21466" y="1604"/>
                  </a:lnTo>
                  <a:cubicBezTo>
                    <a:pt x="20695" y="1571"/>
                    <a:pt x="18614" y="1492"/>
                    <a:pt x="16078" y="1492"/>
                  </a:cubicBezTo>
                  <a:cubicBezTo>
                    <a:pt x="13115" y="1492"/>
                    <a:pt x="2417" y="1436"/>
                    <a:pt x="756" y="1428"/>
                  </a:cubicBezTo>
                  <a:lnTo>
                    <a:pt x="616" y="797"/>
                  </a:lnTo>
                  <a:lnTo>
                    <a:pt x="21339" y="545"/>
                  </a:lnTo>
                  <a:close/>
                  <a:moveTo>
                    <a:pt x="21602" y="1"/>
                  </a:moveTo>
                  <a:cubicBezTo>
                    <a:pt x="21593" y="1"/>
                    <a:pt x="21584" y="1"/>
                    <a:pt x="21574" y="2"/>
                  </a:cubicBezTo>
                  <a:lnTo>
                    <a:pt x="277" y="262"/>
                  </a:lnTo>
                  <a:cubicBezTo>
                    <a:pt x="197" y="262"/>
                    <a:pt x="121" y="297"/>
                    <a:pt x="69" y="362"/>
                  </a:cubicBezTo>
                  <a:cubicBezTo>
                    <a:pt x="21" y="425"/>
                    <a:pt x="1" y="509"/>
                    <a:pt x="17" y="589"/>
                  </a:cubicBezTo>
                  <a:lnTo>
                    <a:pt x="277" y="1755"/>
                  </a:lnTo>
                  <a:cubicBezTo>
                    <a:pt x="305" y="1879"/>
                    <a:pt x="413" y="1967"/>
                    <a:pt x="540" y="1967"/>
                  </a:cubicBezTo>
                  <a:cubicBezTo>
                    <a:pt x="660" y="1967"/>
                    <a:pt x="12875" y="2031"/>
                    <a:pt x="16078" y="2031"/>
                  </a:cubicBezTo>
                  <a:cubicBezTo>
                    <a:pt x="19269" y="2031"/>
                    <a:pt x="21733" y="2159"/>
                    <a:pt x="21757" y="2159"/>
                  </a:cubicBezTo>
                  <a:cubicBezTo>
                    <a:pt x="21761" y="2163"/>
                    <a:pt x="21766" y="2163"/>
                    <a:pt x="21774" y="2163"/>
                  </a:cubicBezTo>
                  <a:cubicBezTo>
                    <a:pt x="21846" y="2163"/>
                    <a:pt x="21918" y="2131"/>
                    <a:pt x="21969" y="2075"/>
                  </a:cubicBezTo>
                  <a:cubicBezTo>
                    <a:pt x="22025" y="2015"/>
                    <a:pt x="22049" y="1939"/>
                    <a:pt x="22041" y="1859"/>
                  </a:cubicBezTo>
                  <a:lnTo>
                    <a:pt x="21846" y="242"/>
                  </a:lnTo>
                  <a:cubicBezTo>
                    <a:pt x="21830" y="111"/>
                    <a:pt x="21735" y="1"/>
                    <a:pt x="21602"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279;p29"/>
            <p:cNvSpPr/>
            <p:nvPr/>
          </p:nvSpPr>
          <p:spPr>
            <a:xfrm>
              <a:off x="6070180" y="2667763"/>
              <a:ext cx="64319" cy="168793"/>
            </a:xfrm>
            <a:custGeom>
              <a:avLst/>
              <a:gdLst/>
              <a:ahLst/>
              <a:cxnLst/>
              <a:rect l="l" t="t" r="r" b="b"/>
              <a:pathLst>
                <a:path w="2912" h="7642" extrusionOk="0">
                  <a:moveTo>
                    <a:pt x="2911" y="0"/>
                  </a:moveTo>
                  <a:lnTo>
                    <a:pt x="0" y="6023"/>
                  </a:lnTo>
                  <a:lnTo>
                    <a:pt x="196" y="7642"/>
                  </a:lnTo>
                  <a:lnTo>
                    <a:pt x="2911" y="1426"/>
                  </a:lnTo>
                  <a:lnTo>
                    <a:pt x="291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280;p29"/>
            <p:cNvSpPr/>
            <p:nvPr/>
          </p:nvSpPr>
          <p:spPr>
            <a:xfrm>
              <a:off x="6064084" y="2661799"/>
              <a:ext cx="76423" cy="180742"/>
            </a:xfrm>
            <a:custGeom>
              <a:avLst/>
              <a:gdLst/>
              <a:ahLst/>
              <a:cxnLst/>
              <a:rect l="l" t="t" r="r" b="b"/>
              <a:pathLst>
                <a:path w="3460" h="8183" extrusionOk="0">
                  <a:moveTo>
                    <a:pt x="2920" y="1452"/>
                  </a:moveTo>
                  <a:lnTo>
                    <a:pt x="2920" y="1640"/>
                  </a:lnTo>
                  <a:lnTo>
                    <a:pt x="619" y="6893"/>
                  </a:lnTo>
                  <a:lnTo>
                    <a:pt x="555" y="6338"/>
                  </a:lnTo>
                  <a:lnTo>
                    <a:pt x="2920" y="1452"/>
                  </a:lnTo>
                  <a:close/>
                  <a:moveTo>
                    <a:pt x="3189" y="0"/>
                  </a:moveTo>
                  <a:cubicBezTo>
                    <a:pt x="3086" y="0"/>
                    <a:pt x="2991" y="60"/>
                    <a:pt x="2944" y="154"/>
                  </a:cubicBezTo>
                  <a:lnTo>
                    <a:pt x="33" y="6174"/>
                  </a:lnTo>
                  <a:cubicBezTo>
                    <a:pt x="9" y="6222"/>
                    <a:pt x="0" y="6273"/>
                    <a:pt x="9" y="6325"/>
                  </a:cubicBezTo>
                  <a:lnTo>
                    <a:pt x="200" y="7943"/>
                  </a:lnTo>
                  <a:cubicBezTo>
                    <a:pt x="216" y="8063"/>
                    <a:pt x="312" y="8159"/>
                    <a:pt x="431" y="8179"/>
                  </a:cubicBezTo>
                  <a:cubicBezTo>
                    <a:pt x="444" y="8179"/>
                    <a:pt x="455" y="8183"/>
                    <a:pt x="472" y="8183"/>
                  </a:cubicBezTo>
                  <a:cubicBezTo>
                    <a:pt x="575" y="8183"/>
                    <a:pt x="675" y="8119"/>
                    <a:pt x="719" y="8019"/>
                  </a:cubicBezTo>
                  <a:lnTo>
                    <a:pt x="3436" y="1804"/>
                  </a:lnTo>
                  <a:cubicBezTo>
                    <a:pt x="3451" y="1772"/>
                    <a:pt x="3460" y="1732"/>
                    <a:pt x="3460" y="1696"/>
                  </a:cubicBezTo>
                  <a:lnTo>
                    <a:pt x="3460" y="270"/>
                  </a:lnTo>
                  <a:cubicBezTo>
                    <a:pt x="3460" y="147"/>
                    <a:pt x="3372" y="35"/>
                    <a:pt x="3248" y="7"/>
                  </a:cubicBezTo>
                  <a:cubicBezTo>
                    <a:pt x="3228" y="2"/>
                    <a:pt x="3209" y="0"/>
                    <a:pt x="3189"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281;p29"/>
            <p:cNvSpPr/>
            <p:nvPr/>
          </p:nvSpPr>
          <p:spPr>
            <a:xfrm>
              <a:off x="6206549" y="2969655"/>
              <a:ext cx="846879" cy="27543"/>
            </a:xfrm>
            <a:custGeom>
              <a:avLst/>
              <a:gdLst/>
              <a:ahLst/>
              <a:cxnLst/>
              <a:rect l="l" t="t" r="r" b="b"/>
              <a:pathLst>
                <a:path w="38342" h="1247" extrusionOk="0">
                  <a:moveTo>
                    <a:pt x="624" y="0"/>
                  </a:moveTo>
                  <a:cubicBezTo>
                    <a:pt x="281" y="0"/>
                    <a:pt x="1" y="276"/>
                    <a:pt x="1" y="623"/>
                  </a:cubicBezTo>
                  <a:cubicBezTo>
                    <a:pt x="1" y="967"/>
                    <a:pt x="281" y="1247"/>
                    <a:pt x="624" y="1247"/>
                  </a:cubicBezTo>
                  <a:lnTo>
                    <a:pt x="37718" y="1247"/>
                  </a:lnTo>
                  <a:cubicBezTo>
                    <a:pt x="38062" y="1247"/>
                    <a:pt x="38341" y="967"/>
                    <a:pt x="38341" y="623"/>
                  </a:cubicBezTo>
                  <a:cubicBezTo>
                    <a:pt x="38341" y="276"/>
                    <a:pt x="38062" y="0"/>
                    <a:pt x="377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282;p29"/>
            <p:cNvSpPr/>
            <p:nvPr/>
          </p:nvSpPr>
          <p:spPr>
            <a:xfrm>
              <a:off x="6200563" y="2963669"/>
              <a:ext cx="858872" cy="39448"/>
            </a:xfrm>
            <a:custGeom>
              <a:avLst/>
              <a:gdLst/>
              <a:ahLst/>
              <a:cxnLst/>
              <a:rect l="l" t="t" r="r" b="b"/>
              <a:pathLst>
                <a:path w="38885" h="1786" extrusionOk="0">
                  <a:moveTo>
                    <a:pt x="37989" y="539"/>
                  </a:moveTo>
                  <a:cubicBezTo>
                    <a:pt x="38181" y="539"/>
                    <a:pt x="38341" y="699"/>
                    <a:pt x="38341" y="894"/>
                  </a:cubicBezTo>
                  <a:cubicBezTo>
                    <a:pt x="38341" y="1086"/>
                    <a:pt x="38181" y="1246"/>
                    <a:pt x="37989" y="1246"/>
                  </a:cubicBezTo>
                  <a:lnTo>
                    <a:pt x="895" y="1246"/>
                  </a:lnTo>
                  <a:cubicBezTo>
                    <a:pt x="703" y="1246"/>
                    <a:pt x="544" y="1086"/>
                    <a:pt x="544" y="894"/>
                  </a:cubicBezTo>
                  <a:cubicBezTo>
                    <a:pt x="544" y="699"/>
                    <a:pt x="703" y="539"/>
                    <a:pt x="895" y="539"/>
                  </a:cubicBezTo>
                  <a:close/>
                  <a:moveTo>
                    <a:pt x="895" y="0"/>
                  </a:moveTo>
                  <a:cubicBezTo>
                    <a:pt x="404" y="0"/>
                    <a:pt x="0" y="399"/>
                    <a:pt x="0" y="894"/>
                  </a:cubicBezTo>
                  <a:cubicBezTo>
                    <a:pt x="0" y="1386"/>
                    <a:pt x="404" y="1785"/>
                    <a:pt x="895" y="1785"/>
                  </a:cubicBezTo>
                  <a:lnTo>
                    <a:pt x="37989" y="1785"/>
                  </a:lnTo>
                  <a:cubicBezTo>
                    <a:pt x="38481" y="1785"/>
                    <a:pt x="38885" y="1386"/>
                    <a:pt x="38885" y="894"/>
                  </a:cubicBezTo>
                  <a:cubicBezTo>
                    <a:pt x="38885" y="399"/>
                    <a:pt x="38481" y="0"/>
                    <a:pt x="37989"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283;p29"/>
            <p:cNvSpPr/>
            <p:nvPr/>
          </p:nvSpPr>
          <p:spPr>
            <a:xfrm>
              <a:off x="6155041" y="2400438"/>
              <a:ext cx="949740" cy="569062"/>
            </a:xfrm>
            <a:custGeom>
              <a:avLst/>
              <a:gdLst/>
              <a:ahLst/>
              <a:cxnLst/>
              <a:rect l="l" t="t" r="r" b="b"/>
              <a:pathLst>
                <a:path w="42999" h="25764" extrusionOk="0">
                  <a:moveTo>
                    <a:pt x="583" y="1"/>
                  </a:moveTo>
                  <a:cubicBezTo>
                    <a:pt x="256" y="1"/>
                    <a:pt x="0" y="280"/>
                    <a:pt x="28" y="608"/>
                  </a:cubicBezTo>
                  <a:lnTo>
                    <a:pt x="2081" y="25248"/>
                  </a:lnTo>
                  <a:cubicBezTo>
                    <a:pt x="2105" y="25539"/>
                    <a:pt x="2349" y="25764"/>
                    <a:pt x="2636" y="25764"/>
                  </a:cubicBezTo>
                  <a:lnTo>
                    <a:pt x="40362" y="25764"/>
                  </a:lnTo>
                  <a:cubicBezTo>
                    <a:pt x="40653" y="25764"/>
                    <a:pt x="40898" y="25539"/>
                    <a:pt x="40922" y="25248"/>
                  </a:cubicBezTo>
                  <a:lnTo>
                    <a:pt x="42974" y="608"/>
                  </a:lnTo>
                  <a:cubicBezTo>
                    <a:pt x="42998" y="280"/>
                    <a:pt x="42743" y="1"/>
                    <a:pt x="4241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284;p29"/>
            <p:cNvSpPr/>
            <p:nvPr/>
          </p:nvSpPr>
          <p:spPr>
            <a:xfrm>
              <a:off x="6149298" y="2394430"/>
              <a:ext cx="961292" cy="581056"/>
            </a:xfrm>
            <a:custGeom>
              <a:avLst/>
              <a:gdLst/>
              <a:ahLst/>
              <a:cxnLst/>
              <a:rect l="l" t="t" r="r" b="b"/>
              <a:pathLst>
                <a:path w="43522" h="26307" extrusionOk="0">
                  <a:moveTo>
                    <a:pt x="42675" y="544"/>
                  </a:moveTo>
                  <a:cubicBezTo>
                    <a:pt x="42755" y="544"/>
                    <a:pt x="42830" y="576"/>
                    <a:pt x="42887" y="636"/>
                  </a:cubicBezTo>
                  <a:cubicBezTo>
                    <a:pt x="42943" y="696"/>
                    <a:pt x="42970" y="776"/>
                    <a:pt x="42963" y="856"/>
                  </a:cubicBezTo>
                  <a:lnTo>
                    <a:pt x="40909" y="25500"/>
                  </a:lnTo>
                  <a:cubicBezTo>
                    <a:pt x="40898" y="25648"/>
                    <a:pt x="40769" y="25763"/>
                    <a:pt x="40622" y="25763"/>
                  </a:cubicBezTo>
                  <a:lnTo>
                    <a:pt x="2896" y="25763"/>
                  </a:lnTo>
                  <a:cubicBezTo>
                    <a:pt x="2749" y="25763"/>
                    <a:pt x="2621" y="25648"/>
                    <a:pt x="2609" y="25500"/>
                  </a:cubicBezTo>
                  <a:lnTo>
                    <a:pt x="556" y="856"/>
                  </a:lnTo>
                  <a:cubicBezTo>
                    <a:pt x="552" y="776"/>
                    <a:pt x="576" y="696"/>
                    <a:pt x="632" y="636"/>
                  </a:cubicBezTo>
                  <a:cubicBezTo>
                    <a:pt x="688" y="576"/>
                    <a:pt x="764" y="544"/>
                    <a:pt x="843" y="544"/>
                  </a:cubicBezTo>
                  <a:close/>
                  <a:moveTo>
                    <a:pt x="843" y="1"/>
                  </a:moveTo>
                  <a:cubicBezTo>
                    <a:pt x="612" y="1"/>
                    <a:pt x="393" y="101"/>
                    <a:pt x="232" y="269"/>
                  </a:cubicBezTo>
                  <a:cubicBezTo>
                    <a:pt x="76" y="441"/>
                    <a:pt x="1" y="668"/>
                    <a:pt x="17" y="900"/>
                  </a:cubicBezTo>
                  <a:lnTo>
                    <a:pt x="2070" y="25544"/>
                  </a:lnTo>
                  <a:cubicBezTo>
                    <a:pt x="2106" y="25971"/>
                    <a:pt x="2469" y="26307"/>
                    <a:pt x="2896" y="26307"/>
                  </a:cubicBezTo>
                  <a:lnTo>
                    <a:pt x="40622" y="26307"/>
                  </a:lnTo>
                  <a:cubicBezTo>
                    <a:pt x="41049" y="26307"/>
                    <a:pt x="41413" y="25971"/>
                    <a:pt x="41449" y="25544"/>
                  </a:cubicBezTo>
                  <a:lnTo>
                    <a:pt x="43502" y="900"/>
                  </a:lnTo>
                  <a:cubicBezTo>
                    <a:pt x="43522" y="668"/>
                    <a:pt x="43442" y="441"/>
                    <a:pt x="43286" y="269"/>
                  </a:cubicBezTo>
                  <a:cubicBezTo>
                    <a:pt x="43131" y="101"/>
                    <a:pt x="42907" y="1"/>
                    <a:pt x="42675"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285;p29"/>
            <p:cNvSpPr/>
            <p:nvPr/>
          </p:nvSpPr>
          <p:spPr>
            <a:xfrm>
              <a:off x="6551246" y="2635559"/>
              <a:ext cx="157329" cy="117528"/>
            </a:xfrm>
            <a:custGeom>
              <a:avLst/>
              <a:gdLst/>
              <a:ahLst/>
              <a:cxnLst/>
              <a:rect l="l" t="t" r="r" b="b"/>
              <a:pathLst>
                <a:path w="7123" h="5321" extrusionOk="0">
                  <a:moveTo>
                    <a:pt x="3563" y="0"/>
                  </a:moveTo>
                  <a:cubicBezTo>
                    <a:pt x="1594" y="0"/>
                    <a:pt x="1" y="1195"/>
                    <a:pt x="1" y="2661"/>
                  </a:cubicBezTo>
                  <a:cubicBezTo>
                    <a:pt x="1" y="4130"/>
                    <a:pt x="1594" y="5321"/>
                    <a:pt x="3563" y="5321"/>
                  </a:cubicBezTo>
                  <a:cubicBezTo>
                    <a:pt x="5528" y="5321"/>
                    <a:pt x="7122" y="4130"/>
                    <a:pt x="7122" y="2661"/>
                  </a:cubicBezTo>
                  <a:cubicBezTo>
                    <a:pt x="7122" y="1195"/>
                    <a:pt x="5528" y="0"/>
                    <a:pt x="356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286;p29"/>
            <p:cNvSpPr/>
            <p:nvPr/>
          </p:nvSpPr>
          <p:spPr>
            <a:xfrm>
              <a:off x="6545238" y="2629640"/>
              <a:ext cx="169323" cy="129433"/>
            </a:xfrm>
            <a:custGeom>
              <a:avLst/>
              <a:gdLst/>
              <a:ahLst/>
              <a:cxnLst/>
              <a:rect l="l" t="t" r="r" b="b"/>
              <a:pathLst>
                <a:path w="7666" h="5860" extrusionOk="0">
                  <a:moveTo>
                    <a:pt x="3835" y="540"/>
                  </a:moveTo>
                  <a:cubicBezTo>
                    <a:pt x="5649" y="540"/>
                    <a:pt x="7127" y="1614"/>
                    <a:pt x="7127" y="2929"/>
                  </a:cubicBezTo>
                  <a:cubicBezTo>
                    <a:pt x="7127" y="4247"/>
                    <a:pt x="5649" y="5321"/>
                    <a:pt x="3835" y="5321"/>
                  </a:cubicBezTo>
                  <a:cubicBezTo>
                    <a:pt x="2018" y="5321"/>
                    <a:pt x="544" y="4247"/>
                    <a:pt x="544" y="2929"/>
                  </a:cubicBezTo>
                  <a:cubicBezTo>
                    <a:pt x="544" y="1614"/>
                    <a:pt x="2018" y="540"/>
                    <a:pt x="3835" y="540"/>
                  </a:cubicBezTo>
                  <a:close/>
                  <a:moveTo>
                    <a:pt x="3835" y="1"/>
                  </a:moveTo>
                  <a:cubicBezTo>
                    <a:pt x="1722" y="1"/>
                    <a:pt x="1" y="1315"/>
                    <a:pt x="1" y="2929"/>
                  </a:cubicBezTo>
                  <a:cubicBezTo>
                    <a:pt x="1" y="4546"/>
                    <a:pt x="1722" y="5860"/>
                    <a:pt x="3835" y="5860"/>
                  </a:cubicBezTo>
                  <a:cubicBezTo>
                    <a:pt x="5948" y="5860"/>
                    <a:pt x="7666" y="4546"/>
                    <a:pt x="7666" y="2929"/>
                  </a:cubicBezTo>
                  <a:cubicBezTo>
                    <a:pt x="7666" y="1315"/>
                    <a:pt x="5948" y="1"/>
                    <a:pt x="3835"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287;p29"/>
            <p:cNvSpPr/>
            <p:nvPr/>
          </p:nvSpPr>
          <p:spPr>
            <a:xfrm>
              <a:off x="7516116" y="2187514"/>
              <a:ext cx="40796" cy="87312"/>
            </a:xfrm>
            <a:custGeom>
              <a:avLst/>
              <a:gdLst/>
              <a:ahLst/>
              <a:cxnLst/>
              <a:rect l="l" t="t" r="r" b="b"/>
              <a:pathLst>
                <a:path w="1847" h="3953" extrusionOk="0">
                  <a:moveTo>
                    <a:pt x="1412" y="1"/>
                  </a:moveTo>
                  <a:cubicBezTo>
                    <a:pt x="1388" y="1"/>
                    <a:pt x="1363" y="4"/>
                    <a:pt x="1339" y="11"/>
                  </a:cubicBezTo>
                  <a:cubicBezTo>
                    <a:pt x="1195" y="55"/>
                    <a:pt x="1116" y="202"/>
                    <a:pt x="1156" y="346"/>
                  </a:cubicBezTo>
                  <a:cubicBezTo>
                    <a:pt x="1287" y="805"/>
                    <a:pt x="1300" y="1301"/>
                    <a:pt x="1192" y="1819"/>
                  </a:cubicBezTo>
                  <a:cubicBezTo>
                    <a:pt x="1060" y="2443"/>
                    <a:pt x="720" y="2970"/>
                    <a:pt x="129" y="3473"/>
                  </a:cubicBezTo>
                  <a:cubicBezTo>
                    <a:pt x="13" y="3574"/>
                    <a:pt x="1" y="3742"/>
                    <a:pt x="97" y="3857"/>
                  </a:cubicBezTo>
                  <a:cubicBezTo>
                    <a:pt x="150" y="3921"/>
                    <a:pt x="229" y="3952"/>
                    <a:pt x="305" y="3952"/>
                  </a:cubicBezTo>
                  <a:cubicBezTo>
                    <a:pt x="365" y="3952"/>
                    <a:pt x="428" y="3928"/>
                    <a:pt x="476" y="3885"/>
                  </a:cubicBezTo>
                  <a:cubicBezTo>
                    <a:pt x="1156" y="3305"/>
                    <a:pt x="1563" y="2667"/>
                    <a:pt x="1719" y="1932"/>
                  </a:cubicBezTo>
                  <a:cubicBezTo>
                    <a:pt x="1846" y="1329"/>
                    <a:pt x="1835" y="741"/>
                    <a:pt x="1675" y="198"/>
                  </a:cubicBezTo>
                  <a:cubicBezTo>
                    <a:pt x="1642" y="79"/>
                    <a:pt x="1531" y="1"/>
                    <a:pt x="1412" y="1"/>
                  </a:cubicBez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288;p29"/>
            <p:cNvSpPr/>
            <p:nvPr/>
          </p:nvSpPr>
          <p:spPr>
            <a:xfrm>
              <a:off x="7361394" y="2281055"/>
              <a:ext cx="153000" cy="420237"/>
            </a:xfrm>
            <a:custGeom>
              <a:avLst/>
              <a:gdLst/>
              <a:ahLst/>
              <a:cxnLst/>
              <a:rect l="l" t="t" r="r" b="b"/>
              <a:pathLst>
                <a:path w="6927" h="19026" extrusionOk="0">
                  <a:moveTo>
                    <a:pt x="6105" y="0"/>
                  </a:moveTo>
                  <a:cubicBezTo>
                    <a:pt x="6059" y="0"/>
                    <a:pt x="6013" y="12"/>
                    <a:pt x="5972" y="38"/>
                  </a:cubicBezTo>
                  <a:cubicBezTo>
                    <a:pt x="5604" y="249"/>
                    <a:pt x="5209" y="457"/>
                    <a:pt x="4801" y="668"/>
                  </a:cubicBezTo>
                  <a:cubicBezTo>
                    <a:pt x="2664" y="1795"/>
                    <a:pt x="0" y="3197"/>
                    <a:pt x="0" y="6153"/>
                  </a:cubicBezTo>
                  <a:cubicBezTo>
                    <a:pt x="0" y="8693"/>
                    <a:pt x="1654" y="10310"/>
                    <a:pt x="3108" y="11740"/>
                  </a:cubicBezTo>
                  <a:cubicBezTo>
                    <a:pt x="3955" y="12568"/>
                    <a:pt x="4753" y="13350"/>
                    <a:pt x="5169" y="14233"/>
                  </a:cubicBezTo>
                  <a:cubicBezTo>
                    <a:pt x="6228" y="16474"/>
                    <a:pt x="2884" y="18502"/>
                    <a:pt x="2852" y="18523"/>
                  </a:cubicBezTo>
                  <a:cubicBezTo>
                    <a:pt x="2725" y="18598"/>
                    <a:pt x="2681" y="18766"/>
                    <a:pt x="2760" y="18895"/>
                  </a:cubicBezTo>
                  <a:cubicBezTo>
                    <a:pt x="2808" y="18978"/>
                    <a:pt x="2900" y="19026"/>
                    <a:pt x="2992" y="19026"/>
                  </a:cubicBezTo>
                  <a:cubicBezTo>
                    <a:pt x="3040" y="19026"/>
                    <a:pt x="3084" y="19014"/>
                    <a:pt x="3128" y="18986"/>
                  </a:cubicBezTo>
                  <a:cubicBezTo>
                    <a:pt x="3284" y="18895"/>
                    <a:pt x="6926" y="16685"/>
                    <a:pt x="5660" y="14001"/>
                  </a:cubicBezTo>
                  <a:cubicBezTo>
                    <a:pt x="5201" y="13035"/>
                    <a:pt x="4370" y="12216"/>
                    <a:pt x="3488" y="11353"/>
                  </a:cubicBezTo>
                  <a:cubicBezTo>
                    <a:pt x="2041" y="9935"/>
                    <a:pt x="544" y="8465"/>
                    <a:pt x="544" y="6153"/>
                  </a:cubicBezTo>
                  <a:cubicBezTo>
                    <a:pt x="544" y="3524"/>
                    <a:pt x="2940" y="2263"/>
                    <a:pt x="5053" y="1148"/>
                  </a:cubicBezTo>
                  <a:cubicBezTo>
                    <a:pt x="5468" y="932"/>
                    <a:pt x="5872" y="720"/>
                    <a:pt x="6239" y="504"/>
                  </a:cubicBezTo>
                  <a:cubicBezTo>
                    <a:pt x="6371" y="429"/>
                    <a:pt x="6415" y="265"/>
                    <a:pt x="6340" y="133"/>
                  </a:cubicBezTo>
                  <a:cubicBezTo>
                    <a:pt x="6289" y="48"/>
                    <a:pt x="6197" y="0"/>
                    <a:pt x="6105"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289;p29"/>
            <p:cNvSpPr/>
            <p:nvPr/>
          </p:nvSpPr>
          <p:spPr>
            <a:xfrm>
              <a:off x="7460544" y="2508865"/>
              <a:ext cx="90647" cy="190924"/>
            </a:xfrm>
            <a:custGeom>
              <a:avLst/>
              <a:gdLst/>
              <a:ahLst/>
              <a:cxnLst/>
              <a:rect l="l" t="t" r="r" b="b"/>
              <a:pathLst>
                <a:path w="4104" h="8644" extrusionOk="0">
                  <a:moveTo>
                    <a:pt x="301" y="0"/>
                  </a:moveTo>
                  <a:cubicBezTo>
                    <a:pt x="239" y="0"/>
                    <a:pt x="176" y="22"/>
                    <a:pt x="125" y="68"/>
                  </a:cubicBezTo>
                  <a:cubicBezTo>
                    <a:pt x="9" y="169"/>
                    <a:pt x="1" y="340"/>
                    <a:pt x="96" y="451"/>
                  </a:cubicBezTo>
                  <a:cubicBezTo>
                    <a:pt x="704" y="1139"/>
                    <a:pt x="1259" y="1702"/>
                    <a:pt x="1750" y="2197"/>
                  </a:cubicBezTo>
                  <a:cubicBezTo>
                    <a:pt x="2841" y="3296"/>
                    <a:pt x="3560" y="4022"/>
                    <a:pt x="3560" y="4909"/>
                  </a:cubicBezTo>
                  <a:cubicBezTo>
                    <a:pt x="3560" y="6859"/>
                    <a:pt x="1694" y="8133"/>
                    <a:pt x="1674" y="8144"/>
                  </a:cubicBezTo>
                  <a:cubicBezTo>
                    <a:pt x="1551" y="8229"/>
                    <a:pt x="1519" y="8397"/>
                    <a:pt x="1599" y="8520"/>
                  </a:cubicBezTo>
                  <a:cubicBezTo>
                    <a:pt x="1650" y="8600"/>
                    <a:pt x="1739" y="8644"/>
                    <a:pt x="1827" y="8644"/>
                  </a:cubicBezTo>
                  <a:cubicBezTo>
                    <a:pt x="1879" y="8644"/>
                    <a:pt x="1930" y="8629"/>
                    <a:pt x="1974" y="8596"/>
                  </a:cubicBezTo>
                  <a:cubicBezTo>
                    <a:pt x="2062" y="8540"/>
                    <a:pt x="4103" y="7154"/>
                    <a:pt x="4103" y="4909"/>
                  </a:cubicBezTo>
                  <a:cubicBezTo>
                    <a:pt x="4103" y="3799"/>
                    <a:pt x="3320" y="3012"/>
                    <a:pt x="2134" y="1814"/>
                  </a:cubicBezTo>
                  <a:cubicBezTo>
                    <a:pt x="1650" y="1327"/>
                    <a:pt x="1099" y="768"/>
                    <a:pt x="504" y="92"/>
                  </a:cubicBezTo>
                  <a:cubicBezTo>
                    <a:pt x="450" y="32"/>
                    <a:pt x="376" y="0"/>
                    <a:pt x="301"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290;p29"/>
            <p:cNvSpPr/>
            <p:nvPr/>
          </p:nvSpPr>
          <p:spPr>
            <a:xfrm>
              <a:off x="7406474" y="2412542"/>
              <a:ext cx="42982" cy="77726"/>
            </a:xfrm>
            <a:custGeom>
              <a:avLst/>
              <a:gdLst/>
              <a:ahLst/>
              <a:cxnLst/>
              <a:rect l="l" t="t" r="r" b="b"/>
              <a:pathLst>
                <a:path w="1946" h="3519" extrusionOk="0">
                  <a:moveTo>
                    <a:pt x="1298" y="1"/>
                  </a:moveTo>
                  <a:cubicBezTo>
                    <a:pt x="1198" y="1"/>
                    <a:pt x="1103" y="55"/>
                    <a:pt x="1055" y="152"/>
                  </a:cubicBezTo>
                  <a:cubicBezTo>
                    <a:pt x="0" y="2261"/>
                    <a:pt x="1458" y="3446"/>
                    <a:pt x="1475" y="3459"/>
                  </a:cubicBezTo>
                  <a:cubicBezTo>
                    <a:pt x="1523" y="3499"/>
                    <a:pt x="1582" y="3518"/>
                    <a:pt x="1642" y="3518"/>
                  </a:cubicBezTo>
                  <a:cubicBezTo>
                    <a:pt x="1722" y="3518"/>
                    <a:pt x="1802" y="3483"/>
                    <a:pt x="1854" y="3415"/>
                  </a:cubicBezTo>
                  <a:cubicBezTo>
                    <a:pt x="1945" y="3299"/>
                    <a:pt x="1926" y="3127"/>
                    <a:pt x="1810" y="3035"/>
                  </a:cubicBezTo>
                  <a:cubicBezTo>
                    <a:pt x="1798" y="3028"/>
                    <a:pt x="675" y="2113"/>
                    <a:pt x="1538" y="391"/>
                  </a:cubicBezTo>
                  <a:cubicBezTo>
                    <a:pt x="1606" y="259"/>
                    <a:pt x="1550" y="96"/>
                    <a:pt x="1418" y="28"/>
                  </a:cubicBezTo>
                  <a:cubicBezTo>
                    <a:pt x="1379" y="10"/>
                    <a:pt x="1338" y="1"/>
                    <a:pt x="1298"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291;p29"/>
            <p:cNvSpPr/>
            <p:nvPr/>
          </p:nvSpPr>
          <p:spPr>
            <a:xfrm>
              <a:off x="6374701" y="984276"/>
              <a:ext cx="533612" cy="634088"/>
            </a:xfrm>
            <a:custGeom>
              <a:avLst/>
              <a:gdLst/>
              <a:ahLst/>
              <a:cxnLst/>
              <a:rect l="l" t="t" r="r" b="b"/>
              <a:pathLst>
                <a:path w="24159" h="28708" extrusionOk="0">
                  <a:moveTo>
                    <a:pt x="9902" y="17639"/>
                  </a:moveTo>
                  <a:lnTo>
                    <a:pt x="9902" y="17639"/>
                  </a:lnTo>
                  <a:cubicBezTo>
                    <a:pt x="9902" y="17640"/>
                    <a:pt x="9779" y="22733"/>
                    <a:pt x="14304" y="26119"/>
                  </a:cubicBezTo>
                  <a:cubicBezTo>
                    <a:pt x="14944" y="26595"/>
                    <a:pt x="15794" y="26962"/>
                    <a:pt x="16705" y="27238"/>
                  </a:cubicBezTo>
                  <a:cubicBezTo>
                    <a:pt x="16577" y="27246"/>
                    <a:pt x="16437" y="27252"/>
                    <a:pt x="16286" y="27252"/>
                  </a:cubicBezTo>
                  <a:cubicBezTo>
                    <a:pt x="14862" y="27252"/>
                    <a:pt x="12466" y="26777"/>
                    <a:pt x="10730" y="23942"/>
                  </a:cubicBezTo>
                  <a:cubicBezTo>
                    <a:pt x="9683" y="22229"/>
                    <a:pt x="9711" y="19429"/>
                    <a:pt x="9839" y="17823"/>
                  </a:cubicBezTo>
                  <a:cubicBezTo>
                    <a:pt x="9882" y="17707"/>
                    <a:pt x="9902" y="17639"/>
                    <a:pt x="9902" y="17639"/>
                  </a:cubicBezTo>
                  <a:close/>
                  <a:moveTo>
                    <a:pt x="11421" y="1"/>
                  </a:moveTo>
                  <a:cubicBezTo>
                    <a:pt x="7131" y="1"/>
                    <a:pt x="3651" y="3044"/>
                    <a:pt x="3651" y="6795"/>
                  </a:cubicBezTo>
                  <a:cubicBezTo>
                    <a:pt x="3651" y="8189"/>
                    <a:pt x="4131" y="9483"/>
                    <a:pt x="4954" y="10562"/>
                  </a:cubicBezTo>
                  <a:cubicBezTo>
                    <a:pt x="4912" y="10559"/>
                    <a:pt x="4868" y="10558"/>
                    <a:pt x="4822" y="10558"/>
                  </a:cubicBezTo>
                  <a:cubicBezTo>
                    <a:pt x="3992" y="10558"/>
                    <a:pt x="2666" y="10971"/>
                    <a:pt x="1007" y="12907"/>
                  </a:cubicBezTo>
                  <a:cubicBezTo>
                    <a:pt x="908" y="13019"/>
                    <a:pt x="924" y="13190"/>
                    <a:pt x="1035" y="13286"/>
                  </a:cubicBezTo>
                  <a:cubicBezTo>
                    <a:pt x="1087" y="13330"/>
                    <a:pt x="1151" y="13354"/>
                    <a:pt x="1212" y="13354"/>
                  </a:cubicBezTo>
                  <a:cubicBezTo>
                    <a:pt x="1287" y="13354"/>
                    <a:pt x="1363" y="13322"/>
                    <a:pt x="1419" y="13258"/>
                  </a:cubicBezTo>
                  <a:cubicBezTo>
                    <a:pt x="2967" y="11452"/>
                    <a:pt x="4152" y="11106"/>
                    <a:pt x="4834" y="11106"/>
                  </a:cubicBezTo>
                  <a:cubicBezTo>
                    <a:pt x="5135" y="11106"/>
                    <a:pt x="5338" y="11174"/>
                    <a:pt x="5430" y="11213"/>
                  </a:cubicBezTo>
                  <a:cubicBezTo>
                    <a:pt x="4870" y="11524"/>
                    <a:pt x="4390" y="11864"/>
                    <a:pt x="4016" y="12204"/>
                  </a:cubicBezTo>
                  <a:cubicBezTo>
                    <a:pt x="1518" y="14448"/>
                    <a:pt x="1" y="18675"/>
                    <a:pt x="196" y="22237"/>
                  </a:cubicBezTo>
                  <a:cubicBezTo>
                    <a:pt x="388" y="25796"/>
                    <a:pt x="2653" y="28707"/>
                    <a:pt x="2653" y="28707"/>
                  </a:cubicBezTo>
                  <a:cubicBezTo>
                    <a:pt x="2653" y="28707"/>
                    <a:pt x="5177" y="27090"/>
                    <a:pt x="7054" y="23787"/>
                  </a:cubicBezTo>
                  <a:cubicBezTo>
                    <a:pt x="8025" y="22081"/>
                    <a:pt x="8752" y="20500"/>
                    <a:pt x="9231" y="19365"/>
                  </a:cubicBezTo>
                  <a:cubicBezTo>
                    <a:pt x="9231" y="20951"/>
                    <a:pt x="9439" y="22868"/>
                    <a:pt x="10271" y="24226"/>
                  </a:cubicBezTo>
                  <a:cubicBezTo>
                    <a:pt x="12135" y="27270"/>
                    <a:pt x="14784" y="27777"/>
                    <a:pt x="16338" y="27777"/>
                  </a:cubicBezTo>
                  <a:cubicBezTo>
                    <a:pt x="17101" y="27777"/>
                    <a:pt x="17595" y="27653"/>
                    <a:pt x="17612" y="27653"/>
                  </a:cubicBezTo>
                  <a:cubicBezTo>
                    <a:pt x="17687" y="27633"/>
                    <a:pt x="17748" y="27581"/>
                    <a:pt x="17783" y="27513"/>
                  </a:cubicBezTo>
                  <a:cubicBezTo>
                    <a:pt x="18783" y="27725"/>
                    <a:pt x="19780" y="27827"/>
                    <a:pt x="20583" y="27827"/>
                  </a:cubicBezTo>
                  <a:cubicBezTo>
                    <a:pt x="21458" y="27827"/>
                    <a:pt x="22102" y="27706"/>
                    <a:pt x="22269" y="27478"/>
                  </a:cubicBezTo>
                  <a:cubicBezTo>
                    <a:pt x="22784" y="26766"/>
                    <a:pt x="23515" y="24558"/>
                    <a:pt x="23758" y="21846"/>
                  </a:cubicBezTo>
                  <a:cubicBezTo>
                    <a:pt x="24158" y="17312"/>
                    <a:pt x="21266" y="13325"/>
                    <a:pt x="17892" y="11233"/>
                  </a:cubicBezTo>
                  <a:cubicBezTo>
                    <a:pt x="18539" y="11101"/>
                    <a:pt x="19916" y="10566"/>
                    <a:pt x="20847" y="8409"/>
                  </a:cubicBezTo>
                  <a:cubicBezTo>
                    <a:pt x="20906" y="8274"/>
                    <a:pt x="20843" y="8113"/>
                    <a:pt x="20707" y="8053"/>
                  </a:cubicBezTo>
                  <a:cubicBezTo>
                    <a:pt x="20672" y="8038"/>
                    <a:pt x="20635" y="8031"/>
                    <a:pt x="20600" y="8031"/>
                  </a:cubicBezTo>
                  <a:cubicBezTo>
                    <a:pt x="20495" y="8031"/>
                    <a:pt x="20396" y="8093"/>
                    <a:pt x="20351" y="8197"/>
                  </a:cubicBezTo>
                  <a:cubicBezTo>
                    <a:pt x="19497" y="10171"/>
                    <a:pt x="18270" y="10610"/>
                    <a:pt x="17763" y="10709"/>
                  </a:cubicBezTo>
                  <a:cubicBezTo>
                    <a:pt x="18658" y="9603"/>
                    <a:pt x="19186" y="8253"/>
                    <a:pt x="19186" y="6795"/>
                  </a:cubicBezTo>
                  <a:cubicBezTo>
                    <a:pt x="19186" y="3044"/>
                    <a:pt x="15711" y="1"/>
                    <a:pt x="11421"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 name="Google Shape;292;p29"/>
            <p:cNvSpPr/>
            <p:nvPr/>
          </p:nvSpPr>
          <p:spPr>
            <a:xfrm>
              <a:off x="6601804" y="1322347"/>
              <a:ext cx="276690" cy="197926"/>
            </a:xfrm>
            <a:custGeom>
              <a:avLst/>
              <a:gdLst/>
              <a:ahLst/>
              <a:cxnLst/>
              <a:rect l="l" t="t" r="r" b="b"/>
              <a:pathLst>
                <a:path w="12527" h="8961" extrusionOk="0">
                  <a:moveTo>
                    <a:pt x="541" y="0"/>
                  </a:moveTo>
                  <a:cubicBezTo>
                    <a:pt x="474" y="0"/>
                    <a:pt x="414" y="50"/>
                    <a:pt x="404" y="117"/>
                  </a:cubicBezTo>
                  <a:cubicBezTo>
                    <a:pt x="387" y="257"/>
                    <a:pt x="0" y="3512"/>
                    <a:pt x="4178" y="6743"/>
                  </a:cubicBezTo>
                  <a:cubicBezTo>
                    <a:pt x="6526" y="8560"/>
                    <a:pt x="8823" y="8960"/>
                    <a:pt x="10393" y="8960"/>
                  </a:cubicBezTo>
                  <a:cubicBezTo>
                    <a:pt x="11616" y="8960"/>
                    <a:pt x="12398" y="8717"/>
                    <a:pt x="12414" y="8713"/>
                  </a:cubicBezTo>
                  <a:cubicBezTo>
                    <a:pt x="12486" y="8689"/>
                    <a:pt x="12526" y="8612"/>
                    <a:pt x="12502" y="8540"/>
                  </a:cubicBezTo>
                  <a:cubicBezTo>
                    <a:pt x="12483" y="8482"/>
                    <a:pt x="12429" y="8447"/>
                    <a:pt x="12373" y="8447"/>
                  </a:cubicBezTo>
                  <a:cubicBezTo>
                    <a:pt x="12360" y="8447"/>
                    <a:pt x="12347" y="8449"/>
                    <a:pt x="12335" y="8453"/>
                  </a:cubicBezTo>
                  <a:cubicBezTo>
                    <a:pt x="12317" y="8458"/>
                    <a:pt x="11568" y="8691"/>
                    <a:pt x="10391" y="8691"/>
                  </a:cubicBezTo>
                  <a:cubicBezTo>
                    <a:pt x="8871" y="8691"/>
                    <a:pt x="6636" y="8302"/>
                    <a:pt x="4345" y="6532"/>
                  </a:cubicBezTo>
                  <a:cubicBezTo>
                    <a:pt x="295" y="3400"/>
                    <a:pt x="667" y="185"/>
                    <a:pt x="675" y="152"/>
                  </a:cubicBezTo>
                  <a:cubicBezTo>
                    <a:pt x="684" y="80"/>
                    <a:pt x="631" y="13"/>
                    <a:pt x="555" y="1"/>
                  </a:cubicBezTo>
                  <a:cubicBezTo>
                    <a:pt x="550" y="0"/>
                    <a:pt x="546" y="0"/>
                    <a:pt x="54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 name="Google Shape;293;p29"/>
            <p:cNvSpPr/>
            <p:nvPr/>
          </p:nvSpPr>
          <p:spPr>
            <a:xfrm>
              <a:off x="6623848" y="1297808"/>
              <a:ext cx="237419" cy="116423"/>
            </a:xfrm>
            <a:custGeom>
              <a:avLst/>
              <a:gdLst/>
              <a:ahLst/>
              <a:cxnLst/>
              <a:rect l="l" t="t" r="r" b="b"/>
              <a:pathLst>
                <a:path w="10749" h="5271" extrusionOk="0">
                  <a:moveTo>
                    <a:pt x="152" y="1"/>
                  </a:moveTo>
                  <a:cubicBezTo>
                    <a:pt x="126" y="1"/>
                    <a:pt x="99" y="9"/>
                    <a:pt x="77" y="26"/>
                  </a:cubicBezTo>
                  <a:cubicBezTo>
                    <a:pt x="12" y="65"/>
                    <a:pt x="1" y="149"/>
                    <a:pt x="40" y="214"/>
                  </a:cubicBezTo>
                  <a:cubicBezTo>
                    <a:pt x="81" y="269"/>
                    <a:pt x="3579" y="5270"/>
                    <a:pt x="8592" y="5270"/>
                  </a:cubicBezTo>
                  <a:cubicBezTo>
                    <a:pt x="9248" y="5270"/>
                    <a:pt x="9930" y="5182"/>
                    <a:pt x="10633" y="4990"/>
                  </a:cubicBezTo>
                  <a:cubicBezTo>
                    <a:pt x="10705" y="4970"/>
                    <a:pt x="10749" y="4895"/>
                    <a:pt x="10729" y="4823"/>
                  </a:cubicBezTo>
                  <a:cubicBezTo>
                    <a:pt x="10712" y="4762"/>
                    <a:pt x="10658" y="4723"/>
                    <a:pt x="10595" y="4723"/>
                  </a:cubicBezTo>
                  <a:cubicBezTo>
                    <a:pt x="10584" y="4723"/>
                    <a:pt x="10572" y="4724"/>
                    <a:pt x="10561" y="4727"/>
                  </a:cubicBezTo>
                  <a:cubicBezTo>
                    <a:pt x="9883" y="4914"/>
                    <a:pt x="9225" y="4996"/>
                    <a:pt x="8592" y="4996"/>
                  </a:cubicBezTo>
                  <a:cubicBezTo>
                    <a:pt x="3726" y="4996"/>
                    <a:pt x="304" y="115"/>
                    <a:pt x="265" y="61"/>
                  </a:cubicBezTo>
                  <a:cubicBezTo>
                    <a:pt x="237" y="22"/>
                    <a:pt x="195" y="1"/>
                    <a:pt x="15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294;p29"/>
            <p:cNvSpPr/>
            <p:nvPr/>
          </p:nvSpPr>
          <p:spPr>
            <a:xfrm>
              <a:off x="6401714" y="1241220"/>
              <a:ext cx="181051" cy="138687"/>
            </a:xfrm>
            <a:custGeom>
              <a:avLst/>
              <a:gdLst/>
              <a:ahLst/>
              <a:cxnLst/>
              <a:rect l="l" t="t" r="r" b="b"/>
              <a:pathLst>
                <a:path w="8197" h="6279" extrusionOk="0">
                  <a:moveTo>
                    <a:pt x="6138" y="1"/>
                  </a:moveTo>
                  <a:cubicBezTo>
                    <a:pt x="5395" y="1"/>
                    <a:pt x="4505" y="189"/>
                    <a:pt x="3579" y="806"/>
                  </a:cubicBezTo>
                  <a:cubicBezTo>
                    <a:pt x="1230" y="2372"/>
                    <a:pt x="72" y="5951"/>
                    <a:pt x="24" y="6102"/>
                  </a:cubicBezTo>
                  <a:cubicBezTo>
                    <a:pt x="0" y="6174"/>
                    <a:pt x="40" y="6251"/>
                    <a:pt x="112" y="6270"/>
                  </a:cubicBezTo>
                  <a:cubicBezTo>
                    <a:pt x="124" y="6275"/>
                    <a:pt x="140" y="6278"/>
                    <a:pt x="152" y="6278"/>
                  </a:cubicBezTo>
                  <a:cubicBezTo>
                    <a:pt x="212" y="6278"/>
                    <a:pt x="264" y="6242"/>
                    <a:pt x="280" y="6183"/>
                  </a:cubicBezTo>
                  <a:cubicBezTo>
                    <a:pt x="292" y="6146"/>
                    <a:pt x="1462" y="2544"/>
                    <a:pt x="3727" y="1034"/>
                  </a:cubicBezTo>
                  <a:cubicBezTo>
                    <a:pt x="4605" y="448"/>
                    <a:pt x="5445" y="270"/>
                    <a:pt x="6143" y="270"/>
                  </a:cubicBezTo>
                  <a:cubicBezTo>
                    <a:pt x="7222" y="270"/>
                    <a:pt x="7961" y="695"/>
                    <a:pt x="7973" y="702"/>
                  </a:cubicBezTo>
                  <a:cubicBezTo>
                    <a:pt x="7994" y="716"/>
                    <a:pt x="8018" y="722"/>
                    <a:pt x="8041" y="722"/>
                  </a:cubicBezTo>
                  <a:cubicBezTo>
                    <a:pt x="8088" y="722"/>
                    <a:pt x="8134" y="697"/>
                    <a:pt x="8161" y="654"/>
                  </a:cubicBezTo>
                  <a:cubicBezTo>
                    <a:pt x="8196" y="590"/>
                    <a:pt x="8176" y="510"/>
                    <a:pt x="8113" y="470"/>
                  </a:cubicBezTo>
                  <a:cubicBezTo>
                    <a:pt x="8101" y="463"/>
                    <a:pt x="7300" y="1"/>
                    <a:pt x="613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 name="Google Shape;295;p29"/>
            <p:cNvSpPr/>
            <p:nvPr/>
          </p:nvSpPr>
          <p:spPr>
            <a:xfrm>
              <a:off x="6478998" y="1288023"/>
              <a:ext cx="106153" cy="62419"/>
            </a:xfrm>
            <a:custGeom>
              <a:avLst/>
              <a:gdLst/>
              <a:ahLst/>
              <a:cxnLst/>
              <a:rect l="l" t="t" r="r" b="b"/>
              <a:pathLst>
                <a:path w="4806" h="2826" extrusionOk="0">
                  <a:moveTo>
                    <a:pt x="3702" y="1"/>
                  </a:moveTo>
                  <a:cubicBezTo>
                    <a:pt x="3038" y="1"/>
                    <a:pt x="2166" y="154"/>
                    <a:pt x="1502" y="816"/>
                  </a:cubicBezTo>
                  <a:cubicBezTo>
                    <a:pt x="332" y="1986"/>
                    <a:pt x="44" y="2609"/>
                    <a:pt x="32" y="2633"/>
                  </a:cubicBezTo>
                  <a:cubicBezTo>
                    <a:pt x="0" y="2701"/>
                    <a:pt x="28" y="2781"/>
                    <a:pt x="96" y="2814"/>
                  </a:cubicBezTo>
                  <a:cubicBezTo>
                    <a:pt x="116" y="2821"/>
                    <a:pt x="136" y="2825"/>
                    <a:pt x="156" y="2825"/>
                  </a:cubicBezTo>
                  <a:cubicBezTo>
                    <a:pt x="204" y="2825"/>
                    <a:pt x="256" y="2797"/>
                    <a:pt x="276" y="2746"/>
                  </a:cubicBezTo>
                  <a:cubicBezTo>
                    <a:pt x="280" y="2742"/>
                    <a:pt x="568" y="2138"/>
                    <a:pt x="1694" y="1008"/>
                  </a:cubicBezTo>
                  <a:cubicBezTo>
                    <a:pt x="2290" y="414"/>
                    <a:pt x="3095" y="278"/>
                    <a:pt x="3710" y="278"/>
                  </a:cubicBezTo>
                  <a:cubicBezTo>
                    <a:pt x="4229" y="278"/>
                    <a:pt x="4612" y="375"/>
                    <a:pt x="4622" y="377"/>
                  </a:cubicBezTo>
                  <a:cubicBezTo>
                    <a:pt x="4633" y="380"/>
                    <a:pt x="4645" y="382"/>
                    <a:pt x="4657" y="382"/>
                  </a:cubicBezTo>
                  <a:cubicBezTo>
                    <a:pt x="4716" y="382"/>
                    <a:pt x="4769" y="341"/>
                    <a:pt x="4786" y="281"/>
                  </a:cubicBezTo>
                  <a:cubicBezTo>
                    <a:pt x="4806" y="209"/>
                    <a:pt x="4762" y="133"/>
                    <a:pt x="4690" y="113"/>
                  </a:cubicBezTo>
                  <a:cubicBezTo>
                    <a:pt x="4653" y="104"/>
                    <a:pt x="4247" y="1"/>
                    <a:pt x="370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296;p29"/>
            <p:cNvSpPr/>
            <p:nvPr/>
          </p:nvSpPr>
          <p:spPr>
            <a:xfrm>
              <a:off x="5442299" y="2009268"/>
              <a:ext cx="443937" cy="443937"/>
            </a:xfrm>
            <a:custGeom>
              <a:avLst/>
              <a:gdLst/>
              <a:ahLst/>
              <a:cxnLst/>
              <a:rect l="l" t="t" r="r" b="b"/>
              <a:pathLst>
                <a:path w="20099" h="20099" extrusionOk="0">
                  <a:moveTo>
                    <a:pt x="10050" y="0"/>
                  </a:moveTo>
                  <a:cubicBezTo>
                    <a:pt x="4501" y="0"/>
                    <a:pt x="0" y="4502"/>
                    <a:pt x="0" y="10050"/>
                  </a:cubicBezTo>
                  <a:cubicBezTo>
                    <a:pt x="0" y="15602"/>
                    <a:pt x="4501" y="20099"/>
                    <a:pt x="10050" y="20099"/>
                  </a:cubicBezTo>
                  <a:cubicBezTo>
                    <a:pt x="15602" y="20099"/>
                    <a:pt x="20099" y="15602"/>
                    <a:pt x="20099" y="10050"/>
                  </a:cubicBezTo>
                  <a:cubicBezTo>
                    <a:pt x="20099" y="4502"/>
                    <a:pt x="15602" y="0"/>
                    <a:pt x="10050"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 name="Google Shape;297;p29"/>
            <p:cNvSpPr/>
            <p:nvPr/>
          </p:nvSpPr>
          <p:spPr>
            <a:xfrm>
              <a:off x="5436357" y="2003349"/>
              <a:ext cx="455886" cy="455886"/>
            </a:xfrm>
            <a:custGeom>
              <a:avLst/>
              <a:gdLst/>
              <a:ahLst/>
              <a:cxnLst/>
              <a:rect l="l" t="t" r="r" b="b"/>
              <a:pathLst>
                <a:path w="20640" h="20640" extrusionOk="0">
                  <a:moveTo>
                    <a:pt x="10319" y="540"/>
                  </a:moveTo>
                  <a:cubicBezTo>
                    <a:pt x="15711" y="540"/>
                    <a:pt x="20100" y="4925"/>
                    <a:pt x="20100" y="10318"/>
                  </a:cubicBezTo>
                  <a:cubicBezTo>
                    <a:pt x="20100" y="15710"/>
                    <a:pt x="15711" y="20099"/>
                    <a:pt x="10319" y="20099"/>
                  </a:cubicBezTo>
                  <a:cubicBezTo>
                    <a:pt x="4926" y="20099"/>
                    <a:pt x="541" y="15710"/>
                    <a:pt x="541" y="10318"/>
                  </a:cubicBezTo>
                  <a:cubicBezTo>
                    <a:pt x="541" y="4925"/>
                    <a:pt x="4926" y="540"/>
                    <a:pt x="10319" y="540"/>
                  </a:cubicBezTo>
                  <a:close/>
                  <a:moveTo>
                    <a:pt x="10319" y="1"/>
                  </a:moveTo>
                  <a:cubicBezTo>
                    <a:pt x="4631" y="1"/>
                    <a:pt x="1" y="4630"/>
                    <a:pt x="1" y="10318"/>
                  </a:cubicBezTo>
                  <a:cubicBezTo>
                    <a:pt x="1" y="16010"/>
                    <a:pt x="4631" y="20639"/>
                    <a:pt x="10319" y="20639"/>
                  </a:cubicBezTo>
                  <a:cubicBezTo>
                    <a:pt x="16010" y="20639"/>
                    <a:pt x="20640" y="16010"/>
                    <a:pt x="20640" y="10318"/>
                  </a:cubicBezTo>
                  <a:cubicBezTo>
                    <a:pt x="20640" y="4630"/>
                    <a:pt x="16010" y="1"/>
                    <a:pt x="10319"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 name="Google Shape;298;p29"/>
            <p:cNvSpPr/>
            <p:nvPr/>
          </p:nvSpPr>
          <p:spPr>
            <a:xfrm>
              <a:off x="5477043" y="2044012"/>
              <a:ext cx="374538" cy="374538"/>
            </a:xfrm>
            <a:custGeom>
              <a:avLst/>
              <a:gdLst/>
              <a:ahLst/>
              <a:cxnLst/>
              <a:rect l="l" t="t" r="r" b="b"/>
              <a:pathLst>
                <a:path w="16957" h="16957" extrusionOk="0">
                  <a:moveTo>
                    <a:pt x="8477" y="0"/>
                  </a:moveTo>
                  <a:cubicBezTo>
                    <a:pt x="3796" y="0"/>
                    <a:pt x="0" y="3796"/>
                    <a:pt x="0" y="8477"/>
                  </a:cubicBezTo>
                  <a:cubicBezTo>
                    <a:pt x="0" y="13158"/>
                    <a:pt x="3796" y="16957"/>
                    <a:pt x="8477" y="16957"/>
                  </a:cubicBezTo>
                  <a:cubicBezTo>
                    <a:pt x="13157" y="16957"/>
                    <a:pt x="16956" y="13158"/>
                    <a:pt x="16956" y="8477"/>
                  </a:cubicBezTo>
                  <a:cubicBezTo>
                    <a:pt x="16956" y="3796"/>
                    <a:pt x="13157" y="0"/>
                    <a:pt x="847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299;p29"/>
            <p:cNvSpPr/>
            <p:nvPr/>
          </p:nvSpPr>
          <p:spPr>
            <a:xfrm>
              <a:off x="5471057" y="2038026"/>
              <a:ext cx="386421" cy="386421"/>
            </a:xfrm>
            <a:custGeom>
              <a:avLst/>
              <a:gdLst/>
              <a:ahLst/>
              <a:cxnLst/>
              <a:rect l="l" t="t" r="r" b="b"/>
              <a:pathLst>
                <a:path w="17495" h="17495" extrusionOk="0">
                  <a:moveTo>
                    <a:pt x="8748" y="544"/>
                  </a:moveTo>
                  <a:cubicBezTo>
                    <a:pt x="13273" y="544"/>
                    <a:pt x="16955" y="4226"/>
                    <a:pt x="16955" y="8748"/>
                  </a:cubicBezTo>
                  <a:cubicBezTo>
                    <a:pt x="16955" y="13273"/>
                    <a:pt x="13273" y="16956"/>
                    <a:pt x="8748" y="16956"/>
                  </a:cubicBezTo>
                  <a:cubicBezTo>
                    <a:pt x="4226" y="16956"/>
                    <a:pt x="544" y="13273"/>
                    <a:pt x="544" y="8748"/>
                  </a:cubicBezTo>
                  <a:cubicBezTo>
                    <a:pt x="544" y="4226"/>
                    <a:pt x="4226" y="544"/>
                    <a:pt x="8748" y="544"/>
                  </a:cubicBezTo>
                  <a:close/>
                  <a:moveTo>
                    <a:pt x="8748" y="0"/>
                  </a:moveTo>
                  <a:cubicBezTo>
                    <a:pt x="3927" y="0"/>
                    <a:pt x="0" y="3927"/>
                    <a:pt x="0" y="8748"/>
                  </a:cubicBezTo>
                  <a:cubicBezTo>
                    <a:pt x="0" y="13572"/>
                    <a:pt x="3927" y="17495"/>
                    <a:pt x="8748" y="17495"/>
                  </a:cubicBezTo>
                  <a:cubicBezTo>
                    <a:pt x="13572" y="17495"/>
                    <a:pt x="17495" y="13572"/>
                    <a:pt x="17495" y="8748"/>
                  </a:cubicBezTo>
                  <a:cubicBezTo>
                    <a:pt x="17495" y="3927"/>
                    <a:pt x="13572" y="0"/>
                    <a:pt x="8748"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 name="Google Shape;300;p29"/>
            <p:cNvSpPr/>
            <p:nvPr/>
          </p:nvSpPr>
          <p:spPr>
            <a:xfrm>
              <a:off x="5652329" y="2083902"/>
              <a:ext cx="115540" cy="159361"/>
            </a:xfrm>
            <a:custGeom>
              <a:avLst/>
              <a:gdLst/>
              <a:ahLst/>
              <a:cxnLst/>
              <a:rect l="l" t="t" r="r" b="b"/>
              <a:pathLst>
                <a:path w="5231" h="7215" extrusionOk="0">
                  <a:moveTo>
                    <a:pt x="541" y="1"/>
                  </a:moveTo>
                  <a:cubicBezTo>
                    <a:pt x="245" y="1"/>
                    <a:pt x="1" y="240"/>
                    <a:pt x="1" y="539"/>
                  </a:cubicBezTo>
                  <a:lnTo>
                    <a:pt x="1" y="6671"/>
                  </a:lnTo>
                  <a:cubicBezTo>
                    <a:pt x="1" y="6971"/>
                    <a:pt x="245" y="7214"/>
                    <a:pt x="541" y="7214"/>
                  </a:cubicBezTo>
                  <a:lnTo>
                    <a:pt x="4690" y="7214"/>
                  </a:lnTo>
                  <a:cubicBezTo>
                    <a:pt x="4990" y="7214"/>
                    <a:pt x="5230" y="6971"/>
                    <a:pt x="5230" y="6671"/>
                  </a:cubicBezTo>
                  <a:cubicBezTo>
                    <a:pt x="5230" y="6375"/>
                    <a:pt x="4990" y="6132"/>
                    <a:pt x="4690" y="6132"/>
                  </a:cubicBezTo>
                  <a:lnTo>
                    <a:pt x="1084" y="6132"/>
                  </a:lnTo>
                  <a:lnTo>
                    <a:pt x="1084" y="539"/>
                  </a:lnTo>
                  <a:cubicBezTo>
                    <a:pt x="1084" y="240"/>
                    <a:pt x="840" y="1"/>
                    <a:pt x="541"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 name="Google Shape;301;p29"/>
            <p:cNvSpPr/>
            <p:nvPr/>
          </p:nvSpPr>
          <p:spPr>
            <a:xfrm>
              <a:off x="7660458" y="1968318"/>
              <a:ext cx="681201" cy="557776"/>
            </a:xfrm>
            <a:custGeom>
              <a:avLst/>
              <a:gdLst/>
              <a:ahLst/>
              <a:cxnLst/>
              <a:rect l="l" t="t" r="r" b="b"/>
              <a:pathLst>
                <a:path w="30841" h="25253" extrusionOk="0">
                  <a:moveTo>
                    <a:pt x="3684" y="0"/>
                  </a:moveTo>
                  <a:cubicBezTo>
                    <a:pt x="1750" y="0"/>
                    <a:pt x="181" y="1571"/>
                    <a:pt x="181" y="3508"/>
                  </a:cubicBezTo>
                  <a:lnTo>
                    <a:pt x="181" y="16158"/>
                  </a:lnTo>
                  <a:cubicBezTo>
                    <a:pt x="181" y="18091"/>
                    <a:pt x="1750" y="19661"/>
                    <a:pt x="3684" y="19661"/>
                  </a:cubicBezTo>
                  <a:lnTo>
                    <a:pt x="4423" y="19661"/>
                  </a:lnTo>
                  <a:cubicBezTo>
                    <a:pt x="3688" y="21294"/>
                    <a:pt x="2274" y="23774"/>
                    <a:pt x="1" y="25252"/>
                  </a:cubicBezTo>
                  <a:cubicBezTo>
                    <a:pt x="1" y="25252"/>
                    <a:pt x="4798" y="24917"/>
                    <a:pt x="9799" y="19661"/>
                  </a:cubicBezTo>
                  <a:lnTo>
                    <a:pt x="27338" y="19661"/>
                  </a:lnTo>
                  <a:cubicBezTo>
                    <a:pt x="29270" y="19661"/>
                    <a:pt x="30840" y="18091"/>
                    <a:pt x="30840" y="16158"/>
                  </a:cubicBezTo>
                  <a:lnTo>
                    <a:pt x="30840" y="3508"/>
                  </a:lnTo>
                  <a:cubicBezTo>
                    <a:pt x="30840" y="1571"/>
                    <a:pt x="29270" y="0"/>
                    <a:pt x="27338"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 name="Google Shape;302;p29"/>
            <p:cNvSpPr/>
            <p:nvPr/>
          </p:nvSpPr>
          <p:spPr>
            <a:xfrm>
              <a:off x="7653942" y="1962399"/>
              <a:ext cx="693702" cy="569592"/>
            </a:xfrm>
            <a:custGeom>
              <a:avLst/>
              <a:gdLst/>
              <a:ahLst/>
              <a:cxnLst/>
              <a:rect l="l" t="t" r="r" b="b"/>
              <a:pathLst>
                <a:path w="31407" h="25788" extrusionOk="0">
                  <a:moveTo>
                    <a:pt x="27633" y="541"/>
                  </a:moveTo>
                  <a:cubicBezTo>
                    <a:pt x="29414" y="541"/>
                    <a:pt x="30864" y="1990"/>
                    <a:pt x="30864" y="3776"/>
                  </a:cubicBezTo>
                  <a:lnTo>
                    <a:pt x="30864" y="16426"/>
                  </a:lnTo>
                  <a:cubicBezTo>
                    <a:pt x="30864" y="18207"/>
                    <a:pt x="29414" y="19656"/>
                    <a:pt x="27633" y="19656"/>
                  </a:cubicBezTo>
                  <a:lnTo>
                    <a:pt x="10094" y="19656"/>
                  </a:lnTo>
                  <a:cubicBezTo>
                    <a:pt x="10018" y="19656"/>
                    <a:pt x="9950" y="19689"/>
                    <a:pt x="9898" y="19741"/>
                  </a:cubicBezTo>
                  <a:cubicBezTo>
                    <a:pt x="6451" y="23367"/>
                    <a:pt x="3076" y="24617"/>
                    <a:pt x="1387" y="25041"/>
                  </a:cubicBezTo>
                  <a:cubicBezTo>
                    <a:pt x="3128" y="23568"/>
                    <a:pt x="4278" y="21562"/>
                    <a:pt x="4965" y="20040"/>
                  </a:cubicBezTo>
                  <a:cubicBezTo>
                    <a:pt x="5001" y="19957"/>
                    <a:pt x="4993" y="19857"/>
                    <a:pt x="4945" y="19781"/>
                  </a:cubicBezTo>
                  <a:cubicBezTo>
                    <a:pt x="4893" y="19704"/>
                    <a:pt x="4809" y="19656"/>
                    <a:pt x="4718" y="19656"/>
                  </a:cubicBezTo>
                  <a:lnTo>
                    <a:pt x="3979" y="19656"/>
                  </a:lnTo>
                  <a:cubicBezTo>
                    <a:pt x="2197" y="19656"/>
                    <a:pt x="747" y="18207"/>
                    <a:pt x="747" y="16426"/>
                  </a:cubicBezTo>
                  <a:lnTo>
                    <a:pt x="747" y="3776"/>
                  </a:lnTo>
                  <a:cubicBezTo>
                    <a:pt x="747" y="1990"/>
                    <a:pt x="2197" y="541"/>
                    <a:pt x="3979" y="541"/>
                  </a:cubicBezTo>
                  <a:close/>
                  <a:moveTo>
                    <a:pt x="3979" y="1"/>
                  </a:moveTo>
                  <a:cubicBezTo>
                    <a:pt x="1898" y="1"/>
                    <a:pt x="204" y="1695"/>
                    <a:pt x="204" y="3776"/>
                  </a:cubicBezTo>
                  <a:lnTo>
                    <a:pt x="204" y="16426"/>
                  </a:lnTo>
                  <a:cubicBezTo>
                    <a:pt x="204" y="18506"/>
                    <a:pt x="1898" y="20200"/>
                    <a:pt x="3979" y="20200"/>
                  </a:cubicBezTo>
                  <a:lnTo>
                    <a:pt x="4294" y="20200"/>
                  </a:lnTo>
                  <a:cubicBezTo>
                    <a:pt x="3496" y="21870"/>
                    <a:pt x="2161" y="23983"/>
                    <a:pt x="148" y="25293"/>
                  </a:cubicBezTo>
                  <a:cubicBezTo>
                    <a:pt x="45" y="25360"/>
                    <a:pt x="1" y="25489"/>
                    <a:pt x="40" y="25605"/>
                  </a:cubicBezTo>
                  <a:cubicBezTo>
                    <a:pt x="76" y="25716"/>
                    <a:pt x="180" y="25788"/>
                    <a:pt x="296" y="25788"/>
                  </a:cubicBezTo>
                  <a:lnTo>
                    <a:pt x="316" y="25788"/>
                  </a:lnTo>
                  <a:cubicBezTo>
                    <a:pt x="512" y="25776"/>
                    <a:pt x="5225" y="25389"/>
                    <a:pt x="10210" y="20200"/>
                  </a:cubicBezTo>
                  <a:lnTo>
                    <a:pt x="27633" y="20200"/>
                  </a:lnTo>
                  <a:cubicBezTo>
                    <a:pt x="29714" y="20200"/>
                    <a:pt x="31407" y="18506"/>
                    <a:pt x="31407" y="16426"/>
                  </a:cubicBezTo>
                  <a:lnTo>
                    <a:pt x="31407" y="3776"/>
                  </a:lnTo>
                  <a:cubicBezTo>
                    <a:pt x="31407" y="1695"/>
                    <a:pt x="29714" y="1"/>
                    <a:pt x="27633"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 name="Google Shape;303;p29"/>
            <p:cNvSpPr/>
            <p:nvPr/>
          </p:nvSpPr>
          <p:spPr>
            <a:xfrm>
              <a:off x="7833558" y="2135697"/>
              <a:ext cx="79692" cy="79670"/>
            </a:xfrm>
            <a:custGeom>
              <a:avLst/>
              <a:gdLst/>
              <a:ahLst/>
              <a:cxnLst/>
              <a:rect l="l" t="t" r="r" b="b"/>
              <a:pathLst>
                <a:path w="3608" h="3607" extrusionOk="0">
                  <a:moveTo>
                    <a:pt x="1802" y="0"/>
                  </a:moveTo>
                  <a:cubicBezTo>
                    <a:pt x="808" y="0"/>
                    <a:pt x="1" y="807"/>
                    <a:pt x="1" y="1802"/>
                  </a:cubicBezTo>
                  <a:cubicBezTo>
                    <a:pt x="1" y="2799"/>
                    <a:pt x="808" y="3607"/>
                    <a:pt x="1802" y="3607"/>
                  </a:cubicBezTo>
                  <a:cubicBezTo>
                    <a:pt x="2801" y="3607"/>
                    <a:pt x="3608" y="2799"/>
                    <a:pt x="3608" y="1802"/>
                  </a:cubicBezTo>
                  <a:cubicBezTo>
                    <a:pt x="3608" y="807"/>
                    <a:pt x="2801" y="0"/>
                    <a:pt x="1802" y="0"/>
                  </a:cubicBezTo>
                  <a:close/>
                </a:path>
              </a:pathLst>
            </a:custGeom>
            <a:solidFill>
              <a:srgbClr val="F796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 name="Google Shape;304;p29"/>
            <p:cNvSpPr/>
            <p:nvPr/>
          </p:nvSpPr>
          <p:spPr>
            <a:xfrm>
              <a:off x="7827572" y="2129689"/>
              <a:ext cx="91685" cy="91597"/>
            </a:xfrm>
            <a:custGeom>
              <a:avLst/>
              <a:gdLst/>
              <a:ahLst/>
              <a:cxnLst/>
              <a:rect l="l" t="t" r="r" b="b"/>
              <a:pathLst>
                <a:path w="4151" h="4147" extrusionOk="0">
                  <a:moveTo>
                    <a:pt x="2073" y="540"/>
                  </a:moveTo>
                  <a:cubicBezTo>
                    <a:pt x="2920" y="540"/>
                    <a:pt x="3607" y="1231"/>
                    <a:pt x="3607" y="2074"/>
                  </a:cubicBezTo>
                  <a:cubicBezTo>
                    <a:pt x="3607" y="2920"/>
                    <a:pt x="2920" y="3607"/>
                    <a:pt x="2073" y="3607"/>
                  </a:cubicBezTo>
                  <a:cubicBezTo>
                    <a:pt x="1230" y="3607"/>
                    <a:pt x="543" y="2920"/>
                    <a:pt x="543" y="2074"/>
                  </a:cubicBezTo>
                  <a:cubicBezTo>
                    <a:pt x="543" y="1231"/>
                    <a:pt x="1230" y="540"/>
                    <a:pt x="2073" y="540"/>
                  </a:cubicBezTo>
                  <a:close/>
                  <a:moveTo>
                    <a:pt x="2073" y="0"/>
                  </a:moveTo>
                  <a:cubicBezTo>
                    <a:pt x="931" y="0"/>
                    <a:pt x="0" y="931"/>
                    <a:pt x="0" y="2074"/>
                  </a:cubicBezTo>
                  <a:cubicBezTo>
                    <a:pt x="0" y="3220"/>
                    <a:pt x="931" y="4146"/>
                    <a:pt x="2073" y="4146"/>
                  </a:cubicBezTo>
                  <a:cubicBezTo>
                    <a:pt x="3219" y="4146"/>
                    <a:pt x="4150" y="3220"/>
                    <a:pt x="4150" y="2074"/>
                  </a:cubicBezTo>
                  <a:cubicBezTo>
                    <a:pt x="4150" y="931"/>
                    <a:pt x="3219" y="0"/>
                    <a:pt x="2073" y="0"/>
                  </a:cubicBez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305;p29"/>
            <p:cNvSpPr/>
            <p:nvPr/>
          </p:nvSpPr>
          <p:spPr>
            <a:xfrm>
              <a:off x="7968976" y="2135697"/>
              <a:ext cx="79692" cy="79670"/>
            </a:xfrm>
            <a:custGeom>
              <a:avLst/>
              <a:gdLst/>
              <a:ahLst/>
              <a:cxnLst/>
              <a:rect l="l" t="t" r="r" b="b"/>
              <a:pathLst>
                <a:path w="3608" h="3607" extrusionOk="0">
                  <a:moveTo>
                    <a:pt x="1806" y="0"/>
                  </a:moveTo>
                  <a:cubicBezTo>
                    <a:pt x="808" y="0"/>
                    <a:pt x="1" y="807"/>
                    <a:pt x="1" y="1802"/>
                  </a:cubicBezTo>
                  <a:cubicBezTo>
                    <a:pt x="1" y="2799"/>
                    <a:pt x="808" y="3607"/>
                    <a:pt x="1806" y="3607"/>
                  </a:cubicBezTo>
                  <a:cubicBezTo>
                    <a:pt x="2801" y="3607"/>
                    <a:pt x="3607" y="2799"/>
                    <a:pt x="3607" y="1802"/>
                  </a:cubicBezTo>
                  <a:cubicBezTo>
                    <a:pt x="3607" y="807"/>
                    <a:pt x="2801" y="0"/>
                    <a:pt x="1806" y="0"/>
                  </a:cubicBezTo>
                  <a:close/>
                </a:path>
              </a:pathLst>
            </a:custGeom>
            <a:solidFill>
              <a:srgbClr val="F796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 name="Google Shape;306;p29"/>
            <p:cNvSpPr/>
            <p:nvPr/>
          </p:nvSpPr>
          <p:spPr>
            <a:xfrm>
              <a:off x="7962991" y="2129689"/>
              <a:ext cx="91685" cy="91597"/>
            </a:xfrm>
            <a:custGeom>
              <a:avLst/>
              <a:gdLst/>
              <a:ahLst/>
              <a:cxnLst/>
              <a:rect l="l" t="t" r="r" b="b"/>
              <a:pathLst>
                <a:path w="4151" h="4147" extrusionOk="0">
                  <a:moveTo>
                    <a:pt x="2077" y="540"/>
                  </a:moveTo>
                  <a:cubicBezTo>
                    <a:pt x="2920" y="540"/>
                    <a:pt x="3607" y="1231"/>
                    <a:pt x="3607" y="2074"/>
                  </a:cubicBezTo>
                  <a:cubicBezTo>
                    <a:pt x="3607" y="2920"/>
                    <a:pt x="2920" y="3607"/>
                    <a:pt x="2077" y="3607"/>
                  </a:cubicBezTo>
                  <a:cubicBezTo>
                    <a:pt x="1230" y="3607"/>
                    <a:pt x="543" y="2920"/>
                    <a:pt x="543" y="2074"/>
                  </a:cubicBezTo>
                  <a:cubicBezTo>
                    <a:pt x="543" y="1231"/>
                    <a:pt x="1230" y="540"/>
                    <a:pt x="2077" y="540"/>
                  </a:cubicBezTo>
                  <a:close/>
                  <a:moveTo>
                    <a:pt x="2077" y="0"/>
                  </a:moveTo>
                  <a:cubicBezTo>
                    <a:pt x="930" y="0"/>
                    <a:pt x="1" y="931"/>
                    <a:pt x="1" y="2074"/>
                  </a:cubicBezTo>
                  <a:cubicBezTo>
                    <a:pt x="1" y="3220"/>
                    <a:pt x="930" y="4146"/>
                    <a:pt x="2077" y="4146"/>
                  </a:cubicBezTo>
                  <a:cubicBezTo>
                    <a:pt x="3220" y="4146"/>
                    <a:pt x="4150" y="3220"/>
                    <a:pt x="4150" y="2074"/>
                  </a:cubicBezTo>
                  <a:cubicBezTo>
                    <a:pt x="4150" y="931"/>
                    <a:pt x="3220" y="0"/>
                    <a:pt x="2077" y="0"/>
                  </a:cubicBez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 name="Google Shape;307;p29"/>
            <p:cNvSpPr/>
            <p:nvPr/>
          </p:nvSpPr>
          <p:spPr>
            <a:xfrm>
              <a:off x="8104417" y="2135697"/>
              <a:ext cx="79670" cy="79670"/>
            </a:xfrm>
            <a:custGeom>
              <a:avLst/>
              <a:gdLst/>
              <a:ahLst/>
              <a:cxnLst/>
              <a:rect l="l" t="t" r="r" b="b"/>
              <a:pathLst>
                <a:path w="3607" h="3607" extrusionOk="0">
                  <a:moveTo>
                    <a:pt x="1805" y="0"/>
                  </a:moveTo>
                  <a:cubicBezTo>
                    <a:pt x="806" y="0"/>
                    <a:pt x="0" y="807"/>
                    <a:pt x="0" y="1802"/>
                  </a:cubicBezTo>
                  <a:cubicBezTo>
                    <a:pt x="0" y="2799"/>
                    <a:pt x="806" y="3607"/>
                    <a:pt x="1805" y="3607"/>
                  </a:cubicBezTo>
                  <a:cubicBezTo>
                    <a:pt x="2800" y="3607"/>
                    <a:pt x="3606" y="2799"/>
                    <a:pt x="3606" y="1802"/>
                  </a:cubicBezTo>
                  <a:cubicBezTo>
                    <a:pt x="3606" y="807"/>
                    <a:pt x="2800" y="0"/>
                    <a:pt x="1805" y="0"/>
                  </a:cubicBezTo>
                  <a:close/>
                </a:path>
              </a:pathLst>
            </a:custGeom>
            <a:solidFill>
              <a:srgbClr val="F796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 name="Google Shape;308;p29"/>
            <p:cNvSpPr/>
            <p:nvPr/>
          </p:nvSpPr>
          <p:spPr>
            <a:xfrm>
              <a:off x="8098498" y="2129689"/>
              <a:ext cx="91597" cy="91597"/>
            </a:xfrm>
            <a:custGeom>
              <a:avLst/>
              <a:gdLst/>
              <a:ahLst/>
              <a:cxnLst/>
              <a:rect l="l" t="t" r="r" b="b"/>
              <a:pathLst>
                <a:path w="4147" h="4147" extrusionOk="0">
                  <a:moveTo>
                    <a:pt x="2073" y="540"/>
                  </a:moveTo>
                  <a:cubicBezTo>
                    <a:pt x="2916" y="540"/>
                    <a:pt x="3607" y="1231"/>
                    <a:pt x="3607" y="2074"/>
                  </a:cubicBezTo>
                  <a:cubicBezTo>
                    <a:pt x="3607" y="2920"/>
                    <a:pt x="2916" y="3607"/>
                    <a:pt x="2073" y="3607"/>
                  </a:cubicBezTo>
                  <a:cubicBezTo>
                    <a:pt x="1227" y="3607"/>
                    <a:pt x="539" y="2920"/>
                    <a:pt x="539" y="2074"/>
                  </a:cubicBezTo>
                  <a:cubicBezTo>
                    <a:pt x="539" y="1231"/>
                    <a:pt x="1227" y="540"/>
                    <a:pt x="2073" y="540"/>
                  </a:cubicBezTo>
                  <a:close/>
                  <a:moveTo>
                    <a:pt x="2073" y="0"/>
                  </a:moveTo>
                  <a:cubicBezTo>
                    <a:pt x="927" y="0"/>
                    <a:pt x="1" y="931"/>
                    <a:pt x="1" y="2074"/>
                  </a:cubicBezTo>
                  <a:cubicBezTo>
                    <a:pt x="1" y="3220"/>
                    <a:pt x="927" y="4146"/>
                    <a:pt x="2073" y="4146"/>
                  </a:cubicBezTo>
                  <a:cubicBezTo>
                    <a:pt x="3216" y="4146"/>
                    <a:pt x="4147" y="3220"/>
                    <a:pt x="4147" y="2074"/>
                  </a:cubicBezTo>
                  <a:cubicBezTo>
                    <a:pt x="4147" y="931"/>
                    <a:pt x="3216" y="0"/>
                    <a:pt x="2073" y="0"/>
                  </a:cubicBez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310" name="Picture 309"/>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428992" y="0"/>
            <a:ext cx="1238963" cy="765044"/>
          </a:xfrm>
          <a:prstGeom prst="rect">
            <a:avLst/>
          </a:prstGeom>
        </p:spPr>
      </p:pic>
      <p:sp>
        <p:nvSpPr>
          <p:cNvPr id="3" name="Rectangle 2"/>
          <p:cNvSpPr/>
          <p:nvPr/>
        </p:nvSpPr>
        <p:spPr>
          <a:xfrm>
            <a:off x="-2259013" y="1922146"/>
            <a:ext cx="4572001" cy="984885"/>
          </a:xfrm>
          <a:prstGeom prst="rect">
            <a:avLst/>
          </a:prstGeom>
        </p:spPr>
        <p:txBody>
          <a:bodyPr>
            <a:spAutoFit/>
          </a:bodyPr>
          <a:lstStyle/>
          <a:p>
            <a:pPr algn="just"/>
            <a:endParaRPr lang="en-IN" sz="4000" i="1" dirty="0">
              <a:solidFill>
                <a:schemeClr val="tx1">
                  <a:lumMod val="85000"/>
                  <a:lumOff val="15000"/>
                </a:schemeClr>
              </a:solidFill>
            </a:endParaRPr>
          </a:p>
          <a:p>
            <a:pPr algn="just">
              <a:lnSpc>
                <a:spcPct val="100000"/>
              </a:lnSpc>
            </a:pPr>
            <a:r>
              <a:rPr lang="en-IN" i="1" dirty="0">
                <a:solidFill>
                  <a:schemeClr val="tx1">
                    <a:lumMod val="85000"/>
                    <a:lumOff val="15000"/>
                  </a:schemeClr>
                </a:solidFill>
              </a:rPr>
              <a: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94306" name="Object 6" hidden="1"/>
          <p:cNvGraphicFramePr>
            <a:graphicFrameLocks noChangeAspect="1"/>
          </p:cNvGraphicFramePr>
          <p:nvPr>
            <p:custDataLst>
              <p:tags r:id="rId2"/>
            </p:custDataLst>
          </p:nvPr>
        </p:nvGraphicFramePr>
        <p:xfrm>
          <a:off x="1193" y="1589"/>
          <a:ext cx="1191" cy="1588"/>
        </p:xfrm>
        <a:graphic>
          <a:graphicData uri="http://schemas.openxmlformats.org/presentationml/2006/ole">
            <p:oleObj spid="_x0000_s2089" name="think-cell Slide" r:id="rId5" imgW="360" imgH="360" progId="">
              <p:embed/>
            </p:oleObj>
          </a:graphicData>
        </a:graphic>
      </p:graphicFrame>
      <p:sp>
        <p:nvSpPr>
          <p:cNvPr id="1048730" name="Freeform 5"/>
          <p:cNvSpPr/>
          <p:nvPr/>
        </p:nvSpPr>
        <p:spPr bwMode="auto">
          <a:xfrm>
            <a:off x="4365174" y="1548157"/>
            <a:ext cx="4786687" cy="5309844"/>
          </a:xfrm>
          <a:custGeom>
            <a:avLst/>
            <a:gdLst>
              <a:gd name="T0" fmla="*/ 1301 w 1301"/>
              <a:gd name="T1" fmla="*/ 0 h 1083"/>
              <a:gd name="T2" fmla="*/ 1301 w 1301"/>
              <a:gd name="T3" fmla="*/ 1083 h 1083"/>
              <a:gd name="T4" fmla="*/ 0 w 1301"/>
              <a:gd name="T5" fmla="*/ 1083 h 1083"/>
              <a:gd name="T6" fmla="*/ 344 w 1301"/>
              <a:gd name="T7" fmla="*/ 897 h 1083"/>
              <a:gd name="T8" fmla="*/ 1047 w 1301"/>
              <a:gd name="T9" fmla="*/ 467 h 1083"/>
              <a:gd name="T10" fmla="*/ 1301 w 1301"/>
              <a:gd name="T11" fmla="*/ 0 h 1083"/>
            </a:gdLst>
            <a:ahLst/>
            <a:cxnLst>
              <a:cxn ang="0">
                <a:pos x="T0" y="T1"/>
              </a:cxn>
              <a:cxn ang="0">
                <a:pos x="T2" y="T3"/>
              </a:cxn>
              <a:cxn ang="0">
                <a:pos x="T4" y="T5"/>
              </a:cxn>
              <a:cxn ang="0">
                <a:pos x="T6" y="T7"/>
              </a:cxn>
              <a:cxn ang="0">
                <a:pos x="T8" y="T9"/>
              </a:cxn>
              <a:cxn ang="0">
                <a:pos x="T10" y="T11"/>
              </a:cxn>
            </a:cxnLst>
            <a:rect l="0" t="0" r="r" b="b"/>
            <a:pathLst>
              <a:path w="1301" h="1083">
                <a:moveTo>
                  <a:pt x="1301" y="0"/>
                </a:moveTo>
                <a:cubicBezTo>
                  <a:pt x="1301" y="1083"/>
                  <a:pt x="1301" y="1083"/>
                  <a:pt x="1301" y="1083"/>
                </a:cubicBezTo>
                <a:cubicBezTo>
                  <a:pt x="0" y="1083"/>
                  <a:pt x="0" y="1083"/>
                  <a:pt x="0" y="1083"/>
                </a:cubicBezTo>
                <a:cubicBezTo>
                  <a:pt x="0" y="1083"/>
                  <a:pt x="94" y="911"/>
                  <a:pt x="344" y="897"/>
                </a:cubicBezTo>
                <a:cubicBezTo>
                  <a:pt x="594" y="882"/>
                  <a:pt x="900" y="894"/>
                  <a:pt x="1047" y="467"/>
                </a:cubicBezTo>
                <a:cubicBezTo>
                  <a:pt x="1194" y="41"/>
                  <a:pt x="1177" y="113"/>
                  <a:pt x="1301" y="0"/>
                </a:cubicBezTo>
                <a:close/>
              </a:path>
            </a:pathLst>
          </a:custGeom>
          <a:solidFill>
            <a:schemeClr val="accent3">
              <a:lumMod val="20000"/>
              <a:lumOff val="8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pPr>
            <a:endParaRPr kumimoji="0" lang="en-US" sz="1800" b="0" i="0" u="none" strike="noStrike" kern="1200" cap="none" spc="0" normalizeH="0" baseline="0" noProof="0" dirty="0">
              <a:ln>
                <a:noFill/>
              </a:ln>
              <a:solidFill>
                <a:prstClr val="black"/>
              </a:solidFill>
              <a:effectLst/>
              <a:uLnTx/>
              <a:uFillTx/>
              <a:latin typeface="EquipExtended-Light"/>
              <a:ea typeface="+mn-ea"/>
              <a:cs typeface="+mn-cs"/>
            </a:endParaRPr>
          </a:p>
        </p:txBody>
      </p:sp>
      <p:sp>
        <p:nvSpPr>
          <p:cNvPr id="1048731" name="Freeform 5"/>
          <p:cNvSpPr/>
          <p:nvPr/>
        </p:nvSpPr>
        <p:spPr bwMode="auto">
          <a:xfrm>
            <a:off x="5279573" y="2571213"/>
            <a:ext cx="3864428" cy="4286788"/>
          </a:xfrm>
          <a:custGeom>
            <a:avLst/>
            <a:gdLst>
              <a:gd name="T0" fmla="*/ 1301 w 1301"/>
              <a:gd name="T1" fmla="*/ 0 h 1083"/>
              <a:gd name="T2" fmla="*/ 1301 w 1301"/>
              <a:gd name="T3" fmla="*/ 1083 h 1083"/>
              <a:gd name="T4" fmla="*/ 0 w 1301"/>
              <a:gd name="T5" fmla="*/ 1083 h 1083"/>
              <a:gd name="T6" fmla="*/ 344 w 1301"/>
              <a:gd name="T7" fmla="*/ 897 h 1083"/>
              <a:gd name="T8" fmla="*/ 1047 w 1301"/>
              <a:gd name="T9" fmla="*/ 467 h 1083"/>
              <a:gd name="T10" fmla="*/ 1301 w 1301"/>
              <a:gd name="T11" fmla="*/ 0 h 1083"/>
            </a:gdLst>
            <a:ahLst/>
            <a:cxnLst>
              <a:cxn ang="0">
                <a:pos x="T0" y="T1"/>
              </a:cxn>
              <a:cxn ang="0">
                <a:pos x="T2" y="T3"/>
              </a:cxn>
              <a:cxn ang="0">
                <a:pos x="T4" y="T5"/>
              </a:cxn>
              <a:cxn ang="0">
                <a:pos x="T6" y="T7"/>
              </a:cxn>
              <a:cxn ang="0">
                <a:pos x="T8" y="T9"/>
              </a:cxn>
              <a:cxn ang="0">
                <a:pos x="T10" y="T11"/>
              </a:cxn>
            </a:cxnLst>
            <a:rect l="0" t="0" r="r" b="b"/>
            <a:pathLst>
              <a:path w="1301" h="1083">
                <a:moveTo>
                  <a:pt x="1301" y="0"/>
                </a:moveTo>
                <a:cubicBezTo>
                  <a:pt x="1301" y="1083"/>
                  <a:pt x="1301" y="1083"/>
                  <a:pt x="1301" y="1083"/>
                </a:cubicBezTo>
                <a:cubicBezTo>
                  <a:pt x="0" y="1083"/>
                  <a:pt x="0" y="1083"/>
                  <a:pt x="0" y="1083"/>
                </a:cubicBezTo>
                <a:cubicBezTo>
                  <a:pt x="0" y="1083"/>
                  <a:pt x="94" y="911"/>
                  <a:pt x="344" y="897"/>
                </a:cubicBezTo>
                <a:cubicBezTo>
                  <a:pt x="594" y="882"/>
                  <a:pt x="900" y="894"/>
                  <a:pt x="1047" y="467"/>
                </a:cubicBezTo>
                <a:cubicBezTo>
                  <a:pt x="1194" y="41"/>
                  <a:pt x="1177" y="113"/>
                  <a:pt x="1301" y="0"/>
                </a:cubicBezTo>
                <a:close/>
              </a:path>
            </a:pathLst>
          </a:custGeom>
          <a:gradFill>
            <a:gsLst>
              <a:gs pos="62000">
                <a:srgbClr val="0077B5"/>
              </a:gs>
              <a:gs pos="100000">
                <a:srgbClr val="006496"/>
              </a:gs>
            </a:gsLst>
            <a:lin ang="5400000" scaled="1"/>
          </a:gradFill>
          <a:ln w="11113" cap="flat">
            <a:noFill/>
            <a:prstDash val="solid"/>
            <a:miter lim="800000"/>
            <a:headEnd/>
            <a:tailEnd/>
          </a:ln>
          <a:effectLst>
            <a:innerShdw blurRad="63500" dist="50800" dir="13500000">
              <a:prstClr val="black">
                <a:alpha val="20000"/>
              </a:prstClr>
            </a:innerShdw>
          </a:effec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pPr>
            <a:endParaRPr kumimoji="0" lang="en-US" sz="1800" b="0" i="0" u="none" strike="noStrike" kern="1200" cap="none" spc="0" normalizeH="0" baseline="0" noProof="0" dirty="0">
              <a:ln>
                <a:noFill/>
              </a:ln>
              <a:solidFill>
                <a:prstClr val="black"/>
              </a:solidFill>
              <a:effectLst/>
              <a:uLnTx/>
              <a:uFillTx/>
              <a:latin typeface="EquipExtended-Light"/>
              <a:ea typeface="+mn-ea"/>
              <a:cs typeface="+mn-cs"/>
            </a:endParaRPr>
          </a:p>
        </p:txBody>
      </p:sp>
      <p:sp>
        <p:nvSpPr>
          <p:cNvPr id="1048732" name="TextBox 7"/>
          <p:cNvSpPr txBox="1"/>
          <p:nvPr/>
        </p:nvSpPr>
        <p:spPr>
          <a:xfrm>
            <a:off x="4643439" y="1214422"/>
            <a:ext cx="4182220" cy="1107996"/>
          </a:xfrm>
          <a:prstGeom prst="rect">
            <a:avLst/>
          </a:prstGeom>
          <a:noFill/>
        </p:spPr>
        <p:txBody>
          <a:bodyPr wrap="square" lIns="0" tIns="0" rIns="0" bIns="0" rtlCol="0" anchor="b" anchorCtr="0">
            <a:spAutoFit/>
          </a:bodyPr>
          <a:lstStyle/>
          <a:p>
            <a:r>
              <a:rPr lang="en-US" sz="3600" b="1" dirty="0">
                <a:solidFill>
                  <a:srgbClr val="FB5252"/>
                </a:solidFill>
                <a:latin typeface="Arial Black" panose="020B0A04020102020204" pitchFamily="34" charset="0"/>
              </a:rPr>
              <a:t>The Four Language Skills</a:t>
            </a:r>
            <a:endParaRPr lang="en-US" sz="2000" b="1" dirty="0">
              <a:solidFill>
                <a:srgbClr val="FB5252"/>
              </a:solidFill>
              <a:latin typeface="Arial Black" panose="020B0A04020102020204" pitchFamily="34" charset="0"/>
            </a:endParaRPr>
          </a:p>
        </p:txBody>
      </p:sp>
      <p:sp>
        <p:nvSpPr>
          <p:cNvPr id="1048733" name="Rectangle: Rounded Corners 478"/>
          <p:cNvSpPr/>
          <p:nvPr/>
        </p:nvSpPr>
        <p:spPr>
          <a:xfrm>
            <a:off x="3857620" y="2357430"/>
            <a:ext cx="4857784" cy="3924604"/>
          </a:xfrm>
          <a:prstGeom prst="roundRect">
            <a:avLst>
              <a:gd name="adj" fmla="val 1874"/>
            </a:avLst>
          </a:prstGeom>
          <a:solidFill>
            <a:schemeClr val="bg1"/>
          </a:solidFill>
          <a:effectLst>
            <a:outerShdw blurRad="50800" dist="38100" dir="2700000" algn="tl" rotWithShape="0">
              <a:prstClr val="black">
                <a:alpha val="20000"/>
              </a:prstClr>
            </a:outerShdw>
          </a:effectLst>
        </p:spPr>
        <p:txBody>
          <a:bodyPr vert="horz" wrap="square" lIns="252000" tIns="396000" rIns="0" bIns="0" rtlCol="0">
            <a:noAutofit/>
          </a:bodyPr>
          <a:lstStyle/>
          <a:p>
            <a:pPr>
              <a:lnSpc>
                <a:spcPct val="90000"/>
              </a:lnSpc>
              <a:spcBef>
                <a:spcPts val="1000"/>
              </a:spcBef>
            </a:pPr>
            <a:endParaRPr lang="en-ID" sz="2400" dirty="0">
              <a:solidFill>
                <a:srgbClr val="272525"/>
              </a:solidFill>
              <a:latin typeface="Dubai Light" panose="020B0303030403030204" pitchFamily="34" charset="-78"/>
              <a:cs typeface="Dubai Light" panose="020B0303030403030204" pitchFamily="34" charset="-78"/>
            </a:endParaRPr>
          </a:p>
        </p:txBody>
      </p:sp>
      <p:sp>
        <p:nvSpPr>
          <p:cNvPr id="1048734" name="Freeform 6"/>
          <p:cNvSpPr/>
          <p:nvPr/>
        </p:nvSpPr>
        <p:spPr bwMode="auto">
          <a:xfrm>
            <a:off x="-21770" y="-1"/>
            <a:ext cx="3392417" cy="3038439"/>
          </a:xfrm>
          <a:custGeom>
            <a:avLst/>
            <a:gdLst>
              <a:gd name="T0" fmla="*/ 2 w 873"/>
              <a:gd name="T1" fmla="*/ 457 h 587"/>
              <a:gd name="T2" fmla="*/ 362 w 873"/>
              <a:gd name="T3" fmla="*/ 508 h 587"/>
              <a:gd name="T4" fmla="*/ 726 w 873"/>
              <a:gd name="T5" fmla="*/ 103 h 587"/>
              <a:gd name="T6" fmla="*/ 873 w 873"/>
              <a:gd name="T7" fmla="*/ 0 h 587"/>
              <a:gd name="T8" fmla="*/ 0 w 873"/>
              <a:gd name="T9" fmla="*/ 0 h 587"/>
              <a:gd name="T10" fmla="*/ 2 w 873"/>
              <a:gd name="T11" fmla="*/ 457 h 587"/>
            </a:gdLst>
            <a:ahLst/>
            <a:cxnLst>
              <a:cxn ang="0">
                <a:pos x="T0" y="T1"/>
              </a:cxn>
              <a:cxn ang="0">
                <a:pos x="T2" y="T3"/>
              </a:cxn>
              <a:cxn ang="0">
                <a:pos x="T4" y="T5"/>
              </a:cxn>
              <a:cxn ang="0">
                <a:pos x="T6" y="T7"/>
              </a:cxn>
              <a:cxn ang="0">
                <a:pos x="T8" y="T9"/>
              </a:cxn>
              <a:cxn ang="0">
                <a:pos x="T10" y="T11"/>
              </a:cxn>
            </a:cxnLst>
            <a:rect l="0" t="0" r="r" b="b"/>
            <a:pathLst>
              <a:path w="873" h="587">
                <a:moveTo>
                  <a:pt x="2" y="457"/>
                </a:moveTo>
                <a:cubicBezTo>
                  <a:pt x="2" y="457"/>
                  <a:pt x="119" y="587"/>
                  <a:pt x="362" y="508"/>
                </a:cubicBezTo>
                <a:cubicBezTo>
                  <a:pt x="604" y="429"/>
                  <a:pt x="612" y="203"/>
                  <a:pt x="726" y="103"/>
                </a:cubicBezTo>
                <a:cubicBezTo>
                  <a:pt x="840" y="3"/>
                  <a:pt x="873" y="0"/>
                  <a:pt x="873" y="0"/>
                </a:cubicBezTo>
                <a:cubicBezTo>
                  <a:pt x="0" y="0"/>
                  <a:pt x="0" y="0"/>
                  <a:pt x="0" y="0"/>
                </a:cubicBezTo>
                <a:cubicBezTo>
                  <a:pt x="0" y="0"/>
                  <a:pt x="3" y="456"/>
                  <a:pt x="2" y="457"/>
                </a:cubicBezTo>
                <a:close/>
              </a:path>
            </a:pathLst>
          </a:custGeom>
          <a:gradFill>
            <a:gsLst>
              <a:gs pos="49000">
                <a:srgbClr val="0077B5"/>
              </a:gs>
              <a:gs pos="100000">
                <a:srgbClr val="006496"/>
              </a:gs>
            </a:gsLst>
            <a:lin ang="5400000" scaled="1"/>
          </a:gradFill>
          <a:ln w="11113" cap="flat">
            <a:noFill/>
            <a:prstDash val="solid"/>
            <a:miter lim="800000"/>
            <a:headEnd/>
            <a:tailEnd/>
          </a:ln>
          <a:effectLst>
            <a:innerShdw blurRad="63500" dist="50800" dir="2700000">
              <a:prstClr val="black">
                <a:alpha val="20000"/>
              </a:prstClr>
            </a:innerShdw>
          </a:effectLst>
        </p:spPr>
        <p:txBody>
          <a:bodyPr vert="horz" wrap="square" lIns="91440" tIns="45720" rIns="91440" bIns="45720" numCol="1" anchor="t" anchorCtr="0" compatLnSpc="1">
            <a:prstTxWarp prst="textNoShape">
              <a:avLst/>
            </a:prstTxWarp>
            <a:noAutofit/>
          </a:bodyPr>
          <a:lstStyle/>
          <a:p>
            <a:endParaRPr lang="en-US" dirty="0">
              <a:solidFill>
                <a:prstClr val="black"/>
              </a:solidFill>
              <a:latin typeface="EquipExtended-Light"/>
            </a:endParaRPr>
          </a:p>
        </p:txBody>
      </p:sp>
      <p:sp>
        <p:nvSpPr>
          <p:cNvPr id="1048735" name="Rectangle 8"/>
          <p:cNvSpPr/>
          <p:nvPr/>
        </p:nvSpPr>
        <p:spPr>
          <a:xfrm>
            <a:off x="5385253" y="2537830"/>
            <a:ext cx="3300791" cy="307777"/>
          </a:xfrm>
          <a:prstGeom prst="rect">
            <a:avLst/>
          </a:prstGeom>
        </p:spPr>
        <p:txBody>
          <a:bodyPr wrap="square" lIns="0" tIns="0" rIns="0" bIns="0">
            <a:spAutoFit/>
          </a:bodyPr>
          <a:lstStyle/>
          <a:p>
            <a:r>
              <a:rPr lang="en-US" sz="2000" i="1" dirty="0">
                <a:solidFill>
                  <a:srgbClr val="0070C0"/>
                </a:solidFill>
              </a:rPr>
              <a:t>Listening</a:t>
            </a:r>
          </a:p>
        </p:txBody>
      </p:sp>
      <p:grpSp>
        <p:nvGrpSpPr>
          <p:cNvPr id="2" name="Group 5"/>
          <p:cNvGrpSpPr>
            <a:grpSpLocks noChangeAspect="1"/>
          </p:cNvGrpSpPr>
          <p:nvPr/>
        </p:nvGrpSpPr>
        <p:grpSpPr bwMode="auto">
          <a:xfrm>
            <a:off x="268386" y="617155"/>
            <a:ext cx="4057956" cy="5387835"/>
            <a:chOff x="357" y="150"/>
            <a:chExt cx="4039" cy="4022"/>
          </a:xfrm>
        </p:grpSpPr>
        <p:sp>
          <p:nvSpPr>
            <p:cNvPr id="1048736" name="Freeform 6"/>
            <p:cNvSpPr/>
            <p:nvPr/>
          </p:nvSpPr>
          <p:spPr bwMode="auto">
            <a:xfrm>
              <a:off x="2332" y="3044"/>
              <a:ext cx="767" cy="1123"/>
            </a:xfrm>
            <a:custGeom>
              <a:avLst/>
              <a:gdLst>
                <a:gd name="T0" fmla="*/ 111 w 323"/>
                <a:gd name="T1" fmla="*/ 466 h 473"/>
                <a:gd name="T2" fmla="*/ 5 w 323"/>
                <a:gd name="T3" fmla="*/ 284 h 473"/>
                <a:gd name="T4" fmla="*/ 4 w 323"/>
                <a:gd name="T5" fmla="*/ 248 h 473"/>
                <a:gd name="T6" fmla="*/ 32 w 323"/>
                <a:gd name="T7" fmla="*/ 230 h 473"/>
                <a:gd name="T8" fmla="*/ 53 w 323"/>
                <a:gd name="T9" fmla="*/ 250 h 473"/>
                <a:gd name="T10" fmla="*/ 86 w 323"/>
                <a:gd name="T11" fmla="*/ 272 h 473"/>
                <a:gd name="T12" fmla="*/ 111 w 323"/>
                <a:gd name="T13" fmla="*/ 270 h 473"/>
                <a:gd name="T14" fmla="*/ 117 w 323"/>
                <a:gd name="T15" fmla="*/ 236 h 473"/>
                <a:gd name="T16" fmla="*/ 105 w 323"/>
                <a:gd name="T17" fmla="*/ 170 h 473"/>
                <a:gd name="T18" fmla="*/ 103 w 323"/>
                <a:gd name="T19" fmla="*/ 134 h 473"/>
                <a:gd name="T20" fmla="*/ 122 w 323"/>
                <a:gd name="T21" fmla="*/ 105 h 473"/>
                <a:gd name="T22" fmla="*/ 152 w 323"/>
                <a:gd name="T23" fmla="*/ 115 h 473"/>
                <a:gd name="T24" fmla="*/ 155 w 323"/>
                <a:gd name="T25" fmla="*/ 130 h 473"/>
                <a:gd name="T26" fmla="*/ 165 w 323"/>
                <a:gd name="T27" fmla="*/ 140 h 473"/>
                <a:gd name="T28" fmla="*/ 177 w 323"/>
                <a:gd name="T29" fmla="*/ 133 h 473"/>
                <a:gd name="T30" fmla="*/ 198 w 323"/>
                <a:gd name="T31" fmla="*/ 85 h 473"/>
                <a:gd name="T32" fmla="*/ 217 w 323"/>
                <a:gd name="T33" fmla="*/ 36 h 473"/>
                <a:gd name="T34" fmla="*/ 257 w 323"/>
                <a:gd name="T35" fmla="*/ 4 h 473"/>
                <a:gd name="T36" fmla="*/ 301 w 323"/>
                <a:gd name="T37" fmla="*/ 24 h 473"/>
                <a:gd name="T38" fmla="*/ 292 w 323"/>
                <a:gd name="T39" fmla="*/ 74 h 473"/>
                <a:gd name="T40" fmla="*/ 246 w 323"/>
                <a:gd name="T41" fmla="*/ 136 h 473"/>
                <a:gd name="T42" fmla="*/ 238 w 323"/>
                <a:gd name="T43" fmla="*/ 148 h 473"/>
                <a:gd name="T44" fmla="*/ 254 w 323"/>
                <a:gd name="T45" fmla="*/ 164 h 473"/>
                <a:gd name="T46" fmla="*/ 283 w 323"/>
                <a:gd name="T47" fmla="*/ 162 h 473"/>
                <a:gd name="T48" fmla="*/ 308 w 323"/>
                <a:gd name="T49" fmla="*/ 173 h 473"/>
                <a:gd name="T50" fmla="*/ 298 w 323"/>
                <a:gd name="T51" fmla="*/ 208 h 473"/>
                <a:gd name="T52" fmla="*/ 237 w 323"/>
                <a:gd name="T53" fmla="*/ 259 h 473"/>
                <a:gd name="T54" fmla="*/ 214 w 323"/>
                <a:gd name="T55" fmla="*/ 275 h 473"/>
                <a:gd name="T56" fmla="*/ 211 w 323"/>
                <a:gd name="T57" fmla="*/ 302 h 473"/>
                <a:gd name="T58" fmla="*/ 238 w 323"/>
                <a:gd name="T59" fmla="*/ 307 h 473"/>
                <a:gd name="T60" fmla="*/ 262 w 323"/>
                <a:gd name="T61" fmla="*/ 293 h 473"/>
                <a:gd name="T62" fmla="*/ 312 w 323"/>
                <a:gd name="T63" fmla="*/ 294 h 473"/>
                <a:gd name="T64" fmla="*/ 321 w 323"/>
                <a:gd name="T65" fmla="*/ 326 h 473"/>
                <a:gd name="T66" fmla="*/ 308 w 323"/>
                <a:gd name="T67" fmla="*/ 359 h 473"/>
                <a:gd name="T68" fmla="*/ 222 w 323"/>
                <a:gd name="T69" fmla="*/ 444 h 473"/>
                <a:gd name="T70" fmla="*/ 111 w 323"/>
                <a:gd name="T71" fmla="*/ 466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3" h="473">
                  <a:moveTo>
                    <a:pt x="111" y="466"/>
                  </a:moveTo>
                  <a:cubicBezTo>
                    <a:pt x="42" y="433"/>
                    <a:pt x="15" y="356"/>
                    <a:pt x="5" y="284"/>
                  </a:cubicBezTo>
                  <a:cubicBezTo>
                    <a:pt x="4" y="271"/>
                    <a:pt x="0" y="259"/>
                    <a:pt x="4" y="248"/>
                  </a:cubicBezTo>
                  <a:cubicBezTo>
                    <a:pt x="8" y="236"/>
                    <a:pt x="20" y="227"/>
                    <a:pt x="32" y="230"/>
                  </a:cubicBezTo>
                  <a:cubicBezTo>
                    <a:pt x="41" y="233"/>
                    <a:pt x="47" y="242"/>
                    <a:pt x="53" y="250"/>
                  </a:cubicBezTo>
                  <a:cubicBezTo>
                    <a:pt x="62" y="260"/>
                    <a:pt x="73" y="268"/>
                    <a:pt x="86" y="272"/>
                  </a:cubicBezTo>
                  <a:cubicBezTo>
                    <a:pt x="94" y="275"/>
                    <a:pt x="104" y="276"/>
                    <a:pt x="111" y="270"/>
                  </a:cubicBezTo>
                  <a:cubicBezTo>
                    <a:pt x="120" y="263"/>
                    <a:pt x="119" y="248"/>
                    <a:pt x="117" y="236"/>
                  </a:cubicBezTo>
                  <a:cubicBezTo>
                    <a:pt x="113" y="214"/>
                    <a:pt x="109" y="192"/>
                    <a:pt x="105" y="170"/>
                  </a:cubicBezTo>
                  <a:cubicBezTo>
                    <a:pt x="103" y="158"/>
                    <a:pt x="101" y="146"/>
                    <a:pt x="103" y="134"/>
                  </a:cubicBezTo>
                  <a:cubicBezTo>
                    <a:pt x="105" y="122"/>
                    <a:pt x="111" y="110"/>
                    <a:pt x="122" y="105"/>
                  </a:cubicBezTo>
                  <a:cubicBezTo>
                    <a:pt x="133" y="100"/>
                    <a:pt x="148" y="104"/>
                    <a:pt x="152" y="115"/>
                  </a:cubicBezTo>
                  <a:cubicBezTo>
                    <a:pt x="154" y="120"/>
                    <a:pt x="154" y="125"/>
                    <a:pt x="155" y="130"/>
                  </a:cubicBezTo>
                  <a:cubicBezTo>
                    <a:pt x="156" y="135"/>
                    <a:pt x="160" y="140"/>
                    <a:pt x="165" y="140"/>
                  </a:cubicBezTo>
                  <a:cubicBezTo>
                    <a:pt x="170" y="141"/>
                    <a:pt x="174" y="137"/>
                    <a:pt x="177" y="133"/>
                  </a:cubicBezTo>
                  <a:cubicBezTo>
                    <a:pt x="187" y="119"/>
                    <a:pt x="193" y="102"/>
                    <a:pt x="198" y="85"/>
                  </a:cubicBezTo>
                  <a:cubicBezTo>
                    <a:pt x="203" y="68"/>
                    <a:pt x="208" y="51"/>
                    <a:pt x="217" y="36"/>
                  </a:cubicBezTo>
                  <a:cubicBezTo>
                    <a:pt x="226" y="21"/>
                    <a:pt x="240" y="8"/>
                    <a:pt x="257" y="4"/>
                  </a:cubicBezTo>
                  <a:cubicBezTo>
                    <a:pt x="273" y="0"/>
                    <a:pt x="293" y="8"/>
                    <a:pt x="301" y="24"/>
                  </a:cubicBezTo>
                  <a:cubicBezTo>
                    <a:pt x="308" y="40"/>
                    <a:pt x="301" y="59"/>
                    <a:pt x="292" y="74"/>
                  </a:cubicBezTo>
                  <a:cubicBezTo>
                    <a:pt x="280" y="97"/>
                    <a:pt x="264" y="118"/>
                    <a:pt x="246" y="136"/>
                  </a:cubicBezTo>
                  <a:cubicBezTo>
                    <a:pt x="243" y="139"/>
                    <a:pt x="239" y="143"/>
                    <a:pt x="238" y="148"/>
                  </a:cubicBezTo>
                  <a:cubicBezTo>
                    <a:pt x="237" y="156"/>
                    <a:pt x="246" y="163"/>
                    <a:pt x="254" y="164"/>
                  </a:cubicBezTo>
                  <a:cubicBezTo>
                    <a:pt x="264" y="165"/>
                    <a:pt x="273" y="163"/>
                    <a:pt x="283" y="162"/>
                  </a:cubicBezTo>
                  <a:cubicBezTo>
                    <a:pt x="292" y="162"/>
                    <a:pt x="303" y="164"/>
                    <a:pt x="308" y="173"/>
                  </a:cubicBezTo>
                  <a:cubicBezTo>
                    <a:pt x="315" y="184"/>
                    <a:pt x="307" y="198"/>
                    <a:pt x="298" y="208"/>
                  </a:cubicBezTo>
                  <a:cubicBezTo>
                    <a:pt x="281" y="229"/>
                    <a:pt x="260" y="246"/>
                    <a:pt x="237" y="259"/>
                  </a:cubicBezTo>
                  <a:cubicBezTo>
                    <a:pt x="229" y="264"/>
                    <a:pt x="220" y="268"/>
                    <a:pt x="214" y="275"/>
                  </a:cubicBezTo>
                  <a:cubicBezTo>
                    <a:pt x="208" y="283"/>
                    <a:pt x="206" y="294"/>
                    <a:pt x="211" y="302"/>
                  </a:cubicBezTo>
                  <a:cubicBezTo>
                    <a:pt x="217" y="310"/>
                    <a:pt x="229" y="310"/>
                    <a:pt x="238" y="307"/>
                  </a:cubicBezTo>
                  <a:cubicBezTo>
                    <a:pt x="246" y="304"/>
                    <a:pt x="254" y="297"/>
                    <a:pt x="262" y="293"/>
                  </a:cubicBezTo>
                  <a:cubicBezTo>
                    <a:pt x="277" y="284"/>
                    <a:pt x="299" y="281"/>
                    <a:pt x="312" y="294"/>
                  </a:cubicBezTo>
                  <a:cubicBezTo>
                    <a:pt x="320" y="302"/>
                    <a:pt x="323" y="315"/>
                    <a:pt x="321" y="326"/>
                  </a:cubicBezTo>
                  <a:cubicBezTo>
                    <a:pt x="320" y="338"/>
                    <a:pt x="314" y="349"/>
                    <a:pt x="308" y="359"/>
                  </a:cubicBezTo>
                  <a:cubicBezTo>
                    <a:pt x="287" y="394"/>
                    <a:pt x="258" y="425"/>
                    <a:pt x="222" y="444"/>
                  </a:cubicBezTo>
                  <a:cubicBezTo>
                    <a:pt x="186" y="464"/>
                    <a:pt x="151" y="473"/>
                    <a:pt x="111" y="466"/>
                  </a:cubicBezTo>
                </a:path>
              </a:pathLst>
            </a:custGeom>
            <a:solidFill>
              <a:srgbClr val="F5F5F5"/>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737" name="Freeform 7"/>
            <p:cNvSpPr/>
            <p:nvPr/>
          </p:nvSpPr>
          <p:spPr bwMode="auto">
            <a:xfrm>
              <a:off x="2622" y="3068"/>
              <a:ext cx="377" cy="969"/>
            </a:xfrm>
            <a:custGeom>
              <a:avLst/>
              <a:gdLst>
                <a:gd name="T0" fmla="*/ 0 w 159"/>
                <a:gd name="T1" fmla="*/ 408 h 408"/>
                <a:gd name="T2" fmla="*/ 23 w 159"/>
                <a:gd name="T3" fmla="*/ 286 h 408"/>
                <a:gd name="T4" fmla="*/ 31 w 159"/>
                <a:gd name="T5" fmla="*/ 254 h 408"/>
                <a:gd name="T6" fmla="*/ 39 w 159"/>
                <a:gd name="T7" fmla="*/ 223 h 408"/>
                <a:gd name="T8" fmla="*/ 60 w 159"/>
                <a:gd name="T9" fmla="*/ 167 h 408"/>
                <a:gd name="T10" fmla="*/ 83 w 159"/>
                <a:gd name="T11" fmla="*/ 118 h 408"/>
                <a:gd name="T12" fmla="*/ 105 w 159"/>
                <a:gd name="T13" fmla="*/ 76 h 408"/>
                <a:gd name="T14" fmla="*/ 142 w 159"/>
                <a:gd name="T15" fmla="*/ 19 h 408"/>
                <a:gd name="T16" fmla="*/ 154 w 159"/>
                <a:gd name="T17" fmla="*/ 5 h 408"/>
                <a:gd name="T18" fmla="*/ 157 w 159"/>
                <a:gd name="T19" fmla="*/ 1 h 408"/>
                <a:gd name="T20" fmla="*/ 159 w 159"/>
                <a:gd name="T21" fmla="*/ 0 h 408"/>
                <a:gd name="T22" fmla="*/ 158 w 159"/>
                <a:gd name="T23" fmla="*/ 2 h 408"/>
                <a:gd name="T24" fmla="*/ 155 w 159"/>
                <a:gd name="T25" fmla="*/ 5 h 408"/>
                <a:gd name="T26" fmla="*/ 143 w 159"/>
                <a:gd name="T27" fmla="*/ 20 h 408"/>
                <a:gd name="T28" fmla="*/ 106 w 159"/>
                <a:gd name="T29" fmla="*/ 77 h 408"/>
                <a:gd name="T30" fmla="*/ 84 w 159"/>
                <a:gd name="T31" fmla="*/ 119 h 408"/>
                <a:gd name="T32" fmla="*/ 62 w 159"/>
                <a:gd name="T33" fmla="*/ 168 h 408"/>
                <a:gd name="T34" fmla="*/ 41 w 159"/>
                <a:gd name="T35" fmla="*/ 224 h 408"/>
                <a:gd name="T36" fmla="*/ 33 w 159"/>
                <a:gd name="T37" fmla="*/ 254 h 408"/>
                <a:gd name="T38" fmla="*/ 25 w 159"/>
                <a:gd name="T39" fmla="*/ 286 h 408"/>
                <a:gd name="T40" fmla="*/ 2 w 159"/>
                <a:gd name="T41" fmla="*/ 408 h 408"/>
                <a:gd name="T42" fmla="*/ 0 w 159"/>
                <a:gd name="T43" fmla="*/ 408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408">
                  <a:moveTo>
                    <a:pt x="0" y="408"/>
                  </a:moveTo>
                  <a:cubicBezTo>
                    <a:pt x="5" y="370"/>
                    <a:pt x="13" y="328"/>
                    <a:pt x="23" y="286"/>
                  </a:cubicBezTo>
                  <a:cubicBezTo>
                    <a:pt x="26" y="275"/>
                    <a:pt x="28" y="264"/>
                    <a:pt x="31" y="254"/>
                  </a:cubicBezTo>
                  <a:cubicBezTo>
                    <a:pt x="33" y="243"/>
                    <a:pt x="36" y="233"/>
                    <a:pt x="39" y="223"/>
                  </a:cubicBezTo>
                  <a:cubicBezTo>
                    <a:pt x="45" y="203"/>
                    <a:pt x="52" y="185"/>
                    <a:pt x="60" y="167"/>
                  </a:cubicBezTo>
                  <a:cubicBezTo>
                    <a:pt x="68" y="149"/>
                    <a:pt x="75" y="133"/>
                    <a:pt x="83" y="118"/>
                  </a:cubicBezTo>
                  <a:cubicBezTo>
                    <a:pt x="90" y="103"/>
                    <a:pt x="97" y="89"/>
                    <a:pt x="105" y="76"/>
                  </a:cubicBezTo>
                  <a:cubicBezTo>
                    <a:pt x="119" y="51"/>
                    <a:pt x="132" y="32"/>
                    <a:pt x="142" y="19"/>
                  </a:cubicBezTo>
                  <a:cubicBezTo>
                    <a:pt x="147" y="13"/>
                    <a:pt x="152" y="8"/>
                    <a:pt x="154" y="5"/>
                  </a:cubicBezTo>
                  <a:cubicBezTo>
                    <a:pt x="156" y="4"/>
                    <a:pt x="157" y="2"/>
                    <a:pt x="157" y="1"/>
                  </a:cubicBezTo>
                  <a:cubicBezTo>
                    <a:pt x="158" y="1"/>
                    <a:pt x="159" y="0"/>
                    <a:pt x="159" y="0"/>
                  </a:cubicBezTo>
                  <a:cubicBezTo>
                    <a:pt x="159" y="0"/>
                    <a:pt x="158" y="1"/>
                    <a:pt x="158" y="2"/>
                  </a:cubicBezTo>
                  <a:cubicBezTo>
                    <a:pt x="157" y="3"/>
                    <a:pt x="156" y="4"/>
                    <a:pt x="155" y="5"/>
                  </a:cubicBezTo>
                  <a:cubicBezTo>
                    <a:pt x="152" y="9"/>
                    <a:pt x="148" y="13"/>
                    <a:pt x="143" y="20"/>
                  </a:cubicBezTo>
                  <a:cubicBezTo>
                    <a:pt x="133" y="33"/>
                    <a:pt x="120" y="52"/>
                    <a:pt x="106" y="77"/>
                  </a:cubicBezTo>
                  <a:cubicBezTo>
                    <a:pt x="99" y="89"/>
                    <a:pt x="92" y="103"/>
                    <a:pt x="84" y="119"/>
                  </a:cubicBezTo>
                  <a:cubicBezTo>
                    <a:pt x="77" y="134"/>
                    <a:pt x="69" y="150"/>
                    <a:pt x="62" y="168"/>
                  </a:cubicBezTo>
                  <a:cubicBezTo>
                    <a:pt x="54" y="185"/>
                    <a:pt x="47" y="204"/>
                    <a:pt x="41" y="224"/>
                  </a:cubicBezTo>
                  <a:cubicBezTo>
                    <a:pt x="38" y="234"/>
                    <a:pt x="36" y="244"/>
                    <a:pt x="33" y="254"/>
                  </a:cubicBezTo>
                  <a:cubicBezTo>
                    <a:pt x="31" y="265"/>
                    <a:pt x="28" y="275"/>
                    <a:pt x="25" y="286"/>
                  </a:cubicBezTo>
                  <a:cubicBezTo>
                    <a:pt x="15" y="329"/>
                    <a:pt x="7" y="370"/>
                    <a:pt x="2" y="408"/>
                  </a:cubicBezTo>
                  <a:cubicBezTo>
                    <a:pt x="0" y="408"/>
                    <a:pt x="0" y="408"/>
                    <a:pt x="0" y="408"/>
                  </a:cubicBezTo>
                </a:path>
              </a:pathLst>
            </a:custGeom>
            <a:solidFill>
              <a:srgbClr val="E0E0E0"/>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738" name="Freeform 8"/>
            <p:cNvSpPr/>
            <p:nvPr/>
          </p:nvSpPr>
          <p:spPr bwMode="auto">
            <a:xfrm>
              <a:off x="2622" y="3294"/>
              <a:ext cx="95" cy="303"/>
            </a:xfrm>
            <a:custGeom>
              <a:avLst/>
              <a:gdLst>
                <a:gd name="T0" fmla="*/ 40 w 40"/>
                <a:gd name="T1" fmla="*/ 128 h 128"/>
                <a:gd name="T2" fmla="*/ 38 w 40"/>
                <a:gd name="T3" fmla="*/ 123 h 128"/>
                <a:gd name="T4" fmla="*/ 33 w 40"/>
                <a:gd name="T5" fmla="*/ 109 h 128"/>
                <a:gd name="T6" fmla="*/ 20 w 40"/>
                <a:gd name="T7" fmla="*/ 64 h 128"/>
                <a:gd name="T8" fmla="*/ 6 w 40"/>
                <a:gd name="T9" fmla="*/ 18 h 128"/>
                <a:gd name="T10" fmla="*/ 2 w 40"/>
                <a:gd name="T11" fmla="*/ 5 h 128"/>
                <a:gd name="T12" fmla="*/ 0 w 40"/>
                <a:gd name="T13" fmla="*/ 0 h 128"/>
                <a:gd name="T14" fmla="*/ 2 w 40"/>
                <a:gd name="T15" fmla="*/ 4 h 128"/>
                <a:gd name="T16" fmla="*/ 8 w 40"/>
                <a:gd name="T17" fmla="*/ 18 h 128"/>
                <a:gd name="T18" fmla="*/ 22 w 40"/>
                <a:gd name="T19" fmla="*/ 63 h 128"/>
                <a:gd name="T20" fmla="*/ 35 w 40"/>
                <a:gd name="T21" fmla="*/ 109 h 128"/>
                <a:gd name="T22" fmla="*/ 38 w 40"/>
                <a:gd name="T23" fmla="*/ 123 h 128"/>
                <a:gd name="T24" fmla="*/ 40 w 40"/>
                <a:gd name="T25"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128">
                  <a:moveTo>
                    <a:pt x="40" y="128"/>
                  </a:moveTo>
                  <a:cubicBezTo>
                    <a:pt x="39" y="128"/>
                    <a:pt x="39" y="126"/>
                    <a:pt x="38" y="123"/>
                  </a:cubicBezTo>
                  <a:cubicBezTo>
                    <a:pt x="36" y="120"/>
                    <a:pt x="35" y="115"/>
                    <a:pt x="33" y="109"/>
                  </a:cubicBezTo>
                  <a:cubicBezTo>
                    <a:pt x="29" y="98"/>
                    <a:pt x="25" y="82"/>
                    <a:pt x="20" y="64"/>
                  </a:cubicBezTo>
                  <a:cubicBezTo>
                    <a:pt x="15" y="46"/>
                    <a:pt x="10" y="30"/>
                    <a:pt x="6" y="18"/>
                  </a:cubicBezTo>
                  <a:cubicBezTo>
                    <a:pt x="4" y="13"/>
                    <a:pt x="3" y="8"/>
                    <a:pt x="2" y="5"/>
                  </a:cubicBezTo>
                  <a:cubicBezTo>
                    <a:pt x="0" y="1"/>
                    <a:pt x="0" y="0"/>
                    <a:pt x="0" y="0"/>
                  </a:cubicBezTo>
                  <a:cubicBezTo>
                    <a:pt x="0" y="0"/>
                    <a:pt x="1" y="1"/>
                    <a:pt x="2" y="4"/>
                  </a:cubicBezTo>
                  <a:cubicBezTo>
                    <a:pt x="4" y="7"/>
                    <a:pt x="6" y="12"/>
                    <a:pt x="8" y="18"/>
                  </a:cubicBezTo>
                  <a:cubicBezTo>
                    <a:pt x="12" y="29"/>
                    <a:pt x="17" y="45"/>
                    <a:pt x="22" y="63"/>
                  </a:cubicBezTo>
                  <a:cubicBezTo>
                    <a:pt x="27" y="81"/>
                    <a:pt x="31" y="97"/>
                    <a:pt x="35" y="109"/>
                  </a:cubicBezTo>
                  <a:cubicBezTo>
                    <a:pt x="36" y="114"/>
                    <a:pt x="37" y="119"/>
                    <a:pt x="38" y="123"/>
                  </a:cubicBezTo>
                  <a:cubicBezTo>
                    <a:pt x="39" y="126"/>
                    <a:pt x="40" y="128"/>
                    <a:pt x="40" y="128"/>
                  </a:cubicBezTo>
                </a:path>
              </a:pathLst>
            </a:custGeom>
            <a:solidFill>
              <a:srgbClr val="E0E0E0"/>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739" name="Freeform 9"/>
            <p:cNvSpPr/>
            <p:nvPr/>
          </p:nvSpPr>
          <p:spPr bwMode="auto">
            <a:xfrm>
              <a:off x="2717" y="3467"/>
              <a:ext cx="351" cy="130"/>
            </a:xfrm>
            <a:custGeom>
              <a:avLst/>
              <a:gdLst>
                <a:gd name="T0" fmla="*/ 148 w 148"/>
                <a:gd name="T1" fmla="*/ 0 h 55"/>
                <a:gd name="T2" fmla="*/ 142 w 148"/>
                <a:gd name="T3" fmla="*/ 2 h 55"/>
                <a:gd name="T4" fmla="*/ 126 w 148"/>
                <a:gd name="T5" fmla="*/ 7 h 55"/>
                <a:gd name="T6" fmla="*/ 73 w 148"/>
                <a:gd name="T7" fmla="*/ 24 h 55"/>
                <a:gd name="T8" fmla="*/ 21 w 148"/>
                <a:gd name="T9" fmla="*/ 45 h 55"/>
                <a:gd name="T10" fmla="*/ 5 w 148"/>
                <a:gd name="T11" fmla="*/ 52 h 55"/>
                <a:gd name="T12" fmla="*/ 0 w 148"/>
                <a:gd name="T13" fmla="*/ 55 h 55"/>
                <a:gd name="T14" fmla="*/ 5 w 148"/>
                <a:gd name="T15" fmla="*/ 52 h 55"/>
                <a:gd name="T16" fmla="*/ 20 w 148"/>
                <a:gd name="T17" fmla="*/ 44 h 55"/>
                <a:gd name="T18" fmla="*/ 72 w 148"/>
                <a:gd name="T19" fmla="*/ 22 h 55"/>
                <a:gd name="T20" fmla="*/ 125 w 148"/>
                <a:gd name="T21" fmla="*/ 5 h 55"/>
                <a:gd name="T22" fmla="*/ 142 w 148"/>
                <a:gd name="T23" fmla="*/ 1 h 55"/>
                <a:gd name="T24" fmla="*/ 148 w 148"/>
                <a:gd name="T25"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 h="55">
                  <a:moveTo>
                    <a:pt x="148" y="0"/>
                  </a:moveTo>
                  <a:cubicBezTo>
                    <a:pt x="148" y="0"/>
                    <a:pt x="146" y="1"/>
                    <a:pt x="142" y="2"/>
                  </a:cubicBezTo>
                  <a:cubicBezTo>
                    <a:pt x="138" y="3"/>
                    <a:pt x="133" y="5"/>
                    <a:pt x="126" y="7"/>
                  </a:cubicBezTo>
                  <a:cubicBezTo>
                    <a:pt x="112" y="10"/>
                    <a:pt x="93" y="16"/>
                    <a:pt x="73" y="24"/>
                  </a:cubicBezTo>
                  <a:cubicBezTo>
                    <a:pt x="52" y="32"/>
                    <a:pt x="34" y="39"/>
                    <a:pt x="21" y="45"/>
                  </a:cubicBezTo>
                  <a:cubicBezTo>
                    <a:pt x="14" y="48"/>
                    <a:pt x="9" y="51"/>
                    <a:pt x="5" y="52"/>
                  </a:cubicBezTo>
                  <a:cubicBezTo>
                    <a:pt x="2" y="54"/>
                    <a:pt x="0" y="55"/>
                    <a:pt x="0" y="55"/>
                  </a:cubicBezTo>
                  <a:cubicBezTo>
                    <a:pt x="0" y="55"/>
                    <a:pt x="1" y="54"/>
                    <a:pt x="5" y="52"/>
                  </a:cubicBezTo>
                  <a:cubicBezTo>
                    <a:pt x="8" y="50"/>
                    <a:pt x="14" y="47"/>
                    <a:pt x="20" y="44"/>
                  </a:cubicBezTo>
                  <a:cubicBezTo>
                    <a:pt x="33" y="38"/>
                    <a:pt x="51" y="30"/>
                    <a:pt x="72" y="22"/>
                  </a:cubicBezTo>
                  <a:cubicBezTo>
                    <a:pt x="92" y="14"/>
                    <a:pt x="111" y="9"/>
                    <a:pt x="125" y="5"/>
                  </a:cubicBezTo>
                  <a:cubicBezTo>
                    <a:pt x="132" y="3"/>
                    <a:pt x="138" y="2"/>
                    <a:pt x="142" y="1"/>
                  </a:cubicBezTo>
                  <a:cubicBezTo>
                    <a:pt x="146" y="0"/>
                    <a:pt x="148" y="0"/>
                    <a:pt x="148" y="0"/>
                  </a:cubicBezTo>
                  <a:close/>
                </a:path>
              </a:pathLst>
            </a:custGeom>
            <a:solidFill>
              <a:srgbClr val="E0E0E0"/>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740" name="Freeform 10"/>
            <p:cNvSpPr/>
            <p:nvPr/>
          </p:nvSpPr>
          <p:spPr bwMode="auto">
            <a:xfrm>
              <a:off x="2363" y="3595"/>
              <a:ext cx="264" cy="435"/>
            </a:xfrm>
            <a:custGeom>
              <a:avLst/>
              <a:gdLst>
                <a:gd name="T0" fmla="*/ 111 w 111"/>
                <a:gd name="T1" fmla="*/ 183 h 183"/>
                <a:gd name="T2" fmla="*/ 109 w 111"/>
                <a:gd name="T3" fmla="*/ 181 h 183"/>
                <a:gd name="T4" fmla="*/ 106 w 111"/>
                <a:gd name="T5" fmla="*/ 176 h 183"/>
                <a:gd name="T6" fmla="*/ 93 w 111"/>
                <a:gd name="T7" fmla="*/ 157 h 183"/>
                <a:gd name="T8" fmla="*/ 55 w 111"/>
                <a:gd name="T9" fmla="*/ 92 h 183"/>
                <a:gd name="T10" fmla="*/ 16 w 111"/>
                <a:gd name="T11" fmla="*/ 27 h 183"/>
                <a:gd name="T12" fmla="*/ 4 w 111"/>
                <a:gd name="T13" fmla="*/ 7 h 183"/>
                <a:gd name="T14" fmla="*/ 1 w 111"/>
                <a:gd name="T15" fmla="*/ 2 h 183"/>
                <a:gd name="T16" fmla="*/ 0 w 111"/>
                <a:gd name="T17" fmla="*/ 0 h 183"/>
                <a:gd name="T18" fmla="*/ 2 w 111"/>
                <a:gd name="T19" fmla="*/ 2 h 183"/>
                <a:gd name="T20" fmla="*/ 5 w 111"/>
                <a:gd name="T21" fmla="*/ 7 h 183"/>
                <a:gd name="T22" fmla="*/ 18 w 111"/>
                <a:gd name="T23" fmla="*/ 26 h 183"/>
                <a:gd name="T24" fmla="*/ 56 w 111"/>
                <a:gd name="T25" fmla="*/ 91 h 183"/>
                <a:gd name="T26" fmla="*/ 95 w 111"/>
                <a:gd name="T27" fmla="*/ 156 h 183"/>
                <a:gd name="T28" fmla="*/ 106 w 111"/>
                <a:gd name="T29" fmla="*/ 175 h 183"/>
                <a:gd name="T30" fmla="*/ 110 w 111"/>
                <a:gd name="T31" fmla="*/ 181 h 183"/>
                <a:gd name="T32" fmla="*/ 111 w 111"/>
                <a:gd name="T33" fmla="*/ 18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1" h="183">
                  <a:moveTo>
                    <a:pt x="111" y="183"/>
                  </a:moveTo>
                  <a:cubicBezTo>
                    <a:pt x="111" y="183"/>
                    <a:pt x="110" y="182"/>
                    <a:pt x="109" y="181"/>
                  </a:cubicBezTo>
                  <a:cubicBezTo>
                    <a:pt x="108" y="180"/>
                    <a:pt x="107" y="178"/>
                    <a:pt x="106" y="176"/>
                  </a:cubicBezTo>
                  <a:cubicBezTo>
                    <a:pt x="103" y="171"/>
                    <a:pt x="98" y="165"/>
                    <a:pt x="93" y="157"/>
                  </a:cubicBezTo>
                  <a:cubicBezTo>
                    <a:pt x="83" y="140"/>
                    <a:pt x="69" y="117"/>
                    <a:pt x="55" y="92"/>
                  </a:cubicBezTo>
                  <a:cubicBezTo>
                    <a:pt x="40" y="66"/>
                    <a:pt x="26" y="43"/>
                    <a:pt x="16" y="27"/>
                  </a:cubicBezTo>
                  <a:cubicBezTo>
                    <a:pt x="12" y="19"/>
                    <a:pt x="7" y="12"/>
                    <a:pt x="4" y="7"/>
                  </a:cubicBezTo>
                  <a:cubicBezTo>
                    <a:pt x="3" y="5"/>
                    <a:pt x="2" y="3"/>
                    <a:pt x="1" y="2"/>
                  </a:cubicBezTo>
                  <a:cubicBezTo>
                    <a:pt x="1" y="1"/>
                    <a:pt x="0" y="0"/>
                    <a:pt x="0" y="0"/>
                  </a:cubicBezTo>
                  <a:cubicBezTo>
                    <a:pt x="0" y="0"/>
                    <a:pt x="1" y="0"/>
                    <a:pt x="2" y="2"/>
                  </a:cubicBezTo>
                  <a:cubicBezTo>
                    <a:pt x="3" y="3"/>
                    <a:pt x="4" y="5"/>
                    <a:pt x="5" y="7"/>
                  </a:cubicBezTo>
                  <a:cubicBezTo>
                    <a:pt x="8" y="11"/>
                    <a:pt x="13" y="18"/>
                    <a:pt x="18" y="26"/>
                  </a:cubicBezTo>
                  <a:cubicBezTo>
                    <a:pt x="28" y="42"/>
                    <a:pt x="42" y="65"/>
                    <a:pt x="56" y="91"/>
                  </a:cubicBezTo>
                  <a:cubicBezTo>
                    <a:pt x="71" y="116"/>
                    <a:pt x="85" y="139"/>
                    <a:pt x="95" y="156"/>
                  </a:cubicBezTo>
                  <a:cubicBezTo>
                    <a:pt x="99" y="164"/>
                    <a:pt x="103" y="171"/>
                    <a:pt x="106" y="175"/>
                  </a:cubicBezTo>
                  <a:cubicBezTo>
                    <a:pt x="108" y="178"/>
                    <a:pt x="109" y="179"/>
                    <a:pt x="110" y="181"/>
                  </a:cubicBezTo>
                  <a:cubicBezTo>
                    <a:pt x="110" y="182"/>
                    <a:pt x="111" y="183"/>
                    <a:pt x="111" y="183"/>
                  </a:cubicBezTo>
                </a:path>
              </a:pathLst>
            </a:custGeom>
            <a:solidFill>
              <a:srgbClr val="E0E0E0"/>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741" name="Freeform 11"/>
            <p:cNvSpPr/>
            <p:nvPr/>
          </p:nvSpPr>
          <p:spPr bwMode="auto">
            <a:xfrm>
              <a:off x="2627" y="3790"/>
              <a:ext cx="456" cy="240"/>
            </a:xfrm>
            <a:custGeom>
              <a:avLst/>
              <a:gdLst>
                <a:gd name="T0" fmla="*/ 192 w 192"/>
                <a:gd name="T1" fmla="*/ 1 h 101"/>
                <a:gd name="T2" fmla="*/ 190 w 192"/>
                <a:gd name="T3" fmla="*/ 2 h 101"/>
                <a:gd name="T4" fmla="*/ 185 w 192"/>
                <a:gd name="T5" fmla="*/ 5 h 101"/>
                <a:gd name="T6" fmla="*/ 164 w 192"/>
                <a:gd name="T7" fmla="*/ 15 h 101"/>
                <a:gd name="T8" fmla="*/ 97 w 192"/>
                <a:gd name="T9" fmla="*/ 52 h 101"/>
                <a:gd name="T10" fmla="*/ 28 w 192"/>
                <a:gd name="T11" fmla="*/ 87 h 101"/>
                <a:gd name="T12" fmla="*/ 7 w 192"/>
                <a:gd name="T13" fmla="*/ 97 h 101"/>
                <a:gd name="T14" fmla="*/ 2 w 192"/>
                <a:gd name="T15" fmla="*/ 100 h 101"/>
                <a:gd name="T16" fmla="*/ 0 w 192"/>
                <a:gd name="T17" fmla="*/ 101 h 101"/>
                <a:gd name="T18" fmla="*/ 2 w 192"/>
                <a:gd name="T19" fmla="*/ 100 h 101"/>
                <a:gd name="T20" fmla="*/ 7 w 192"/>
                <a:gd name="T21" fmla="*/ 97 h 101"/>
                <a:gd name="T22" fmla="*/ 28 w 192"/>
                <a:gd name="T23" fmla="*/ 86 h 101"/>
                <a:gd name="T24" fmla="*/ 95 w 192"/>
                <a:gd name="T25" fmla="*/ 50 h 101"/>
                <a:gd name="T26" fmla="*/ 164 w 192"/>
                <a:gd name="T27" fmla="*/ 14 h 101"/>
                <a:gd name="T28" fmla="*/ 185 w 192"/>
                <a:gd name="T29" fmla="*/ 4 h 101"/>
                <a:gd name="T30" fmla="*/ 190 w 192"/>
                <a:gd name="T31" fmla="*/ 1 h 101"/>
                <a:gd name="T32" fmla="*/ 192 w 192"/>
                <a:gd name="T33" fmla="*/ 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101">
                  <a:moveTo>
                    <a:pt x="192" y="1"/>
                  </a:moveTo>
                  <a:cubicBezTo>
                    <a:pt x="192" y="1"/>
                    <a:pt x="192" y="1"/>
                    <a:pt x="190" y="2"/>
                  </a:cubicBezTo>
                  <a:cubicBezTo>
                    <a:pt x="189" y="2"/>
                    <a:pt x="187" y="3"/>
                    <a:pt x="185" y="5"/>
                  </a:cubicBezTo>
                  <a:cubicBezTo>
                    <a:pt x="180" y="7"/>
                    <a:pt x="173" y="11"/>
                    <a:pt x="164" y="15"/>
                  </a:cubicBezTo>
                  <a:cubicBezTo>
                    <a:pt x="147" y="25"/>
                    <a:pt x="123" y="37"/>
                    <a:pt x="97" y="52"/>
                  </a:cubicBezTo>
                  <a:cubicBezTo>
                    <a:pt x="70" y="66"/>
                    <a:pt x="46" y="78"/>
                    <a:pt x="28" y="87"/>
                  </a:cubicBezTo>
                  <a:cubicBezTo>
                    <a:pt x="20" y="92"/>
                    <a:pt x="12" y="95"/>
                    <a:pt x="7" y="97"/>
                  </a:cubicBezTo>
                  <a:cubicBezTo>
                    <a:pt x="5" y="98"/>
                    <a:pt x="3" y="99"/>
                    <a:pt x="2" y="100"/>
                  </a:cubicBezTo>
                  <a:cubicBezTo>
                    <a:pt x="0" y="100"/>
                    <a:pt x="0" y="101"/>
                    <a:pt x="0" y="101"/>
                  </a:cubicBezTo>
                  <a:cubicBezTo>
                    <a:pt x="0" y="101"/>
                    <a:pt x="0" y="100"/>
                    <a:pt x="2" y="100"/>
                  </a:cubicBezTo>
                  <a:cubicBezTo>
                    <a:pt x="3" y="99"/>
                    <a:pt x="5" y="98"/>
                    <a:pt x="7" y="97"/>
                  </a:cubicBezTo>
                  <a:cubicBezTo>
                    <a:pt x="12" y="94"/>
                    <a:pt x="19" y="90"/>
                    <a:pt x="28" y="86"/>
                  </a:cubicBezTo>
                  <a:cubicBezTo>
                    <a:pt x="45" y="77"/>
                    <a:pt x="69" y="64"/>
                    <a:pt x="95" y="50"/>
                  </a:cubicBezTo>
                  <a:cubicBezTo>
                    <a:pt x="122" y="35"/>
                    <a:pt x="146" y="23"/>
                    <a:pt x="164" y="14"/>
                  </a:cubicBezTo>
                  <a:cubicBezTo>
                    <a:pt x="172" y="10"/>
                    <a:pt x="180" y="6"/>
                    <a:pt x="185" y="4"/>
                  </a:cubicBezTo>
                  <a:cubicBezTo>
                    <a:pt x="187" y="3"/>
                    <a:pt x="189" y="2"/>
                    <a:pt x="190" y="1"/>
                  </a:cubicBezTo>
                  <a:cubicBezTo>
                    <a:pt x="192" y="1"/>
                    <a:pt x="192" y="0"/>
                    <a:pt x="192" y="1"/>
                  </a:cubicBezTo>
                </a:path>
              </a:pathLst>
            </a:custGeom>
            <a:solidFill>
              <a:srgbClr val="E0E0E0"/>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742" name="Freeform 12"/>
            <p:cNvSpPr/>
            <p:nvPr/>
          </p:nvSpPr>
          <p:spPr bwMode="auto">
            <a:xfrm>
              <a:off x="1240" y="2069"/>
              <a:ext cx="1083" cy="2006"/>
            </a:xfrm>
            <a:custGeom>
              <a:avLst/>
              <a:gdLst>
                <a:gd name="T0" fmla="*/ 71 w 456"/>
                <a:gd name="T1" fmla="*/ 18 h 845"/>
                <a:gd name="T2" fmla="*/ 50 w 456"/>
                <a:gd name="T3" fmla="*/ 129 h 845"/>
                <a:gd name="T4" fmla="*/ 100 w 456"/>
                <a:gd name="T5" fmla="*/ 287 h 845"/>
                <a:gd name="T6" fmla="*/ 84 w 456"/>
                <a:gd name="T7" fmla="*/ 310 h 845"/>
                <a:gd name="T8" fmla="*/ 13 w 456"/>
                <a:gd name="T9" fmla="*/ 314 h 845"/>
                <a:gd name="T10" fmla="*/ 41 w 456"/>
                <a:gd name="T11" fmla="*/ 388 h 845"/>
                <a:gd name="T12" fmla="*/ 140 w 456"/>
                <a:gd name="T13" fmla="*/ 481 h 845"/>
                <a:gd name="T14" fmla="*/ 137 w 456"/>
                <a:gd name="T15" fmla="*/ 500 h 845"/>
                <a:gd name="T16" fmla="*/ 123 w 456"/>
                <a:gd name="T17" fmla="*/ 500 h 845"/>
                <a:gd name="T18" fmla="*/ 29 w 456"/>
                <a:gd name="T19" fmla="*/ 535 h 845"/>
                <a:gd name="T20" fmla="*/ 132 w 456"/>
                <a:gd name="T21" fmla="*/ 647 h 845"/>
                <a:gd name="T22" fmla="*/ 141 w 456"/>
                <a:gd name="T23" fmla="*/ 665 h 845"/>
                <a:gd name="T24" fmla="*/ 82 w 456"/>
                <a:gd name="T25" fmla="*/ 663 h 845"/>
                <a:gd name="T26" fmla="*/ 25 w 456"/>
                <a:gd name="T27" fmla="*/ 689 h 845"/>
                <a:gd name="T28" fmla="*/ 222 w 456"/>
                <a:gd name="T29" fmla="*/ 827 h 845"/>
                <a:gd name="T30" fmla="*/ 291 w 456"/>
                <a:gd name="T31" fmla="*/ 845 h 845"/>
                <a:gd name="T32" fmla="*/ 342 w 456"/>
                <a:gd name="T33" fmla="*/ 795 h 845"/>
                <a:gd name="T34" fmla="*/ 444 w 456"/>
                <a:gd name="T35" fmla="*/ 577 h 845"/>
                <a:gd name="T36" fmla="*/ 382 w 456"/>
                <a:gd name="T37" fmla="*/ 582 h 845"/>
                <a:gd name="T38" fmla="*/ 332 w 456"/>
                <a:gd name="T39" fmla="*/ 614 h 845"/>
                <a:gd name="T40" fmla="*/ 331 w 456"/>
                <a:gd name="T41" fmla="*/ 594 h 845"/>
                <a:gd name="T42" fmla="*/ 365 w 456"/>
                <a:gd name="T43" fmla="*/ 445 h 845"/>
                <a:gd name="T44" fmla="*/ 253 w 456"/>
                <a:gd name="T45" fmla="*/ 468 h 845"/>
                <a:gd name="T46" fmla="*/ 241 w 456"/>
                <a:gd name="T47" fmla="*/ 454 h 845"/>
                <a:gd name="T48" fmla="*/ 281 w 456"/>
                <a:gd name="T49" fmla="*/ 324 h 845"/>
                <a:gd name="T50" fmla="*/ 268 w 456"/>
                <a:gd name="T51" fmla="*/ 246 h 845"/>
                <a:gd name="T52" fmla="*/ 205 w 456"/>
                <a:gd name="T53" fmla="*/ 277 h 845"/>
                <a:gd name="T54" fmla="*/ 180 w 456"/>
                <a:gd name="T55" fmla="*/ 265 h 845"/>
                <a:gd name="T56" fmla="*/ 144 w 456"/>
                <a:gd name="T57" fmla="*/ 104 h 845"/>
                <a:gd name="T58" fmla="*/ 70 w 456"/>
                <a:gd name="T59" fmla="*/ 19 h 845"/>
                <a:gd name="T60" fmla="*/ 71 w 456"/>
                <a:gd name="T61" fmla="*/ 18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6" h="845">
                  <a:moveTo>
                    <a:pt x="71" y="18"/>
                  </a:moveTo>
                  <a:cubicBezTo>
                    <a:pt x="71" y="18"/>
                    <a:pt x="24" y="25"/>
                    <a:pt x="50" y="129"/>
                  </a:cubicBezTo>
                  <a:cubicBezTo>
                    <a:pt x="77" y="233"/>
                    <a:pt x="100" y="287"/>
                    <a:pt x="100" y="287"/>
                  </a:cubicBezTo>
                  <a:cubicBezTo>
                    <a:pt x="100" y="287"/>
                    <a:pt x="103" y="310"/>
                    <a:pt x="84" y="310"/>
                  </a:cubicBezTo>
                  <a:cubicBezTo>
                    <a:pt x="65" y="309"/>
                    <a:pt x="26" y="294"/>
                    <a:pt x="13" y="314"/>
                  </a:cubicBezTo>
                  <a:cubicBezTo>
                    <a:pt x="0" y="335"/>
                    <a:pt x="12" y="361"/>
                    <a:pt x="41" y="388"/>
                  </a:cubicBezTo>
                  <a:cubicBezTo>
                    <a:pt x="71" y="415"/>
                    <a:pt x="134" y="476"/>
                    <a:pt x="140" y="481"/>
                  </a:cubicBezTo>
                  <a:cubicBezTo>
                    <a:pt x="146" y="487"/>
                    <a:pt x="150" y="498"/>
                    <a:pt x="137" y="500"/>
                  </a:cubicBezTo>
                  <a:cubicBezTo>
                    <a:pt x="134" y="500"/>
                    <a:pt x="129" y="500"/>
                    <a:pt x="123" y="500"/>
                  </a:cubicBezTo>
                  <a:cubicBezTo>
                    <a:pt x="93" y="499"/>
                    <a:pt x="31" y="499"/>
                    <a:pt x="29" y="535"/>
                  </a:cubicBezTo>
                  <a:cubicBezTo>
                    <a:pt x="26" y="579"/>
                    <a:pt x="122" y="640"/>
                    <a:pt x="132" y="647"/>
                  </a:cubicBezTo>
                  <a:cubicBezTo>
                    <a:pt x="142" y="654"/>
                    <a:pt x="144" y="659"/>
                    <a:pt x="141" y="665"/>
                  </a:cubicBezTo>
                  <a:cubicBezTo>
                    <a:pt x="139" y="671"/>
                    <a:pt x="108" y="665"/>
                    <a:pt x="82" y="663"/>
                  </a:cubicBezTo>
                  <a:cubicBezTo>
                    <a:pt x="56" y="661"/>
                    <a:pt x="25" y="663"/>
                    <a:pt x="25" y="689"/>
                  </a:cubicBezTo>
                  <a:cubicBezTo>
                    <a:pt x="26" y="714"/>
                    <a:pt x="76" y="779"/>
                    <a:pt x="222" y="827"/>
                  </a:cubicBezTo>
                  <a:cubicBezTo>
                    <a:pt x="291" y="845"/>
                    <a:pt x="291" y="845"/>
                    <a:pt x="291" y="845"/>
                  </a:cubicBezTo>
                  <a:cubicBezTo>
                    <a:pt x="342" y="795"/>
                    <a:pt x="342" y="795"/>
                    <a:pt x="342" y="795"/>
                  </a:cubicBezTo>
                  <a:cubicBezTo>
                    <a:pt x="445" y="680"/>
                    <a:pt x="456" y="599"/>
                    <a:pt x="444" y="577"/>
                  </a:cubicBezTo>
                  <a:cubicBezTo>
                    <a:pt x="432" y="554"/>
                    <a:pt x="404" y="567"/>
                    <a:pt x="382" y="582"/>
                  </a:cubicBezTo>
                  <a:cubicBezTo>
                    <a:pt x="360" y="597"/>
                    <a:pt x="337" y="618"/>
                    <a:pt x="332" y="614"/>
                  </a:cubicBezTo>
                  <a:cubicBezTo>
                    <a:pt x="327" y="610"/>
                    <a:pt x="325" y="605"/>
                    <a:pt x="331" y="594"/>
                  </a:cubicBezTo>
                  <a:cubicBezTo>
                    <a:pt x="336" y="583"/>
                    <a:pt x="389" y="482"/>
                    <a:pt x="365" y="445"/>
                  </a:cubicBezTo>
                  <a:cubicBezTo>
                    <a:pt x="340" y="408"/>
                    <a:pt x="266" y="463"/>
                    <a:pt x="253" y="468"/>
                  </a:cubicBezTo>
                  <a:cubicBezTo>
                    <a:pt x="241" y="474"/>
                    <a:pt x="239" y="461"/>
                    <a:pt x="241" y="454"/>
                  </a:cubicBezTo>
                  <a:cubicBezTo>
                    <a:pt x="244" y="446"/>
                    <a:pt x="268" y="362"/>
                    <a:pt x="281" y="324"/>
                  </a:cubicBezTo>
                  <a:cubicBezTo>
                    <a:pt x="293" y="286"/>
                    <a:pt x="291" y="257"/>
                    <a:pt x="268" y="246"/>
                  </a:cubicBezTo>
                  <a:cubicBezTo>
                    <a:pt x="247" y="234"/>
                    <a:pt x="221" y="267"/>
                    <a:pt x="205" y="277"/>
                  </a:cubicBezTo>
                  <a:cubicBezTo>
                    <a:pt x="189" y="287"/>
                    <a:pt x="180" y="265"/>
                    <a:pt x="180" y="265"/>
                  </a:cubicBezTo>
                  <a:cubicBezTo>
                    <a:pt x="180" y="265"/>
                    <a:pt x="173" y="207"/>
                    <a:pt x="144" y="104"/>
                  </a:cubicBezTo>
                  <a:cubicBezTo>
                    <a:pt x="116" y="0"/>
                    <a:pt x="70" y="19"/>
                    <a:pt x="70" y="19"/>
                  </a:cubicBezTo>
                  <a:cubicBezTo>
                    <a:pt x="71" y="18"/>
                    <a:pt x="71" y="18"/>
                    <a:pt x="71" y="18"/>
                  </a:cubicBezTo>
                </a:path>
              </a:pathLst>
            </a:custGeom>
            <a:solidFill>
              <a:srgbClr val="EBEBEB"/>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743" name="Freeform 13"/>
            <p:cNvSpPr/>
            <p:nvPr/>
          </p:nvSpPr>
          <p:spPr bwMode="auto">
            <a:xfrm>
              <a:off x="1465" y="2334"/>
              <a:ext cx="471" cy="1781"/>
            </a:xfrm>
            <a:custGeom>
              <a:avLst/>
              <a:gdLst>
                <a:gd name="T0" fmla="*/ 196 w 198"/>
                <a:gd name="T1" fmla="*/ 750 h 750"/>
                <a:gd name="T2" fmla="*/ 111 w 198"/>
                <a:gd name="T3" fmla="*/ 421 h 750"/>
                <a:gd name="T4" fmla="*/ 33 w 198"/>
                <a:gd name="T5" fmla="*/ 123 h 750"/>
                <a:gd name="T6" fmla="*/ 9 w 198"/>
                <a:gd name="T7" fmla="*/ 33 h 750"/>
                <a:gd name="T8" fmla="*/ 2 w 198"/>
                <a:gd name="T9" fmla="*/ 8 h 750"/>
                <a:gd name="T10" fmla="*/ 0 w 198"/>
                <a:gd name="T11" fmla="*/ 2 h 750"/>
                <a:gd name="T12" fmla="*/ 0 w 198"/>
                <a:gd name="T13" fmla="*/ 0 h 750"/>
                <a:gd name="T14" fmla="*/ 1 w 198"/>
                <a:gd name="T15" fmla="*/ 2 h 750"/>
                <a:gd name="T16" fmla="*/ 2 w 198"/>
                <a:gd name="T17" fmla="*/ 8 h 750"/>
                <a:gd name="T18" fmla="*/ 9 w 198"/>
                <a:gd name="T19" fmla="*/ 33 h 750"/>
                <a:gd name="T20" fmla="*/ 34 w 198"/>
                <a:gd name="T21" fmla="*/ 123 h 750"/>
                <a:gd name="T22" fmla="*/ 113 w 198"/>
                <a:gd name="T23" fmla="*/ 421 h 750"/>
                <a:gd name="T24" fmla="*/ 198 w 198"/>
                <a:gd name="T25" fmla="*/ 750 h 750"/>
                <a:gd name="T26" fmla="*/ 196 w 198"/>
                <a:gd name="T27" fmla="*/ 750 h 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8" h="750">
                  <a:moveTo>
                    <a:pt x="196" y="750"/>
                  </a:moveTo>
                  <a:cubicBezTo>
                    <a:pt x="175" y="674"/>
                    <a:pt x="141" y="538"/>
                    <a:pt x="111" y="421"/>
                  </a:cubicBezTo>
                  <a:cubicBezTo>
                    <a:pt x="80" y="305"/>
                    <a:pt x="53" y="199"/>
                    <a:pt x="33" y="123"/>
                  </a:cubicBezTo>
                  <a:cubicBezTo>
                    <a:pt x="23" y="85"/>
                    <a:pt x="14" y="54"/>
                    <a:pt x="9" y="33"/>
                  </a:cubicBezTo>
                  <a:cubicBezTo>
                    <a:pt x="6" y="22"/>
                    <a:pt x="4" y="14"/>
                    <a:pt x="2" y="8"/>
                  </a:cubicBezTo>
                  <a:cubicBezTo>
                    <a:pt x="1" y="6"/>
                    <a:pt x="1" y="3"/>
                    <a:pt x="0" y="2"/>
                  </a:cubicBezTo>
                  <a:cubicBezTo>
                    <a:pt x="0" y="0"/>
                    <a:pt x="0" y="0"/>
                    <a:pt x="0" y="0"/>
                  </a:cubicBezTo>
                  <a:cubicBezTo>
                    <a:pt x="0" y="0"/>
                    <a:pt x="0" y="0"/>
                    <a:pt x="1" y="2"/>
                  </a:cubicBezTo>
                  <a:cubicBezTo>
                    <a:pt x="1" y="3"/>
                    <a:pt x="2" y="5"/>
                    <a:pt x="2" y="8"/>
                  </a:cubicBezTo>
                  <a:cubicBezTo>
                    <a:pt x="4" y="14"/>
                    <a:pt x="6" y="22"/>
                    <a:pt x="9" y="33"/>
                  </a:cubicBezTo>
                  <a:cubicBezTo>
                    <a:pt x="15" y="54"/>
                    <a:pt x="24" y="85"/>
                    <a:pt x="34" y="123"/>
                  </a:cubicBezTo>
                  <a:cubicBezTo>
                    <a:pt x="55" y="199"/>
                    <a:pt x="83" y="304"/>
                    <a:pt x="113" y="421"/>
                  </a:cubicBezTo>
                  <a:cubicBezTo>
                    <a:pt x="143" y="537"/>
                    <a:pt x="177" y="674"/>
                    <a:pt x="198" y="750"/>
                  </a:cubicBezTo>
                  <a:cubicBezTo>
                    <a:pt x="196" y="750"/>
                    <a:pt x="196" y="750"/>
                    <a:pt x="196" y="750"/>
                  </a:cubicBezTo>
                </a:path>
              </a:pathLst>
            </a:custGeom>
            <a:solidFill>
              <a:srgbClr val="E0E0E0"/>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744" name="Freeform 14"/>
            <p:cNvSpPr/>
            <p:nvPr/>
          </p:nvSpPr>
          <p:spPr bwMode="auto">
            <a:xfrm>
              <a:off x="1399" y="2871"/>
              <a:ext cx="256" cy="176"/>
            </a:xfrm>
            <a:custGeom>
              <a:avLst/>
              <a:gdLst>
                <a:gd name="T0" fmla="*/ 0 w 108"/>
                <a:gd name="T1" fmla="*/ 0 h 74"/>
                <a:gd name="T2" fmla="*/ 4 w 108"/>
                <a:gd name="T3" fmla="*/ 2 h 74"/>
                <a:gd name="T4" fmla="*/ 16 w 108"/>
                <a:gd name="T5" fmla="*/ 10 h 74"/>
                <a:gd name="T6" fmla="*/ 54 w 108"/>
                <a:gd name="T7" fmla="*/ 36 h 74"/>
                <a:gd name="T8" fmla="*/ 92 w 108"/>
                <a:gd name="T9" fmla="*/ 63 h 74"/>
                <a:gd name="T10" fmla="*/ 104 w 108"/>
                <a:gd name="T11" fmla="*/ 71 h 74"/>
                <a:gd name="T12" fmla="*/ 108 w 108"/>
                <a:gd name="T13" fmla="*/ 74 h 74"/>
                <a:gd name="T14" fmla="*/ 103 w 108"/>
                <a:gd name="T15" fmla="*/ 72 h 74"/>
                <a:gd name="T16" fmla="*/ 91 w 108"/>
                <a:gd name="T17" fmla="*/ 64 h 74"/>
                <a:gd name="T18" fmla="*/ 53 w 108"/>
                <a:gd name="T19" fmla="*/ 38 h 74"/>
                <a:gd name="T20" fmla="*/ 15 w 108"/>
                <a:gd name="T21" fmla="*/ 11 h 74"/>
                <a:gd name="T22" fmla="*/ 4 w 108"/>
                <a:gd name="T23" fmla="*/ 3 h 74"/>
                <a:gd name="T24" fmla="*/ 0 w 108"/>
                <a:gd name="T25"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8" h="74">
                  <a:moveTo>
                    <a:pt x="0" y="0"/>
                  </a:moveTo>
                  <a:cubicBezTo>
                    <a:pt x="0" y="0"/>
                    <a:pt x="1" y="1"/>
                    <a:pt x="4" y="2"/>
                  </a:cubicBezTo>
                  <a:cubicBezTo>
                    <a:pt x="7" y="4"/>
                    <a:pt x="11" y="7"/>
                    <a:pt x="16" y="10"/>
                  </a:cubicBezTo>
                  <a:cubicBezTo>
                    <a:pt x="26" y="16"/>
                    <a:pt x="40" y="25"/>
                    <a:pt x="54" y="36"/>
                  </a:cubicBezTo>
                  <a:cubicBezTo>
                    <a:pt x="69" y="46"/>
                    <a:pt x="82" y="56"/>
                    <a:pt x="92" y="63"/>
                  </a:cubicBezTo>
                  <a:cubicBezTo>
                    <a:pt x="97" y="66"/>
                    <a:pt x="100" y="69"/>
                    <a:pt x="104" y="71"/>
                  </a:cubicBezTo>
                  <a:cubicBezTo>
                    <a:pt x="106" y="73"/>
                    <a:pt x="108" y="74"/>
                    <a:pt x="108" y="74"/>
                  </a:cubicBezTo>
                  <a:cubicBezTo>
                    <a:pt x="108" y="74"/>
                    <a:pt x="106" y="73"/>
                    <a:pt x="103" y="72"/>
                  </a:cubicBezTo>
                  <a:cubicBezTo>
                    <a:pt x="100" y="70"/>
                    <a:pt x="96" y="67"/>
                    <a:pt x="91" y="64"/>
                  </a:cubicBezTo>
                  <a:cubicBezTo>
                    <a:pt x="81" y="57"/>
                    <a:pt x="68" y="48"/>
                    <a:pt x="53" y="38"/>
                  </a:cubicBezTo>
                  <a:cubicBezTo>
                    <a:pt x="39" y="27"/>
                    <a:pt x="25" y="18"/>
                    <a:pt x="15" y="11"/>
                  </a:cubicBezTo>
                  <a:cubicBezTo>
                    <a:pt x="11" y="8"/>
                    <a:pt x="7" y="5"/>
                    <a:pt x="4" y="3"/>
                  </a:cubicBezTo>
                  <a:cubicBezTo>
                    <a:pt x="1" y="1"/>
                    <a:pt x="0" y="0"/>
                    <a:pt x="0" y="0"/>
                  </a:cubicBezTo>
                  <a:close/>
                </a:path>
              </a:pathLst>
            </a:custGeom>
            <a:solidFill>
              <a:srgbClr val="E0E0E0"/>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745" name="Freeform 15"/>
            <p:cNvSpPr/>
            <p:nvPr/>
          </p:nvSpPr>
          <p:spPr bwMode="auto">
            <a:xfrm>
              <a:off x="1667" y="2736"/>
              <a:ext cx="195" cy="304"/>
            </a:xfrm>
            <a:custGeom>
              <a:avLst/>
              <a:gdLst>
                <a:gd name="T0" fmla="*/ 0 w 82"/>
                <a:gd name="T1" fmla="*/ 128 h 128"/>
                <a:gd name="T2" fmla="*/ 40 w 82"/>
                <a:gd name="T3" fmla="*/ 63 h 128"/>
                <a:gd name="T4" fmla="*/ 82 w 82"/>
                <a:gd name="T5" fmla="*/ 0 h 128"/>
                <a:gd name="T6" fmla="*/ 42 w 82"/>
                <a:gd name="T7" fmla="*/ 64 h 128"/>
                <a:gd name="T8" fmla="*/ 0 w 82"/>
                <a:gd name="T9" fmla="*/ 128 h 128"/>
              </a:gdLst>
              <a:ahLst/>
              <a:cxnLst>
                <a:cxn ang="0">
                  <a:pos x="T0" y="T1"/>
                </a:cxn>
                <a:cxn ang="0">
                  <a:pos x="T2" y="T3"/>
                </a:cxn>
                <a:cxn ang="0">
                  <a:pos x="T4" y="T5"/>
                </a:cxn>
                <a:cxn ang="0">
                  <a:pos x="T6" y="T7"/>
                </a:cxn>
                <a:cxn ang="0">
                  <a:pos x="T8" y="T9"/>
                </a:cxn>
              </a:cxnLst>
              <a:rect l="0" t="0" r="r" b="b"/>
              <a:pathLst>
                <a:path w="82" h="128">
                  <a:moveTo>
                    <a:pt x="0" y="128"/>
                  </a:moveTo>
                  <a:cubicBezTo>
                    <a:pt x="0" y="127"/>
                    <a:pt x="18" y="98"/>
                    <a:pt x="40" y="63"/>
                  </a:cubicBezTo>
                  <a:cubicBezTo>
                    <a:pt x="63" y="28"/>
                    <a:pt x="81" y="0"/>
                    <a:pt x="82" y="0"/>
                  </a:cubicBezTo>
                  <a:cubicBezTo>
                    <a:pt x="82" y="1"/>
                    <a:pt x="65" y="29"/>
                    <a:pt x="42" y="64"/>
                  </a:cubicBezTo>
                  <a:cubicBezTo>
                    <a:pt x="20" y="100"/>
                    <a:pt x="1" y="128"/>
                    <a:pt x="0" y="128"/>
                  </a:cubicBezTo>
                </a:path>
              </a:pathLst>
            </a:custGeom>
            <a:solidFill>
              <a:srgbClr val="E0E0E0"/>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746" name="Freeform 16"/>
            <p:cNvSpPr/>
            <p:nvPr/>
          </p:nvSpPr>
          <p:spPr bwMode="auto">
            <a:xfrm>
              <a:off x="1760" y="3248"/>
              <a:ext cx="230" cy="221"/>
            </a:xfrm>
            <a:custGeom>
              <a:avLst/>
              <a:gdLst>
                <a:gd name="T0" fmla="*/ 0 w 97"/>
                <a:gd name="T1" fmla="*/ 93 h 93"/>
                <a:gd name="T2" fmla="*/ 4 w 97"/>
                <a:gd name="T3" fmla="*/ 89 h 93"/>
                <a:gd name="T4" fmla="*/ 14 w 97"/>
                <a:gd name="T5" fmla="*/ 80 h 93"/>
                <a:gd name="T6" fmla="*/ 49 w 97"/>
                <a:gd name="T7" fmla="*/ 48 h 93"/>
                <a:gd name="T8" fmla="*/ 83 w 97"/>
                <a:gd name="T9" fmla="*/ 14 h 93"/>
                <a:gd name="T10" fmla="*/ 93 w 97"/>
                <a:gd name="T11" fmla="*/ 4 h 93"/>
                <a:gd name="T12" fmla="*/ 97 w 97"/>
                <a:gd name="T13" fmla="*/ 1 h 93"/>
                <a:gd name="T14" fmla="*/ 93 w 97"/>
                <a:gd name="T15" fmla="*/ 5 h 93"/>
                <a:gd name="T16" fmla="*/ 84 w 97"/>
                <a:gd name="T17" fmla="*/ 16 h 93"/>
                <a:gd name="T18" fmla="*/ 51 w 97"/>
                <a:gd name="T19" fmla="*/ 49 h 93"/>
                <a:gd name="T20" fmla="*/ 15 w 97"/>
                <a:gd name="T21" fmla="*/ 81 h 93"/>
                <a:gd name="T22" fmla="*/ 4 w 97"/>
                <a:gd name="T23" fmla="*/ 90 h 93"/>
                <a:gd name="T24" fmla="*/ 0 w 97"/>
                <a:gd name="T25" fmla="*/ 9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7" h="93">
                  <a:moveTo>
                    <a:pt x="0" y="93"/>
                  </a:moveTo>
                  <a:cubicBezTo>
                    <a:pt x="0" y="93"/>
                    <a:pt x="1" y="91"/>
                    <a:pt x="4" y="89"/>
                  </a:cubicBezTo>
                  <a:cubicBezTo>
                    <a:pt x="6" y="86"/>
                    <a:pt x="10" y="83"/>
                    <a:pt x="14" y="80"/>
                  </a:cubicBezTo>
                  <a:cubicBezTo>
                    <a:pt x="23" y="72"/>
                    <a:pt x="36" y="60"/>
                    <a:pt x="49" y="48"/>
                  </a:cubicBezTo>
                  <a:cubicBezTo>
                    <a:pt x="63" y="35"/>
                    <a:pt x="74" y="23"/>
                    <a:pt x="83" y="14"/>
                  </a:cubicBezTo>
                  <a:cubicBezTo>
                    <a:pt x="87" y="10"/>
                    <a:pt x="90" y="7"/>
                    <a:pt x="93" y="4"/>
                  </a:cubicBezTo>
                  <a:cubicBezTo>
                    <a:pt x="95" y="2"/>
                    <a:pt x="97" y="0"/>
                    <a:pt x="97" y="1"/>
                  </a:cubicBezTo>
                  <a:cubicBezTo>
                    <a:pt x="97" y="1"/>
                    <a:pt x="96" y="2"/>
                    <a:pt x="93" y="5"/>
                  </a:cubicBezTo>
                  <a:cubicBezTo>
                    <a:pt x="91" y="7"/>
                    <a:pt x="88" y="11"/>
                    <a:pt x="84" y="16"/>
                  </a:cubicBezTo>
                  <a:cubicBezTo>
                    <a:pt x="76" y="25"/>
                    <a:pt x="64" y="37"/>
                    <a:pt x="51" y="49"/>
                  </a:cubicBezTo>
                  <a:cubicBezTo>
                    <a:pt x="37" y="62"/>
                    <a:pt x="25" y="73"/>
                    <a:pt x="15" y="81"/>
                  </a:cubicBezTo>
                  <a:cubicBezTo>
                    <a:pt x="11" y="85"/>
                    <a:pt x="7" y="88"/>
                    <a:pt x="4" y="90"/>
                  </a:cubicBezTo>
                  <a:cubicBezTo>
                    <a:pt x="1" y="92"/>
                    <a:pt x="0" y="93"/>
                    <a:pt x="0" y="93"/>
                  </a:cubicBezTo>
                </a:path>
              </a:pathLst>
            </a:custGeom>
            <a:solidFill>
              <a:srgbClr val="E0E0E0"/>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747" name="Freeform 17"/>
            <p:cNvSpPr/>
            <p:nvPr/>
          </p:nvSpPr>
          <p:spPr bwMode="auto">
            <a:xfrm>
              <a:off x="1482" y="3370"/>
              <a:ext cx="278" cy="95"/>
            </a:xfrm>
            <a:custGeom>
              <a:avLst/>
              <a:gdLst>
                <a:gd name="T0" fmla="*/ 0 w 117"/>
                <a:gd name="T1" fmla="*/ 0 h 40"/>
                <a:gd name="T2" fmla="*/ 4 w 117"/>
                <a:gd name="T3" fmla="*/ 1 h 40"/>
                <a:gd name="T4" fmla="*/ 17 w 117"/>
                <a:gd name="T5" fmla="*/ 5 h 40"/>
                <a:gd name="T6" fmla="*/ 59 w 117"/>
                <a:gd name="T7" fmla="*/ 19 h 40"/>
                <a:gd name="T8" fmla="*/ 100 w 117"/>
                <a:gd name="T9" fmla="*/ 33 h 40"/>
                <a:gd name="T10" fmla="*/ 112 w 117"/>
                <a:gd name="T11" fmla="*/ 38 h 40"/>
                <a:gd name="T12" fmla="*/ 117 w 117"/>
                <a:gd name="T13" fmla="*/ 40 h 40"/>
                <a:gd name="T14" fmla="*/ 112 w 117"/>
                <a:gd name="T15" fmla="*/ 39 h 40"/>
                <a:gd name="T16" fmla="*/ 99 w 117"/>
                <a:gd name="T17" fmla="*/ 35 h 40"/>
                <a:gd name="T18" fmla="*/ 58 w 117"/>
                <a:gd name="T19" fmla="*/ 21 h 40"/>
                <a:gd name="T20" fmla="*/ 17 w 117"/>
                <a:gd name="T21" fmla="*/ 7 h 40"/>
                <a:gd name="T22" fmla="*/ 4 w 117"/>
                <a:gd name="T23" fmla="*/ 2 h 40"/>
                <a:gd name="T24" fmla="*/ 0 w 117"/>
                <a:gd name="T25"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7" h="40">
                  <a:moveTo>
                    <a:pt x="0" y="0"/>
                  </a:moveTo>
                  <a:cubicBezTo>
                    <a:pt x="0" y="0"/>
                    <a:pt x="1" y="1"/>
                    <a:pt x="4" y="1"/>
                  </a:cubicBezTo>
                  <a:cubicBezTo>
                    <a:pt x="8" y="3"/>
                    <a:pt x="12" y="4"/>
                    <a:pt x="17" y="5"/>
                  </a:cubicBezTo>
                  <a:cubicBezTo>
                    <a:pt x="28" y="9"/>
                    <a:pt x="42" y="14"/>
                    <a:pt x="59" y="19"/>
                  </a:cubicBezTo>
                  <a:cubicBezTo>
                    <a:pt x="75" y="25"/>
                    <a:pt x="89" y="30"/>
                    <a:pt x="100" y="33"/>
                  </a:cubicBezTo>
                  <a:cubicBezTo>
                    <a:pt x="105" y="35"/>
                    <a:pt x="109" y="37"/>
                    <a:pt x="112" y="38"/>
                  </a:cubicBezTo>
                  <a:cubicBezTo>
                    <a:pt x="115" y="39"/>
                    <a:pt x="117" y="40"/>
                    <a:pt x="117" y="40"/>
                  </a:cubicBezTo>
                  <a:cubicBezTo>
                    <a:pt x="117" y="40"/>
                    <a:pt x="115" y="40"/>
                    <a:pt x="112" y="39"/>
                  </a:cubicBezTo>
                  <a:cubicBezTo>
                    <a:pt x="109" y="38"/>
                    <a:pt x="104" y="36"/>
                    <a:pt x="99" y="35"/>
                  </a:cubicBezTo>
                  <a:cubicBezTo>
                    <a:pt x="89" y="32"/>
                    <a:pt x="74" y="27"/>
                    <a:pt x="58" y="21"/>
                  </a:cubicBezTo>
                  <a:cubicBezTo>
                    <a:pt x="42" y="16"/>
                    <a:pt x="27" y="11"/>
                    <a:pt x="17" y="7"/>
                  </a:cubicBezTo>
                  <a:cubicBezTo>
                    <a:pt x="12" y="5"/>
                    <a:pt x="8" y="4"/>
                    <a:pt x="4" y="2"/>
                  </a:cubicBezTo>
                  <a:cubicBezTo>
                    <a:pt x="1" y="1"/>
                    <a:pt x="0" y="0"/>
                    <a:pt x="0" y="0"/>
                  </a:cubicBezTo>
                  <a:close/>
                </a:path>
              </a:pathLst>
            </a:custGeom>
            <a:solidFill>
              <a:srgbClr val="E0E0E0"/>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748" name="Freeform 18"/>
            <p:cNvSpPr/>
            <p:nvPr/>
          </p:nvSpPr>
          <p:spPr bwMode="auto">
            <a:xfrm>
              <a:off x="1513" y="3759"/>
              <a:ext cx="359" cy="119"/>
            </a:xfrm>
            <a:custGeom>
              <a:avLst/>
              <a:gdLst>
                <a:gd name="T0" fmla="*/ 0 w 151"/>
                <a:gd name="T1" fmla="*/ 1 h 50"/>
                <a:gd name="T2" fmla="*/ 6 w 151"/>
                <a:gd name="T3" fmla="*/ 2 h 50"/>
                <a:gd name="T4" fmla="*/ 23 w 151"/>
                <a:gd name="T5" fmla="*/ 7 h 50"/>
                <a:gd name="T6" fmla="*/ 76 w 151"/>
                <a:gd name="T7" fmla="*/ 24 h 50"/>
                <a:gd name="T8" fmla="*/ 129 w 151"/>
                <a:gd name="T9" fmla="*/ 42 h 50"/>
                <a:gd name="T10" fmla="*/ 145 w 151"/>
                <a:gd name="T11" fmla="*/ 48 h 50"/>
                <a:gd name="T12" fmla="*/ 151 w 151"/>
                <a:gd name="T13" fmla="*/ 50 h 50"/>
                <a:gd name="T14" fmla="*/ 145 w 151"/>
                <a:gd name="T15" fmla="*/ 48 h 50"/>
                <a:gd name="T16" fmla="*/ 128 w 151"/>
                <a:gd name="T17" fmla="*/ 43 h 50"/>
                <a:gd name="T18" fmla="*/ 75 w 151"/>
                <a:gd name="T19" fmla="*/ 26 h 50"/>
                <a:gd name="T20" fmla="*/ 22 w 151"/>
                <a:gd name="T21" fmla="*/ 8 h 50"/>
                <a:gd name="T22" fmla="*/ 6 w 151"/>
                <a:gd name="T23" fmla="*/ 3 h 50"/>
                <a:gd name="T24" fmla="*/ 0 w 151"/>
                <a:gd name="T25" fmla="*/ 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1" h="50">
                  <a:moveTo>
                    <a:pt x="0" y="1"/>
                  </a:moveTo>
                  <a:cubicBezTo>
                    <a:pt x="0" y="0"/>
                    <a:pt x="2" y="1"/>
                    <a:pt x="6" y="2"/>
                  </a:cubicBezTo>
                  <a:cubicBezTo>
                    <a:pt x="11" y="3"/>
                    <a:pt x="16" y="5"/>
                    <a:pt x="23" y="7"/>
                  </a:cubicBezTo>
                  <a:cubicBezTo>
                    <a:pt x="36" y="11"/>
                    <a:pt x="55" y="17"/>
                    <a:pt x="76" y="24"/>
                  </a:cubicBezTo>
                  <a:cubicBezTo>
                    <a:pt x="97" y="31"/>
                    <a:pt x="115" y="37"/>
                    <a:pt x="129" y="42"/>
                  </a:cubicBezTo>
                  <a:cubicBezTo>
                    <a:pt x="135" y="44"/>
                    <a:pt x="141" y="46"/>
                    <a:pt x="145" y="48"/>
                  </a:cubicBezTo>
                  <a:cubicBezTo>
                    <a:pt x="149" y="49"/>
                    <a:pt x="151" y="50"/>
                    <a:pt x="151" y="50"/>
                  </a:cubicBezTo>
                  <a:cubicBezTo>
                    <a:pt x="151" y="50"/>
                    <a:pt x="149" y="50"/>
                    <a:pt x="145" y="48"/>
                  </a:cubicBezTo>
                  <a:cubicBezTo>
                    <a:pt x="141" y="47"/>
                    <a:pt x="135" y="45"/>
                    <a:pt x="128" y="43"/>
                  </a:cubicBezTo>
                  <a:cubicBezTo>
                    <a:pt x="115" y="39"/>
                    <a:pt x="96" y="33"/>
                    <a:pt x="75" y="26"/>
                  </a:cubicBezTo>
                  <a:cubicBezTo>
                    <a:pt x="54" y="19"/>
                    <a:pt x="36" y="13"/>
                    <a:pt x="22" y="8"/>
                  </a:cubicBezTo>
                  <a:cubicBezTo>
                    <a:pt x="16" y="6"/>
                    <a:pt x="10" y="4"/>
                    <a:pt x="6" y="3"/>
                  </a:cubicBezTo>
                  <a:cubicBezTo>
                    <a:pt x="2" y="1"/>
                    <a:pt x="0" y="1"/>
                    <a:pt x="0" y="1"/>
                  </a:cubicBezTo>
                </a:path>
              </a:pathLst>
            </a:custGeom>
            <a:solidFill>
              <a:srgbClr val="E0E0E0"/>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749" name="Freeform 19"/>
            <p:cNvSpPr/>
            <p:nvPr/>
          </p:nvSpPr>
          <p:spPr bwMode="auto">
            <a:xfrm>
              <a:off x="1862" y="3586"/>
              <a:ext cx="285" cy="287"/>
            </a:xfrm>
            <a:custGeom>
              <a:avLst/>
              <a:gdLst>
                <a:gd name="T0" fmla="*/ 1 w 120"/>
                <a:gd name="T1" fmla="*/ 121 h 121"/>
                <a:gd name="T2" fmla="*/ 5 w 120"/>
                <a:gd name="T3" fmla="*/ 116 h 121"/>
                <a:gd name="T4" fmla="*/ 18 w 120"/>
                <a:gd name="T5" fmla="*/ 103 h 121"/>
                <a:gd name="T6" fmla="*/ 61 w 120"/>
                <a:gd name="T7" fmla="*/ 62 h 121"/>
                <a:gd name="T8" fmla="*/ 103 w 120"/>
                <a:gd name="T9" fmla="*/ 19 h 121"/>
                <a:gd name="T10" fmla="*/ 115 w 120"/>
                <a:gd name="T11" fmla="*/ 5 h 121"/>
                <a:gd name="T12" fmla="*/ 120 w 120"/>
                <a:gd name="T13" fmla="*/ 1 h 121"/>
                <a:gd name="T14" fmla="*/ 116 w 120"/>
                <a:gd name="T15" fmla="*/ 6 h 121"/>
                <a:gd name="T16" fmla="*/ 104 w 120"/>
                <a:gd name="T17" fmla="*/ 20 h 121"/>
                <a:gd name="T18" fmla="*/ 63 w 120"/>
                <a:gd name="T19" fmla="*/ 63 h 121"/>
                <a:gd name="T20" fmla="*/ 20 w 120"/>
                <a:gd name="T21" fmla="*/ 105 h 121"/>
                <a:gd name="T22" fmla="*/ 6 w 120"/>
                <a:gd name="T23" fmla="*/ 117 h 121"/>
                <a:gd name="T24" fmla="*/ 1 w 120"/>
                <a:gd name="T25"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121">
                  <a:moveTo>
                    <a:pt x="1" y="121"/>
                  </a:moveTo>
                  <a:cubicBezTo>
                    <a:pt x="0" y="121"/>
                    <a:pt x="2" y="119"/>
                    <a:pt x="5" y="116"/>
                  </a:cubicBezTo>
                  <a:cubicBezTo>
                    <a:pt x="9" y="113"/>
                    <a:pt x="13" y="109"/>
                    <a:pt x="18" y="103"/>
                  </a:cubicBezTo>
                  <a:cubicBezTo>
                    <a:pt x="30" y="93"/>
                    <a:pt x="45" y="78"/>
                    <a:pt x="61" y="62"/>
                  </a:cubicBezTo>
                  <a:cubicBezTo>
                    <a:pt x="78" y="45"/>
                    <a:pt x="93" y="30"/>
                    <a:pt x="103" y="19"/>
                  </a:cubicBezTo>
                  <a:cubicBezTo>
                    <a:pt x="108" y="13"/>
                    <a:pt x="112" y="9"/>
                    <a:pt x="115" y="5"/>
                  </a:cubicBezTo>
                  <a:cubicBezTo>
                    <a:pt x="118" y="2"/>
                    <a:pt x="120" y="0"/>
                    <a:pt x="120" y="1"/>
                  </a:cubicBezTo>
                  <a:cubicBezTo>
                    <a:pt x="120" y="1"/>
                    <a:pt x="119" y="3"/>
                    <a:pt x="116" y="6"/>
                  </a:cubicBezTo>
                  <a:cubicBezTo>
                    <a:pt x="113" y="9"/>
                    <a:pt x="109" y="14"/>
                    <a:pt x="104" y="20"/>
                  </a:cubicBezTo>
                  <a:cubicBezTo>
                    <a:pt x="94" y="31"/>
                    <a:pt x="80" y="47"/>
                    <a:pt x="63" y="63"/>
                  </a:cubicBezTo>
                  <a:cubicBezTo>
                    <a:pt x="47" y="80"/>
                    <a:pt x="31" y="94"/>
                    <a:pt x="20" y="105"/>
                  </a:cubicBezTo>
                  <a:cubicBezTo>
                    <a:pt x="14" y="110"/>
                    <a:pt x="9" y="114"/>
                    <a:pt x="6" y="117"/>
                  </a:cubicBezTo>
                  <a:cubicBezTo>
                    <a:pt x="2" y="119"/>
                    <a:pt x="1" y="121"/>
                    <a:pt x="1" y="121"/>
                  </a:cubicBezTo>
                </a:path>
              </a:pathLst>
            </a:custGeom>
            <a:solidFill>
              <a:srgbClr val="E0E0E0"/>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750" name="Freeform 20"/>
            <p:cNvSpPr/>
            <p:nvPr/>
          </p:nvSpPr>
          <p:spPr bwMode="auto">
            <a:xfrm>
              <a:off x="528" y="279"/>
              <a:ext cx="391" cy="524"/>
            </a:xfrm>
            <a:custGeom>
              <a:avLst/>
              <a:gdLst>
                <a:gd name="T0" fmla="*/ 165 w 165"/>
                <a:gd name="T1" fmla="*/ 152 h 221"/>
                <a:gd name="T2" fmla="*/ 126 w 165"/>
                <a:gd name="T3" fmla="*/ 140 h 221"/>
                <a:gd name="T4" fmla="*/ 81 w 165"/>
                <a:gd name="T5" fmla="*/ 162 h 221"/>
                <a:gd name="T6" fmla="*/ 57 w 165"/>
                <a:gd name="T7" fmla="*/ 133 h 221"/>
                <a:gd name="T8" fmla="*/ 70 w 165"/>
                <a:gd name="T9" fmla="*/ 102 h 221"/>
                <a:gd name="T10" fmla="*/ 122 w 165"/>
                <a:gd name="T11" fmla="*/ 100 h 221"/>
                <a:gd name="T12" fmla="*/ 150 w 165"/>
                <a:gd name="T13" fmla="*/ 12 h 221"/>
                <a:gd name="T14" fmla="*/ 111 w 165"/>
                <a:gd name="T15" fmla="*/ 0 h 221"/>
                <a:gd name="T16" fmla="*/ 95 w 165"/>
                <a:gd name="T17" fmla="*/ 52 h 221"/>
                <a:gd name="T18" fmla="*/ 18 w 165"/>
                <a:gd name="T19" fmla="*/ 109 h 221"/>
                <a:gd name="T20" fmla="*/ 69 w 165"/>
                <a:gd name="T21" fmla="*/ 202 h 221"/>
                <a:gd name="T22" fmla="*/ 165 w 165"/>
                <a:gd name="T23" fmla="*/ 152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5" h="221">
                  <a:moveTo>
                    <a:pt x="165" y="152"/>
                  </a:moveTo>
                  <a:cubicBezTo>
                    <a:pt x="126" y="140"/>
                    <a:pt x="126" y="140"/>
                    <a:pt x="126" y="140"/>
                  </a:cubicBezTo>
                  <a:cubicBezTo>
                    <a:pt x="126" y="140"/>
                    <a:pt x="115" y="172"/>
                    <a:pt x="81" y="162"/>
                  </a:cubicBezTo>
                  <a:cubicBezTo>
                    <a:pt x="63" y="157"/>
                    <a:pt x="58" y="143"/>
                    <a:pt x="57" y="133"/>
                  </a:cubicBezTo>
                  <a:cubicBezTo>
                    <a:pt x="56" y="121"/>
                    <a:pt x="61" y="110"/>
                    <a:pt x="70" y="102"/>
                  </a:cubicBezTo>
                  <a:cubicBezTo>
                    <a:pt x="80" y="93"/>
                    <a:pt x="97" y="88"/>
                    <a:pt x="122" y="100"/>
                  </a:cubicBezTo>
                  <a:cubicBezTo>
                    <a:pt x="150" y="12"/>
                    <a:pt x="150" y="12"/>
                    <a:pt x="150" y="12"/>
                  </a:cubicBezTo>
                  <a:cubicBezTo>
                    <a:pt x="111" y="0"/>
                    <a:pt x="111" y="0"/>
                    <a:pt x="111" y="0"/>
                  </a:cubicBezTo>
                  <a:cubicBezTo>
                    <a:pt x="95" y="52"/>
                    <a:pt x="95" y="52"/>
                    <a:pt x="95" y="52"/>
                  </a:cubicBezTo>
                  <a:cubicBezTo>
                    <a:pt x="95" y="52"/>
                    <a:pt x="36" y="49"/>
                    <a:pt x="18" y="109"/>
                  </a:cubicBezTo>
                  <a:cubicBezTo>
                    <a:pt x="0" y="166"/>
                    <a:pt x="47" y="195"/>
                    <a:pt x="69" y="202"/>
                  </a:cubicBezTo>
                  <a:cubicBezTo>
                    <a:pt x="86" y="207"/>
                    <a:pt x="144" y="221"/>
                    <a:pt x="165" y="152"/>
                  </a:cubicBezTo>
                  <a:close/>
                </a:path>
              </a:pathLst>
            </a:custGeom>
            <a:solidFill>
              <a:srgbClr val="F5F5F5"/>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751" name="Freeform 21"/>
            <p:cNvSpPr/>
            <p:nvPr/>
          </p:nvSpPr>
          <p:spPr bwMode="auto">
            <a:xfrm>
              <a:off x="803" y="150"/>
              <a:ext cx="121" cy="114"/>
            </a:xfrm>
            <a:custGeom>
              <a:avLst/>
              <a:gdLst>
                <a:gd name="T0" fmla="*/ 28 w 121"/>
                <a:gd name="T1" fmla="*/ 0 h 114"/>
                <a:gd name="T2" fmla="*/ 121 w 121"/>
                <a:gd name="T3" fmla="*/ 29 h 114"/>
                <a:gd name="T4" fmla="*/ 93 w 121"/>
                <a:gd name="T5" fmla="*/ 114 h 114"/>
                <a:gd name="T6" fmla="*/ 0 w 121"/>
                <a:gd name="T7" fmla="*/ 86 h 114"/>
                <a:gd name="T8" fmla="*/ 28 w 121"/>
                <a:gd name="T9" fmla="*/ 0 h 114"/>
              </a:gdLst>
              <a:ahLst/>
              <a:cxnLst>
                <a:cxn ang="0">
                  <a:pos x="T0" y="T1"/>
                </a:cxn>
                <a:cxn ang="0">
                  <a:pos x="T2" y="T3"/>
                </a:cxn>
                <a:cxn ang="0">
                  <a:pos x="T4" y="T5"/>
                </a:cxn>
                <a:cxn ang="0">
                  <a:pos x="T6" y="T7"/>
                </a:cxn>
                <a:cxn ang="0">
                  <a:pos x="T8" y="T9"/>
                </a:cxn>
              </a:cxnLst>
              <a:rect l="0" t="0" r="r" b="b"/>
              <a:pathLst>
                <a:path w="121" h="114">
                  <a:moveTo>
                    <a:pt x="28" y="0"/>
                  </a:moveTo>
                  <a:lnTo>
                    <a:pt x="121" y="29"/>
                  </a:lnTo>
                  <a:lnTo>
                    <a:pt x="93" y="114"/>
                  </a:lnTo>
                  <a:lnTo>
                    <a:pt x="0" y="86"/>
                  </a:lnTo>
                  <a:lnTo>
                    <a:pt x="28" y="0"/>
                  </a:lnTo>
                  <a:close/>
                </a:path>
              </a:pathLst>
            </a:custGeom>
            <a:solidFill>
              <a:srgbClr val="F5F5F5"/>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752" name="Freeform 22"/>
            <p:cNvSpPr/>
            <p:nvPr/>
          </p:nvSpPr>
          <p:spPr bwMode="auto">
            <a:xfrm>
              <a:off x="1157" y="309"/>
              <a:ext cx="171" cy="197"/>
            </a:xfrm>
            <a:custGeom>
              <a:avLst/>
              <a:gdLst>
                <a:gd name="T0" fmla="*/ 7 w 72"/>
                <a:gd name="T1" fmla="*/ 39 h 83"/>
                <a:gd name="T2" fmla="*/ 23 w 72"/>
                <a:gd name="T3" fmla="*/ 35 h 83"/>
                <a:gd name="T4" fmla="*/ 33 w 72"/>
                <a:gd name="T5" fmla="*/ 18 h 83"/>
                <a:gd name="T6" fmla="*/ 48 w 72"/>
                <a:gd name="T7" fmla="*/ 23 h 83"/>
                <a:gd name="T8" fmla="*/ 50 w 72"/>
                <a:gd name="T9" fmla="*/ 36 h 83"/>
                <a:gd name="T10" fmla="*/ 33 w 72"/>
                <a:gd name="T11" fmla="*/ 48 h 83"/>
                <a:gd name="T12" fmla="*/ 42 w 72"/>
                <a:gd name="T13" fmla="*/ 83 h 83"/>
                <a:gd name="T14" fmla="*/ 57 w 72"/>
                <a:gd name="T15" fmla="*/ 79 h 83"/>
                <a:gd name="T16" fmla="*/ 52 w 72"/>
                <a:gd name="T17" fmla="*/ 58 h 83"/>
                <a:gd name="T18" fmla="*/ 66 w 72"/>
                <a:gd name="T19" fmla="*/ 23 h 83"/>
                <a:gd name="T20" fmla="*/ 29 w 72"/>
                <a:gd name="T21" fmla="*/ 2 h 83"/>
                <a:gd name="T22" fmla="*/ 7 w 72"/>
                <a:gd name="T23" fmla="*/ 39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 h="83">
                  <a:moveTo>
                    <a:pt x="7" y="39"/>
                  </a:moveTo>
                  <a:cubicBezTo>
                    <a:pt x="23" y="35"/>
                    <a:pt x="23" y="35"/>
                    <a:pt x="23" y="35"/>
                  </a:cubicBezTo>
                  <a:cubicBezTo>
                    <a:pt x="23" y="35"/>
                    <a:pt x="20" y="22"/>
                    <a:pt x="33" y="18"/>
                  </a:cubicBezTo>
                  <a:cubicBezTo>
                    <a:pt x="40" y="16"/>
                    <a:pt x="45" y="20"/>
                    <a:pt x="48" y="23"/>
                  </a:cubicBezTo>
                  <a:cubicBezTo>
                    <a:pt x="50" y="27"/>
                    <a:pt x="51" y="32"/>
                    <a:pt x="50" y="36"/>
                  </a:cubicBezTo>
                  <a:cubicBezTo>
                    <a:pt x="48" y="41"/>
                    <a:pt x="44" y="47"/>
                    <a:pt x="33" y="48"/>
                  </a:cubicBezTo>
                  <a:cubicBezTo>
                    <a:pt x="42" y="83"/>
                    <a:pt x="42" y="83"/>
                    <a:pt x="42" y="83"/>
                  </a:cubicBezTo>
                  <a:cubicBezTo>
                    <a:pt x="57" y="79"/>
                    <a:pt x="57" y="79"/>
                    <a:pt x="57" y="79"/>
                  </a:cubicBezTo>
                  <a:cubicBezTo>
                    <a:pt x="52" y="58"/>
                    <a:pt x="52" y="58"/>
                    <a:pt x="52" y="58"/>
                  </a:cubicBezTo>
                  <a:cubicBezTo>
                    <a:pt x="52" y="58"/>
                    <a:pt x="72" y="47"/>
                    <a:pt x="66" y="23"/>
                  </a:cubicBezTo>
                  <a:cubicBezTo>
                    <a:pt x="60" y="0"/>
                    <a:pt x="38" y="0"/>
                    <a:pt x="29" y="2"/>
                  </a:cubicBezTo>
                  <a:cubicBezTo>
                    <a:pt x="22" y="4"/>
                    <a:pt x="0" y="12"/>
                    <a:pt x="7" y="39"/>
                  </a:cubicBezTo>
                  <a:close/>
                </a:path>
              </a:pathLst>
            </a:custGeom>
            <a:solidFill>
              <a:srgbClr val="EBEBEB"/>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753" name="Freeform 23"/>
            <p:cNvSpPr/>
            <p:nvPr/>
          </p:nvSpPr>
          <p:spPr bwMode="auto">
            <a:xfrm>
              <a:off x="1261" y="514"/>
              <a:ext cx="45" cy="45"/>
            </a:xfrm>
            <a:custGeom>
              <a:avLst/>
              <a:gdLst>
                <a:gd name="T0" fmla="*/ 45 w 45"/>
                <a:gd name="T1" fmla="*/ 35 h 45"/>
                <a:gd name="T2" fmla="*/ 10 w 45"/>
                <a:gd name="T3" fmla="*/ 45 h 45"/>
                <a:gd name="T4" fmla="*/ 0 w 45"/>
                <a:gd name="T5" fmla="*/ 9 h 45"/>
                <a:gd name="T6" fmla="*/ 36 w 45"/>
                <a:gd name="T7" fmla="*/ 0 h 45"/>
                <a:gd name="T8" fmla="*/ 45 w 45"/>
                <a:gd name="T9" fmla="*/ 35 h 45"/>
              </a:gdLst>
              <a:ahLst/>
              <a:cxnLst>
                <a:cxn ang="0">
                  <a:pos x="T0" y="T1"/>
                </a:cxn>
                <a:cxn ang="0">
                  <a:pos x="T2" y="T3"/>
                </a:cxn>
                <a:cxn ang="0">
                  <a:pos x="T4" y="T5"/>
                </a:cxn>
                <a:cxn ang="0">
                  <a:pos x="T6" y="T7"/>
                </a:cxn>
                <a:cxn ang="0">
                  <a:pos x="T8" y="T9"/>
                </a:cxn>
              </a:cxnLst>
              <a:rect l="0" t="0" r="r" b="b"/>
              <a:pathLst>
                <a:path w="45" h="45">
                  <a:moveTo>
                    <a:pt x="45" y="35"/>
                  </a:moveTo>
                  <a:lnTo>
                    <a:pt x="10" y="45"/>
                  </a:lnTo>
                  <a:lnTo>
                    <a:pt x="0" y="9"/>
                  </a:lnTo>
                  <a:lnTo>
                    <a:pt x="36" y="0"/>
                  </a:lnTo>
                  <a:lnTo>
                    <a:pt x="45" y="35"/>
                  </a:lnTo>
                  <a:close/>
                </a:path>
              </a:pathLst>
            </a:custGeom>
            <a:solidFill>
              <a:srgbClr val="EBEBEB"/>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754" name="Freeform 24"/>
            <p:cNvSpPr/>
            <p:nvPr/>
          </p:nvSpPr>
          <p:spPr bwMode="auto">
            <a:xfrm>
              <a:off x="4241" y="1299"/>
              <a:ext cx="155" cy="209"/>
            </a:xfrm>
            <a:custGeom>
              <a:avLst/>
              <a:gdLst>
                <a:gd name="T0" fmla="*/ 0 w 65"/>
                <a:gd name="T1" fmla="*/ 27 h 88"/>
                <a:gd name="T2" fmla="*/ 15 w 65"/>
                <a:gd name="T3" fmla="*/ 33 h 88"/>
                <a:gd name="T4" fmla="*/ 33 w 65"/>
                <a:gd name="T5" fmla="*/ 25 h 88"/>
                <a:gd name="T6" fmla="*/ 42 w 65"/>
                <a:gd name="T7" fmla="*/ 37 h 88"/>
                <a:gd name="T8" fmla="*/ 36 w 65"/>
                <a:gd name="T9" fmla="*/ 49 h 88"/>
                <a:gd name="T10" fmla="*/ 16 w 65"/>
                <a:gd name="T11" fmla="*/ 48 h 88"/>
                <a:gd name="T12" fmla="*/ 3 w 65"/>
                <a:gd name="T13" fmla="*/ 82 h 88"/>
                <a:gd name="T14" fmla="*/ 18 w 65"/>
                <a:gd name="T15" fmla="*/ 88 h 88"/>
                <a:gd name="T16" fmla="*/ 26 w 65"/>
                <a:gd name="T17" fmla="*/ 68 h 88"/>
                <a:gd name="T18" fmla="*/ 57 w 65"/>
                <a:gd name="T19" fmla="*/ 47 h 88"/>
                <a:gd name="T20" fmla="*/ 38 w 65"/>
                <a:gd name="T21" fmla="*/ 9 h 88"/>
                <a:gd name="T22" fmla="*/ 0 w 65"/>
                <a:gd name="T23" fmla="*/ 2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 h="88">
                  <a:moveTo>
                    <a:pt x="0" y="27"/>
                  </a:moveTo>
                  <a:cubicBezTo>
                    <a:pt x="15" y="33"/>
                    <a:pt x="15" y="33"/>
                    <a:pt x="15" y="33"/>
                  </a:cubicBezTo>
                  <a:cubicBezTo>
                    <a:pt x="15" y="33"/>
                    <a:pt x="20" y="20"/>
                    <a:pt x="33" y="25"/>
                  </a:cubicBezTo>
                  <a:cubicBezTo>
                    <a:pt x="40" y="27"/>
                    <a:pt x="42" y="33"/>
                    <a:pt x="42" y="37"/>
                  </a:cubicBezTo>
                  <a:cubicBezTo>
                    <a:pt x="42" y="41"/>
                    <a:pt x="40" y="46"/>
                    <a:pt x="36" y="49"/>
                  </a:cubicBezTo>
                  <a:cubicBezTo>
                    <a:pt x="32" y="52"/>
                    <a:pt x="25" y="54"/>
                    <a:pt x="16" y="48"/>
                  </a:cubicBezTo>
                  <a:cubicBezTo>
                    <a:pt x="3" y="82"/>
                    <a:pt x="3" y="82"/>
                    <a:pt x="3" y="82"/>
                  </a:cubicBezTo>
                  <a:cubicBezTo>
                    <a:pt x="18" y="88"/>
                    <a:pt x="18" y="88"/>
                    <a:pt x="18" y="88"/>
                  </a:cubicBezTo>
                  <a:cubicBezTo>
                    <a:pt x="26" y="68"/>
                    <a:pt x="26" y="68"/>
                    <a:pt x="26" y="68"/>
                  </a:cubicBezTo>
                  <a:cubicBezTo>
                    <a:pt x="26" y="68"/>
                    <a:pt x="49" y="70"/>
                    <a:pt x="57" y="47"/>
                  </a:cubicBezTo>
                  <a:cubicBezTo>
                    <a:pt x="65" y="25"/>
                    <a:pt x="47" y="12"/>
                    <a:pt x="38" y="9"/>
                  </a:cubicBezTo>
                  <a:cubicBezTo>
                    <a:pt x="32" y="7"/>
                    <a:pt x="9" y="0"/>
                    <a:pt x="0" y="27"/>
                  </a:cubicBezTo>
                  <a:close/>
                </a:path>
              </a:pathLst>
            </a:custGeom>
            <a:solidFill>
              <a:srgbClr val="EBEBEB"/>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755" name="Freeform 25"/>
            <p:cNvSpPr/>
            <p:nvPr/>
          </p:nvSpPr>
          <p:spPr bwMode="auto">
            <a:xfrm>
              <a:off x="4230" y="1513"/>
              <a:ext cx="49" cy="45"/>
            </a:xfrm>
            <a:custGeom>
              <a:avLst/>
              <a:gdLst>
                <a:gd name="T0" fmla="*/ 38 w 49"/>
                <a:gd name="T1" fmla="*/ 45 h 45"/>
                <a:gd name="T2" fmla="*/ 0 w 49"/>
                <a:gd name="T3" fmla="*/ 33 h 45"/>
                <a:gd name="T4" fmla="*/ 14 w 49"/>
                <a:gd name="T5" fmla="*/ 0 h 45"/>
                <a:gd name="T6" fmla="*/ 49 w 49"/>
                <a:gd name="T7" fmla="*/ 12 h 45"/>
                <a:gd name="T8" fmla="*/ 38 w 49"/>
                <a:gd name="T9" fmla="*/ 45 h 45"/>
              </a:gdLst>
              <a:ahLst/>
              <a:cxnLst>
                <a:cxn ang="0">
                  <a:pos x="T0" y="T1"/>
                </a:cxn>
                <a:cxn ang="0">
                  <a:pos x="T2" y="T3"/>
                </a:cxn>
                <a:cxn ang="0">
                  <a:pos x="T4" y="T5"/>
                </a:cxn>
                <a:cxn ang="0">
                  <a:pos x="T6" y="T7"/>
                </a:cxn>
                <a:cxn ang="0">
                  <a:pos x="T8" y="T9"/>
                </a:cxn>
              </a:cxnLst>
              <a:rect l="0" t="0" r="r" b="b"/>
              <a:pathLst>
                <a:path w="49" h="45">
                  <a:moveTo>
                    <a:pt x="38" y="45"/>
                  </a:moveTo>
                  <a:lnTo>
                    <a:pt x="0" y="33"/>
                  </a:lnTo>
                  <a:lnTo>
                    <a:pt x="14" y="0"/>
                  </a:lnTo>
                  <a:lnTo>
                    <a:pt x="49" y="12"/>
                  </a:lnTo>
                  <a:lnTo>
                    <a:pt x="38" y="45"/>
                  </a:lnTo>
                  <a:close/>
                </a:path>
              </a:pathLst>
            </a:custGeom>
            <a:solidFill>
              <a:srgbClr val="EBEBEB"/>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756" name="Freeform 26"/>
            <p:cNvSpPr/>
            <p:nvPr/>
          </p:nvSpPr>
          <p:spPr bwMode="auto">
            <a:xfrm>
              <a:off x="357" y="1551"/>
              <a:ext cx="382" cy="425"/>
            </a:xfrm>
            <a:custGeom>
              <a:avLst/>
              <a:gdLst>
                <a:gd name="T0" fmla="*/ 23 w 161"/>
                <a:gd name="T1" fmla="*/ 95 h 179"/>
                <a:gd name="T2" fmla="*/ 55 w 161"/>
                <a:gd name="T3" fmla="*/ 83 h 179"/>
                <a:gd name="T4" fmla="*/ 72 w 161"/>
                <a:gd name="T5" fmla="*/ 45 h 179"/>
                <a:gd name="T6" fmla="*/ 104 w 161"/>
                <a:gd name="T7" fmla="*/ 52 h 179"/>
                <a:gd name="T8" fmla="*/ 112 w 161"/>
                <a:gd name="T9" fmla="*/ 78 h 179"/>
                <a:gd name="T10" fmla="*/ 78 w 161"/>
                <a:gd name="T11" fmla="*/ 107 h 179"/>
                <a:gd name="T12" fmla="*/ 106 w 161"/>
                <a:gd name="T13" fmla="*/ 179 h 179"/>
                <a:gd name="T14" fmla="*/ 137 w 161"/>
                <a:gd name="T15" fmla="*/ 167 h 179"/>
                <a:gd name="T16" fmla="*/ 121 w 161"/>
                <a:gd name="T17" fmla="*/ 125 h 179"/>
                <a:gd name="T18" fmla="*/ 142 w 161"/>
                <a:gd name="T19" fmla="*/ 47 h 179"/>
                <a:gd name="T20" fmla="*/ 60 w 161"/>
                <a:gd name="T21" fmla="*/ 12 h 179"/>
                <a:gd name="T22" fmla="*/ 23 w 161"/>
                <a:gd name="T23" fmla="*/ 95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1" h="179">
                  <a:moveTo>
                    <a:pt x="23" y="95"/>
                  </a:moveTo>
                  <a:cubicBezTo>
                    <a:pt x="55" y="83"/>
                    <a:pt x="55" y="83"/>
                    <a:pt x="55" y="83"/>
                  </a:cubicBezTo>
                  <a:cubicBezTo>
                    <a:pt x="55" y="83"/>
                    <a:pt x="44" y="56"/>
                    <a:pt x="72" y="45"/>
                  </a:cubicBezTo>
                  <a:cubicBezTo>
                    <a:pt x="87" y="39"/>
                    <a:pt x="98" y="45"/>
                    <a:pt x="104" y="52"/>
                  </a:cubicBezTo>
                  <a:cubicBezTo>
                    <a:pt x="111" y="59"/>
                    <a:pt x="113" y="69"/>
                    <a:pt x="112" y="78"/>
                  </a:cubicBezTo>
                  <a:cubicBezTo>
                    <a:pt x="110" y="90"/>
                    <a:pt x="101" y="102"/>
                    <a:pt x="78" y="107"/>
                  </a:cubicBezTo>
                  <a:cubicBezTo>
                    <a:pt x="106" y="179"/>
                    <a:pt x="106" y="179"/>
                    <a:pt x="106" y="179"/>
                  </a:cubicBezTo>
                  <a:cubicBezTo>
                    <a:pt x="137" y="167"/>
                    <a:pt x="137" y="167"/>
                    <a:pt x="137" y="167"/>
                  </a:cubicBezTo>
                  <a:cubicBezTo>
                    <a:pt x="121" y="125"/>
                    <a:pt x="121" y="125"/>
                    <a:pt x="121" y="125"/>
                  </a:cubicBezTo>
                  <a:cubicBezTo>
                    <a:pt x="121" y="125"/>
                    <a:pt x="161" y="96"/>
                    <a:pt x="142" y="47"/>
                  </a:cubicBezTo>
                  <a:cubicBezTo>
                    <a:pt x="124" y="0"/>
                    <a:pt x="78" y="5"/>
                    <a:pt x="60" y="12"/>
                  </a:cubicBezTo>
                  <a:cubicBezTo>
                    <a:pt x="46" y="17"/>
                    <a:pt x="0" y="39"/>
                    <a:pt x="23" y="95"/>
                  </a:cubicBezTo>
                  <a:close/>
                </a:path>
              </a:pathLst>
            </a:custGeom>
            <a:solidFill>
              <a:srgbClr val="FB525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757" name="Freeform 27"/>
            <p:cNvSpPr/>
            <p:nvPr/>
          </p:nvSpPr>
          <p:spPr bwMode="auto">
            <a:xfrm>
              <a:off x="620" y="1983"/>
              <a:ext cx="105" cy="102"/>
            </a:xfrm>
            <a:custGeom>
              <a:avLst/>
              <a:gdLst>
                <a:gd name="T0" fmla="*/ 105 w 105"/>
                <a:gd name="T1" fmla="*/ 71 h 102"/>
                <a:gd name="T2" fmla="*/ 29 w 105"/>
                <a:gd name="T3" fmla="*/ 102 h 102"/>
                <a:gd name="T4" fmla="*/ 0 w 105"/>
                <a:gd name="T5" fmla="*/ 29 h 102"/>
                <a:gd name="T6" fmla="*/ 79 w 105"/>
                <a:gd name="T7" fmla="*/ 0 h 102"/>
                <a:gd name="T8" fmla="*/ 105 w 105"/>
                <a:gd name="T9" fmla="*/ 71 h 102"/>
              </a:gdLst>
              <a:ahLst/>
              <a:cxnLst>
                <a:cxn ang="0">
                  <a:pos x="T0" y="T1"/>
                </a:cxn>
                <a:cxn ang="0">
                  <a:pos x="T2" y="T3"/>
                </a:cxn>
                <a:cxn ang="0">
                  <a:pos x="T4" y="T5"/>
                </a:cxn>
                <a:cxn ang="0">
                  <a:pos x="T6" y="T7"/>
                </a:cxn>
                <a:cxn ang="0">
                  <a:pos x="T8" y="T9"/>
                </a:cxn>
              </a:cxnLst>
              <a:rect l="0" t="0" r="r" b="b"/>
              <a:pathLst>
                <a:path w="105" h="102">
                  <a:moveTo>
                    <a:pt x="105" y="71"/>
                  </a:moveTo>
                  <a:lnTo>
                    <a:pt x="29" y="102"/>
                  </a:lnTo>
                  <a:lnTo>
                    <a:pt x="0" y="29"/>
                  </a:lnTo>
                  <a:lnTo>
                    <a:pt x="79" y="0"/>
                  </a:lnTo>
                  <a:lnTo>
                    <a:pt x="105" y="71"/>
                  </a:lnTo>
                  <a:close/>
                </a:path>
              </a:pathLst>
            </a:custGeom>
            <a:solidFill>
              <a:srgbClr val="FB525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758" name="Freeform 28"/>
            <p:cNvSpPr/>
            <p:nvPr/>
          </p:nvSpPr>
          <p:spPr bwMode="auto">
            <a:xfrm>
              <a:off x="4037" y="1926"/>
              <a:ext cx="271" cy="302"/>
            </a:xfrm>
            <a:custGeom>
              <a:avLst/>
              <a:gdLst>
                <a:gd name="T0" fmla="*/ 98 w 114"/>
                <a:gd name="T1" fmla="*/ 59 h 127"/>
                <a:gd name="T2" fmla="*/ 75 w 114"/>
                <a:gd name="T3" fmla="*/ 68 h 127"/>
                <a:gd name="T4" fmla="*/ 63 w 114"/>
                <a:gd name="T5" fmla="*/ 95 h 127"/>
                <a:gd name="T6" fmla="*/ 41 w 114"/>
                <a:gd name="T7" fmla="*/ 90 h 127"/>
                <a:gd name="T8" fmla="*/ 35 w 114"/>
                <a:gd name="T9" fmla="*/ 71 h 127"/>
                <a:gd name="T10" fmla="*/ 59 w 114"/>
                <a:gd name="T11" fmla="*/ 51 h 127"/>
                <a:gd name="T12" fmla="*/ 39 w 114"/>
                <a:gd name="T13" fmla="*/ 0 h 127"/>
                <a:gd name="T14" fmla="*/ 17 w 114"/>
                <a:gd name="T15" fmla="*/ 8 h 127"/>
                <a:gd name="T16" fmla="*/ 28 w 114"/>
                <a:gd name="T17" fmla="*/ 39 h 127"/>
                <a:gd name="T18" fmla="*/ 13 w 114"/>
                <a:gd name="T19" fmla="*/ 94 h 127"/>
                <a:gd name="T20" fmla="*/ 72 w 114"/>
                <a:gd name="T21" fmla="*/ 118 h 127"/>
                <a:gd name="T22" fmla="*/ 98 w 114"/>
                <a:gd name="T23" fmla="*/ 5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 h="127">
                  <a:moveTo>
                    <a:pt x="98" y="59"/>
                  </a:moveTo>
                  <a:cubicBezTo>
                    <a:pt x="75" y="68"/>
                    <a:pt x="75" y="68"/>
                    <a:pt x="75" y="68"/>
                  </a:cubicBezTo>
                  <a:cubicBezTo>
                    <a:pt x="75" y="68"/>
                    <a:pt x="83" y="87"/>
                    <a:pt x="63" y="95"/>
                  </a:cubicBezTo>
                  <a:cubicBezTo>
                    <a:pt x="53" y="99"/>
                    <a:pt x="45" y="95"/>
                    <a:pt x="41" y="90"/>
                  </a:cubicBezTo>
                  <a:cubicBezTo>
                    <a:pt x="36" y="85"/>
                    <a:pt x="34" y="78"/>
                    <a:pt x="35" y="71"/>
                  </a:cubicBezTo>
                  <a:cubicBezTo>
                    <a:pt x="37" y="63"/>
                    <a:pt x="43" y="54"/>
                    <a:pt x="59" y="51"/>
                  </a:cubicBezTo>
                  <a:cubicBezTo>
                    <a:pt x="39" y="0"/>
                    <a:pt x="39" y="0"/>
                    <a:pt x="39" y="0"/>
                  </a:cubicBezTo>
                  <a:cubicBezTo>
                    <a:pt x="17" y="8"/>
                    <a:pt x="17" y="8"/>
                    <a:pt x="17" y="8"/>
                  </a:cubicBezTo>
                  <a:cubicBezTo>
                    <a:pt x="28" y="39"/>
                    <a:pt x="28" y="39"/>
                    <a:pt x="28" y="39"/>
                  </a:cubicBezTo>
                  <a:cubicBezTo>
                    <a:pt x="28" y="39"/>
                    <a:pt x="0" y="59"/>
                    <a:pt x="13" y="94"/>
                  </a:cubicBezTo>
                  <a:cubicBezTo>
                    <a:pt x="26" y="127"/>
                    <a:pt x="59" y="123"/>
                    <a:pt x="72" y="118"/>
                  </a:cubicBezTo>
                  <a:cubicBezTo>
                    <a:pt x="82" y="115"/>
                    <a:pt x="114" y="99"/>
                    <a:pt x="98" y="59"/>
                  </a:cubicBezTo>
                  <a:close/>
                </a:path>
              </a:pathLst>
            </a:custGeom>
            <a:solidFill>
              <a:srgbClr val="F5F5F5"/>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759" name="Freeform 29"/>
            <p:cNvSpPr/>
            <p:nvPr/>
          </p:nvSpPr>
          <p:spPr bwMode="auto">
            <a:xfrm>
              <a:off x="4047" y="1850"/>
              <a:ext cx="73" cy="71"/>
            </a:xfrm>
            <a:custGeom>
              <a:avLst/>
              <a:gdLst>
                <a:gd name="T0" fmla="*/ 0 w 73"/>
                <a:gd name="T1" fmla="*/ 22 h 71"/>
                <a:gd name="T2" fmla="*/ 54 w 73"/>
                <a:gd name="T3" fmla="*/ 0 h 71"/>
                <a:gd name="T4" fmla="*/ 73 w 73"/>
                <a:gd name="T5" fmla="*/ 50 h 71"/>
                <a:gd name="T6" fmla="*/ 21 w 73"/>
                <a:gd name="T7" fmla="*/ 71 h 71"/>
                <a:gd name="T8" fmla="*/ 0 w 73"/>
                <a:gd name="T9" fmla="*/ 22 h 71"/>
              </a:gdLst>
              <a:ahLst/>
              <a:cxnLst>
                <a:cxn ang="0">
                  <a:pos x="T0" y="T1"/>
                </a:cxn>
                <a:cxn ang="0">
                  <a:pos x="T2" y="T3"/>
                </a:cxn>
                <a:cxn ang="0">
                  <a:pos x="T4" y="T5"/>
                </a:cxn>
                <a:cxn ang="0">
                  <a:pos x="T6" y="T7"/>
                </a:cxn>
                <a:cxn ang="0">
                  <a:pos x="T8" y="T9"/>
                </a:cxn>
              </a:cxnLst>
              <a:rect l="0" t="0" r="r" b="b"/>
              <a:pathLst>
                <a:path w="73" h="71">
                  <a:moveTo>
                    <a:pt x="0" y="22"/>
                  </a:moveTo>
                  <a:lnTo>
                    <a:pt x="54" y="0"/>
                  </a:lnTo>
                  <a:lnTo>
                    <a:pt x="73" y="50"/>
                  </a:lnTo>
                  <a:lnTo>
                    <a:pt x="21" y="71"/>
                  </a:lnTo>
                  <a:lnTo>
                    <a:pt x="0" y="22"/>
                  </a:lnTo>
                  <a:close/>
                </a:path>
              </a:pathLst>
            </a:custGeom>
            <a:solidFill>
              <a:srgbClr val="F5F5F5"/>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760" name="Freeform 30"/>
            <p:cNvSpPr/>
            <p:nvPr/>
          </p:nvSpPr>
          <p:spPr bwMode="auto">
            <a:xfrm>
              <a:off x="463" y="3218"/>
              <a:ext cx="442" cy="949"/>
            </a:xfrm>
            <a:custGeom>
              <a:avLst/>
              <a:gdLst>
                <a:gd name="T0" fmla="*/ 155 w 186"/>
                <a:gd name="T1" fmla="*/ 296 h 400"/>
                <a:gd name="T2" fmla="*/ 138 w 186"/>
                <a:gd name="T3" fmla="*/ 256 h 400"/>
                <a:gd name="T4" fmla="*/ 109 w 186"/>
                <a:gd name="T5" fmla="*/ 221 h 400"/>
                <a:gd name="T6" fmla="*/ 97 w 186"/>
                <a:gd name="T7" fmla="*/ 150 h 400"/>
                <a:gd name="T8" fmla="*/ 63 w 186"/>
                <a:gd name="T9" fmla="*/ 123 h 400"/>
                <a:gd name="T10" fmla="*/ 56 w 186"/>
                <a:gd name="T11" fmla="*/ 102 h 400"/>
                <a:gd name="T12" fmla="*/ 2 w 186"/>
                <a:gd name="T13" fmla="*/ 0 h 400"/>
                <a:gd name="T14" fmla="*/ 23 w 186"/>
                <a:gd name="T15" fmla="*/ 98 h 400"/>
                <a:gd name="T16" fmla="*/ 39 w 186"/>
                <a:gd name="T17" fmla="*/ 135 h 400"/>
                <a:gd name="T18" fmla="*/ 36 w 186"/>
                <a:gd name="T19" fmla="*/ 200 h 400"/>
                <a:gd name="T20" fmla="*/ 70 w 186"/>
                <a:gd name="T21" fmla="*/ 266 h 400"/>
                <a:gd name="T22" fmla="*/ 54 w 186"/>
                <a:gd name="T23" fmla="*/ 327 h 400"/>
                <a:gd name="T24" fmla="*/ 64 w 186"/>
                <a:gd name="T25" fmla="*/ 353 h 400"/>
                <a:gd name="T26" fmla="*/ 141 w 186"/>
                <a:gd name="T27" fmla="*/ 398 h 400"/>
                <a:gd name="T28" fmla="*/ 186 w 186"/>
                <a:gd name="T29" fmla="*/ 400 h 400"/>
                <a:gd name="T30" fmla="*/ 155 w 186"/>
                <a:gd name="T31" fmla="*/ 29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6" h="400">
                  <a:moveTo>
                    <a:pt x="155" y="296"/>
                  </a:moveTo>
                  <a:cubicBezTo>
                    <a:pt x="159" y="281"/>
                    <a:pt x="149" y="267"/>
                    <a:pt x="138" y="256"/>
                  </a:cubicBezTo>
                  <a:cubicBezTo>
                    <a:pt x="128" y="245"/>
                    <a:pt x="115" y="236"/>
                    <a:pt x="109" y="221"/>
                  </a:cubicBezTo>
                  <a:cubicBezTo>
                    <a:pt x="100" y="199"/>
                    <a:pt x="112" y="169"/>
                    <a:pt x="97" y="150"/>
                  </a:cubicBezTo>
                  <a:cubicBezTo>
                    <a:pt x="88" y="139"/>
                    <a:pt x="71" y="135"/>
                    <a:pt x="63" y="123"/>
                  </a:cubicBezTo>
                  <a:cubicBezTo>
                    <a:pt x="59" y="117"/>
                    <a:pt x="57" y="109"/>
                    <a:pt x="56" y="102"/>
                  </a:cubicBezTo>
                  <a:cubicBezTo>
                    <a:pt x="47" y="64"/>
                    <a:pt x="28" y="28"/>
                    <a:pt x="2" y="0"/>
                  </a:cubicBezTo>
                  <a:cubicBezTo>
                    <a:pt x="0" y="34"/>
                    <a:pt x="7" y="68"/>
                    <a:pt x="23" y="98"/>
                  </a:cubicBezTo>
                  <a:cubicBezTo>
                    <a:pt x="29" y="110"/>
                    <a:pt x="37" y="122"/>
                    <a:pt x="39" y="135"/>
                  </a:cubicBezTo>
                  <a:cubicBezTo>
                    <a:pt x="42" y="157"/>
                    <a:pt x="30" y="179"/>
                    <a:pt x="36" y="200"/>
                  </a:cubicBezTo>
                  <a:cubicBezTo>
                    <a:pt x="42" y="225"/>
                    <a:pt x="69" y="241"/>
                    <a:pt x="70" y="266"/>
                  </a:cubicBezTo>
                  <a:cubicBezTo>
                    <a:pt x="71" y="288"/>
                    <a:pt x="53" y="306"/>
                    <a:pt x="54" y="327"/>
                  </a:cubicBezTo>
                  <a:cubicBezTo>
                    <a:pt x="55" y="336"/>
                    <a:pt x="59" y="345"/>
                    <a:pt x="64" y="353"/>
                  </a:cubicBezTo>
                  <a:cubicBezTo>
                    <a:pt x="80" y="380"/>
                    <a:pt x="104" y="399"/>
                    <a:pt x="141" y="398"/>
                  </a:cubicBezTo>
                  <a:cubicBezTo>
                    <a:pt x="186" y="400"/>
                    <a:pt x="186" y="400"/>
                    <a:pt x="186" y="400"/>
                  </a:cubicBezTo>
                  <a:cubicBezTo>
                    <a:pt x="155" y="296"/>
                    <a:pt x="155" y="296"/>
                    <a:pt x="155" y="296"/>
                  </a:cubicBezTo>
                </a:path>
              </a:pathLst>
            </a:custGeom>
            <a:solidFill>
              <a:srgbClr val="E8505B"/>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761" name="Freeform 31"/>
            <p:cNvSpPr/>
            <p:nvPr/>
          </p:nvSpPr>
          <p:spPr bwMode="auto">
            <a:xfrm>
              <a:off x="466" y="3218"/>
              <a:ext cx="439" cy="949"/>
            </a:xfrm>
            <a:custGeom>
              <a:avLst/>
              <a:gdLst>
                <a:gd name="T0" fmla="*/ 1 w 185"/>
                <a:gd name="T1" fmla="*/ 0 h 400"/>
                <a:gd name="T2" fmla="*/ 0 w 185"/>
                <a:gd name="T3" fmla="*/ 10 h 400"/>
                <a:gd name="T4" fmla="*/ 22 w 185"/>
                <a:gd name="T5" fmla="*/ 98 h 400"/>
                <a:gd name="T6" fmla="*/ 38 w 185"/>
                <a:gd name="T7" fmla="*/ 135 h 400"/>
                <a:gd name="T8" fmla="*/ 39 w 185"/>
                <a:gd name="T9" fmla="*/ 143 h 400"/>
                <a:gd name="T10" fmla="*/ 33 w 185"/>
                <a:gd name="T11" fmla="*/ 188 h 400"/>
                <a:gd name="T12" fmla="*/ 35 w 185"/>
                <a:gd name="T13" fmla="*/ 200 h 400"/>
                <a:gd name="T14" fmla="*/ 69 w 185"/>
                <a:gd name="T15" fmla="*/ 266 h 400"/>
                <a:gd name="T16" fmla="*/ 69 w 185"/>
                <a:gd name="T17" fmla="*/ 268 h 400"/>
                <a:gd name="T18" fmla="*/ 53 w 185"/>
                <a:gd name="T19" fmla="*/ 325 h 400"/>
                <a:gd name="T20" fmla="*/ 53 w 185"/>
                <a:gd name="T21" fmla="*/ 327 h 400"/>
                <a:gd name="T22" fmla="*/ 63 w 185"/>
                <a:gd name="T23" fmla="*/ 353 h 400"/>
                <a:gd name="T24" fmla="*/ 138 w 185"/>
                <a:gd name="T25" fmla="*/ 398 h 400"/>
                <a:gd name="T26" fmla="*/ 140 w 185"/>
                <a:gd name="T27" fmla="*/ 398 h 400"/>
                <a:gd name="T28" fmla="*/ 185 w 185"/>
                <a:gd name="T29" fmla="*/ 400 h 400"/>
                <a:gd name="T30" fmla="*/ 154 w 185"/>
                <a:gd name="T31" fmla="*/ 296 h 400"/>
                <a:gd name="T32" fmla="*/ 154 w 185"/>
                <a:gd name="T33" fmla="*/ 296 h 400"/>
                <a:gd name="T34" fmla="*/ 155 w 185"/>
                <a:gd name="T35" fmla="*/ 289 h 400"/>
                <a:gd name="T36" fmla="*/ 137 w 185"/>
                <a:gd name="T37" fmla="*/ 256 h 400"/>
                <a:gd name="T38" fmla="*/ 108 w 185"/>
                <a:gd name="T39" fmla="*/ 221 h 400"/>
                <a:gd name="T40" fmla="*/ 104 w 185"/>
                <a:gd name="T41" fmla="*/ 194 h 400"/>
                <a:gd name="T42" fmla="*/ 104 w 185"/>
                <a:gd name="T43" fmla="*/ 185 h 400"/>
                <a:gd name="T44" fmla="*/ 96 w 185"/>
                <a:gd name="T45" fmla="*/ 150 h 400"/>
                <a:gd name="T46" fmla="*/ 62 w 185"/>
                <a:gd name="T47" fmla="*/ 123 h 400"/>
                <a:gd name="T48" fmla="*/ 55 w 185"/>
                <a:gd name="T49" fmla="*/ 102 h 400"/>
                <a:gd name="T50" fmla="*/ 1 w 185"/>
                <a:gd name="T51"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5" h="400">
                  <a:moveTo>
                    <a:pt x="1" y="0"/>
                  </a:moveTo>
                  <a:cubicBezTo>
                    <a:pt x="0" y="4"/>
                    <a:pt x="0" y="7"/>
                    <a:pt x="0" y="10"/>
                  </a:cubicBezTo>
                  <a:cubicBezTo>
                    <a:pt x="0" y="41"/>
                    <a:pt x="8" y="71"/>
                    <a:pt x="22" y="98"/>
                  </a:cubicBezTo>
                  <a:cubicBezTo>
                    <a:pt x="28" y="110"/>
                    <a:pt x="36" y="122"/>
                    <a:pt x="38" y="135"/>
                  </a:cubicBezTo>
                  <a:cubicBezTo>
                    <a:pt x="38" y="138"/>
                    <a:pt x="39" y="140"/>
                    <a:pt x="39" y="143"/>
                  </a:cubicBezTo>
                  <a:cubicBezTo>
                    <a:pt x="39" y="158"/>
                    <a:pt x="33" y="174"/>
                    <a:pt x="33" y="188"/>
                  </a:cubicBezTo>
                  <a:cubicBezTo>
                    <a:pt x="33" y="192"/>
                    <a:pt x="34" y="196"/>
                    <a:pt x="35" y="200"/>
                  </a:cubicBezTo>
                  <a:cubicBezTo>
                    <a:pt x="41" y="225"/>
                    <a:pt x="68" y="241"/>
                    <a:pt x="69" y="266"/>
                  </a:cubicBezTo>
                  <a:cubicBezTo>
                    <a:pt x="69" y="267"/>
                    <a:pt x="69" y="268"/>
                    <a:pt x="69" y="268"/>
                  </a:cubicBezTo>
                  <a:cubicBezTo>
                    <a:pt x="69" y="288"/>
                    <a:pt x="53" y="305"/>
                    <a:pt x="53" y="325"/>
                  </a:cubicBezTo>
                  <a:cubicBezTo>
                    <a:pt x="53" y="326"/>
                    <a:pt x="53" y="327"/>
                    <a:pt x="53" y="327"/>
                  </a:cubicBezTo>
                  <a:cubicBezTo>
                    <a:pt x="54" y="336"/>
                    <a:pt x="58" y="345"/>
                    <a:pt x="63" y="353"/>
                  </a:cubicBezTo>
                  <a:cubicBezTo>
                    <a:pt x="79" y="379"/>
                    <a:pt x="103" y="398"/>
                    <a:pt x="138" y="398"/>
                  </a:cubicBezTo>
                  <a:cubicBezTo>
                    <a:pt x="139" y="398"/>
                    <a:pt x="139" y="398"/>
                    <a:pt x="140" y="398"/>
                  </a:cubicBezTo>
                  <a:cubicBezTo>
                    <a:pt x="185" y="400"/>
                    <a:pt x="185" y="400"/>
                    <a:pt x="185" y="400"/>
                  </a:cubicBezTo>
                  <a:cubicBezTo>
                    <a:pt x="154" y="296"/>
                    <a:pt x="154" y="296"/>
                    <a:pt x="154" y="296"/>
                  </a:cubicBezTo>
                  <a:cubicBezTo>
                    <a:pt x="154" y="296"/>
                    <a:pt x="154" y="296"/>
                    <a:pt x="154" y="296"/>
                  </a:cubicBezTo>
                  <a:cubicBezTo>
                    <a:pt x="155" y="294"/>
                    <a:pt x="155" y="292"/>
                    <a:pt x="155" y="289"/>
                  </a:cubicBezTo>
                  <a:cubicBezTo>
                    <a:pt x="155" y="277"/>
                    <a:pt x="147" y="265"/>
                    <a:pt x="137" y="256"/>
                  </a:cubicBezTo>
                  <a:cubicBezTo>
                    <a:pt x="127" y="245"/>
                    <a:pt x="114" y="236"/>
                    <a:pt x="108" y="221"/>
                  </a:cubicBezTo>
                  <a:cubicBezTo>
                    <a:pt x="105" y="213"/>
                    <a:pt x="104" y="203"/>
                    <a:pt x="104" y="194"/>
                  </a:cubicBezTo>
                  <a:cubicBezTo>
                    <a:pt x="104" y="191"/>
                    <a:pt x="104" y="188"/>
                    <a:pt x="104" y="185"/>
                  </a:cubicBezTo>
                  <a:cubicBezTo>
                    <a:pt x="104" y="172"/>
                    <a:pt x="104" y="160"/>
                    <a:pt x="96" y="150"/>
                  </a:cubicBezTo>
                  <a:cubicBezTo>
                    <a:pt x="87" y="139"/>
                    <a:pt x="70" y="135"/>
                    <a:pt x="62" y="123"/>
                  </a:cubicBezTo>
                  <a:cubicBezTo>
                    <a:pt x="58" y="117"/>
                    <a:pt x="56" y="109"/>
                    <a:pt x="55" y="102"/>
                  </a:cubicBezTo>
                  <a:cubicBezTo>
                    <a:pt x="46" y="64"/>
                    <a:pt x="27" y="28"/>
                    <a:pt x="1" y="0"/>
                  </a:cubicBezTo>
                </a:path>
              </a:pathLst>
            </a:custGeom>
            <a:solidFill>
              <a:srgbClr val="8F0303"/>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762" name="Freeform 32"/>
            <p:cNvSpPr/>
            <p:nvPr/>
          </p:nvSpPr>
          <p:spPr bwMode="auto">
            <a:xfrm>
              <a:off x="872" y="2852"/>
              <a:ext cx="425" cy="1320"/>
            </a:xfrm>
            <a:custGeom>
              <a:avLst/>
              <a:gdLst>
                <a:gd name="T0" fmla="*/ 35 w 179"/>
                <a:gd name="T1" fmla="*/ 555 h 556"/>
                <a:gd name="T2" fmla="*/ 68 w 179"/>
                <a:gd name="T3" fmla="*/ 541 h 556"/>
                <a:gd name="T4" fmla="*/ 77 w 179"/>
                <a:gd name="T5" fmla="*/ 518 h 556"/>
                <a:gd name="T6" fmla="*/ 84 w 179"/>
                <a:gd name="T7" fmla="*/ 489 h 556"/>
                <a:gd name="T8" fmla="*/ 99 w 179"/>
                <a:gd name="T9" fmla="*/ 419 h 556"/>
                <a:gd name="T10" fmla="*/ 120 w 179"/>
                <a:gd name="T11" fmla="*/ 334 h 556"/>
                <a:gd name="T12" fmla="*/ 129 w 179"/>
                <a:gd name="T13" fmla="*/ 260 h 556"/>
                <a:gd name="T14" fmla="*/ 153 w 179"/>
                <a:gd name="T15" fmla="*/ 181 h 556"/>
                <a:gd name="T16" fmla="*/ 162 w 179"/>
                <a:gd name="T17" fmla="*/ 124 h 556"/>
                <a:gd name="T18" fmla="*/ 178 w 179"/>
                <a:gd name="T19" fmla="*/ 82 h 556"/>
                <a:gd name="T20" fmla="*/ 178 w 179"/>
                <a:gd name="T21" fmla="*/ 35 h 556"/>
                <a:gd name="T22" fmla="*/ 173 w 179"/>
                <a:gd name="T23" fmla="*/ 3 h 556"/>
                <a:gd name="T24" fmla="*/ 171 w 179"/>
                <a:gd name="T25" fmla="*/ 1 h 556"/>
                <a:gd name="T26" fmla="*/ 132 w 179"/>
                <a:gd name="T27" fmla="*/ 49 h 556"/>
                <a:gd name="T28" fmla="*/ 100 w 179"/>
                <a:gd name="T29" fmla="*/ 162 h 556"/>
                <a:gd name="T30" fmla="*/ 73 w 179"/>
                <a:gd name="T31" fmla="*/ 210 h 556"/>
                <a:gd name="T32" fmla="*/ 70 w 179"/>
                <a:gd name="T33" fmla="*/ 286 h 556"/>
                <a:gd name="T34" fmla="*/ 45 w 179"/>
                <a:gd name="T35" fmla="*/ 327 h 556"/>
                <a:gd name="T36" fmla="*/ 39 w 179"/>
                <a:gd name="T37" fmla="*/ 393 h 556"/>
                <a:gd name="T38" fmla="*/ 12 w 179"/>
                <a:gd name="T39" fmla="*/ 460 h 556"/>
                <a:gd name="T40" fmla="*/ 1 w 179"/>
                <a:gd name="T41" fmla="*/ 488 h 556"/>
                <a:gd name="T42" fmla="*/ 14 w 179"/>
                <a:gd name="T43" fmla="*/ 547 h 556"/>
                <a:gd name="T44" fmla="*/ 20 w 179"/>
                <a:gd name="T45" fmla="*/ 553 h 556"/>
                <a:gd name="T46" fmla="*/ 14 w 179"/>
                <a:gd name="T47" fmla="*/ 546 h 556"/>
                <a:gd name="T48" fmla="*/ 2 w 179"/>
                <a:gd name="T49" fmla="*/ 489 h 556"/>
                <a:gd name="T50" fmla="*/ 13 w 179"/>
                <a:gd name="T51" fmla="*/ 461 h 556"/>
                <a:gd name="T52" fmla="*/ 41 w 179"/>
                <a:gd name="T53" fmla="*/ 393 h 556"/>
                <a:gd name="T54" fmla="*/ 47 w 179"/>
                <a:gd name="T55" fmla="*/ 328 h 556"/>
                <a:gd name="T56" fmla="*/ 72 w 179"/>
                <a:gd name="T57" fmla="*/ 287 h 556"/>
                <a:gd name="T58" fmla="*/ 76 w 179"/>
                <a:gd name="T59" fmla="*/ 211 h 556"/>
                <a:gd name="T60" fmla="*/ 102 w 179"/>
                <a:gd name="T61" fmla="*/ 163 h 556"/>
                <a:gd name="T62" fmla="*/ 135 w 179"/>
                <a:gd name="T63" fmla="*/ 50 h 556"/>
                <a:gd name="T64" fmla="*/ 173 w 179"/>
                <a:gd name="T65" fmla="*/ 4 h 556"/>
                <a:gd name="T66" fmla="*/ 171 w 179"/>
                <a:gd name="T67" fmla="*/ 5 h 556"/>
                <a:gd name="T68" fmla="*/ 176 w 179"/>
                <a:gd name="T69" fmla="*/ 66 h 556"/>
                <a:gd name="T70" fmla="*/ 170 w 179"/>
                <a:gd name="T71" fmla="*/ 95 h 556"/>
                <a:gd name="T72" fmla="*/ 154 w 179"/>
                <a:gd name="T73" fmla="*/ 152 h 556"/>
                <a:gd name="T74" fmla="*/ 140 w 179"/>
                <a:gd name="T75" fmla="*/ 235 h 556"/>
                <a:gd name="T76" fmla="*/ 121 w 179"/>
                <a:gd name="T77" fmla="*/ 284 h 556"/>
                <a:gd name="T78" fmla="*/ 98 w 179"/>
                <a:gd name="T79" fmla="*/ 376 h 556"/>
                <a:gd name="T80" fmla="*/ 99 w 179"/>
                <a:gd name="T81" fmla="*/ 458 h 556"/>
                <a:gd name="T82" fmla="*/ 77 w 179"/>
                <a:gd name="T83" fmla="*/ 503 h 556"/>
                <a:gd name="T84" fmla="*/ 74 w 179"/>
                <a:gd name="T85" fmla="*/ 531 h 556"/>
                <a:gd name="T86" fmla="*/ 49 w 179"/>
                <a:gd name="T87" fmla="*/ 550 h 556"/>
                <a:gd name="T88" fmla="*/ 26 w 179"/>
                <a:gd name="T89" fmla="*/ 555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9" h="556">
                  <a:moveTo>
                    <a:pt x="23" y="555"/>
                  </a:moveTo>
                  <a:cubicBezTo>
                    <a:pt x="23" y="555"/>
                    <a:pt x="27" y="556"/>
                    <a:pt x="35" y="555"/>
                  </a:cubicBezTo>
                  <a:cubicBezTo>
                    <a:pt x="39" y="554"/>
                    <a:pt x="44" y="553"/>
                    <a:pt x="50" y="551"/>
                  </a:cubicBezTo>
                  <a:cubicBezTo>
                    <a:pt x="55" y="549"/>
                    <a:pt x="62" y="546"/>
                    <a:pt x="68" y="541"/>
                  </a:cubicBezTo>
                  <a:cubicBezTo>
                    <a:pt x="71" y="539"/>
                    <a:pt x="73" y="535"/>
                    <a:pt x="75" y="531"/>
                  </a:cubicBezTo>
                  <a:cubicBezTo>
                    <a:pt x="77" y="527"/>
                    <a:pt x="77" y="522"/>
                    <a:pt x="77" y="518"/>
                  </a:cubicBezTo>
                  <a:cubicBezTo>
                    <a:pt x="77" y="513"/>
                    <a:pt x="77" y="508"/>
                    <a:pt x="78" y="503"/>
                  </a:cubicBezTo>
                  <a:cubicBezTo>
                    <a:pt x="79" y="498"/>
                    <a:pt x="81" y="494"/>
                    <a:pt x="84" y="489"/>
                  </a:cubicBezTo>
                  <a:cubicBezTo>
                    <a:pt x="89" y="480"/>
                    <a:pt x="98" y="471"/>
                    <a:pt x="100" y="458"/>
                  </a:cubicBezTo>
                  <a:cubicBezTo>
                    <a:pt x="104" y="446"/>
                    <a:pt x="101" y="432"/>
                    <a:pt x="99" y="419"/>
                  </a:cubicBezTo>
                  <a:cubicBezTo>
                    <a:pt x="97" y="406"/>
                    <a:pt x="95" y="391"/>
                    <a:pt x="100" y="377"/>
                  </a:cubicBezTo>
                  <a:cubicBezTo>
                    <a:pt x="105" y="363"/>
                    <a:pt x="115" y="350"/>
                    <a:pt x="120" y="334"/>
                  </a:cubicBezTo>
                  <a:cubicBezTo>
                    <a:pt x="125" y="319"/>
                    <a:pt x="122" y="301"/>
                    <a:pt x="124" y="284"/>
                  </a:cubicBezTo>
                  <a:cubicBezTo>
                    <a:pt x="124" y="276"/>
                    <a:pt x="126" y="267"/>
                    <a:pt x="129" y="260"/>
                  </a:cubicBezTo>
                  <a:cubicBezTo>
                    <a:pt x="133" y="252"/>
                    <a:pt x="138" y="244"/>
                    <a:pt x="142" y="236"/>
                  </a:cubicBezTo>
                  <a:cubicBezTo>
                    <a:pt x="150" y="219"/>
                    <a:pt x="151" y="200"/>
                    <a:pt x="153" y="181"/>
                  </a:cubicBezTo>
                  <a:cubicBezTo>
                    <a:pt x="155" y="172"/>
                    <a:pt x="156" y="162"/>
                    <a:pt x="157" y="152"/>
                  </a:cubicBezTo>
                  <a:cubicBezTo>
                    <a:pt x="158" y="143"/>
                    <a:pt x="159" y="133"/>
                    <a:pt x="162" y="124"/>
                  </a:cubicBezTo>
                  <a:cubicBezTo>
                    <a:pt x="164" y="114"/>
                    <a:pt x="168" y="105"/>
                    <a:pt x="172" y="96"/>
                  </a:cubicBezTo>
                  <a:cubicBezTo>
                    <a:pt x="174" y="91"/>
                    <a:pt x="176" y="87"/>
                    <a:pt x="178" y="82"/>
                  </a:cubicBezTo>
                  <a:cubicBezTo>
                    <a:pt x="178" y="76"/>
                    <a:pt x="179" y="71"/>
                    <a:pt x="179" y="66"/>
                  </a:cubicBezTo>
                  <a:cubicBezTo>
                    <a:pt x="179" y="56"/>
                    <a:pt x="179" y="46"/>
                    <a:pt x="178" y="35"/>
                  </a:cubicBezTo>
                  <a:cubicBezTo>
                    <a:pt x="177" y="25"/>
                    <a:pt x="175" y="15"/>
                    <a:pt x="174" y="4"/>
                  </a:cubicBezTo>
                  <a:cubicBezTo>
                    <a:pt x="174" y="4"/>
                    <a:pt x="173" y="3"/>
                    <a:pt x="173" y="3"/>
                  </a:cubicBezTo>
                  <a:cubicBezTo>
                    <a:pt x="173" y="0"/>
                    <a:pt x="173" y="0"/>
                    <a:pt x="173" y="0"/>
                  </a:cubicBezTo>
                  <a:cubicBezTo>
                    <a:pt x="171" y="1"/>
                    <a:pt x="171" y="1"/>
                    <a:pt x="171" y="1"/>
                  </a:cubicBezTo>
                  <a:cubicBezTo>
                    <a:pt x="162" y="6"/>
                    <a:pt x="154" y="13"/>
                    <a:pt x="147" y="22"/>
                  </a:cubicBezTo>
                  <a:cubicBezTo>
                    <a:pt x="141" y="30"/>
                    <a:pt x="136" y="39"/>
                    <a:pt x="132" y="49"/>
                  </a:cubicBezTo>
                  <a:cubicBezTo>
                    <a:pt x="125" y="68"/>
                    <a:pt x="122" y="88"/>
                    <a:pt x="118" y="108"/>
                  </a:cubicBezTo>
                  <a:cubicBezTo>
                    <a:pt x="115" y="127"/>
                    <a:pt x="110" y="146"/>
                    <a:pt x="100" y="162"/>
                  </a:cubicBezTo>
                  <a:cubicBezTo>
                    <a:pt x="95" y="170"/>
                    <a:pt x="89" y="177"/>
                    <a:pt x="84" y="185"/>
                  </a:cubicBezTo>
                  <a:cubicBezTo>
                    <a:pt x="79" y="193"/>
                    <a:pt x="74" y="201"/>
                    <a:pt x="73" y="210"/>
                  </a:cubicBezTo>
                  <a:cubicBezTo>
                    <a:pt x="70" y="229"/>
                    <a:pt x="81" y="246"/>
                    <a:pt x="79" y="263"/>
                  </a:cubicBezTo>
                  <a:cubicBezTo>
                    <a:pt x="78" y="271"/>
                    <a:pt x="74" y="279"/>
                    <a:pt x="70" y="286"/>
                  </a:cubicBezTo>
                  <a:cubicBezTo>
                    <a:pt x="66" y="293"/>
                    <a:pt x="62" y="300"/>
                    <a:pt x="57" y="306"/>
                  </a:cubicBezTo>
                  <a:cubicBezTo>
                    <a:pt x="52" y="313"/>
                    <a:pt x="48" y="320"/>
                    <a:pt x="45" y="327"/>
                  </a:cubicBezTo>
                  <a:cubicBezTo>
                    <a:pt x="42" y="334"/>
                    <a:pt x="40" y="342"/>
                    <a:pt x="39" y="350"/>
                  </a:cubicBezTo>
                  <a:cubicBezTo>
                    <a:pt x="38" y="365"/>
                    <a:pt x="40" y="379"/>
                    <a:pt x="39" y="393"/>
                  </a:cubicBezTo>
                  <a:cubicBezTo>
                    <a:pt x="38" y="406"/>
                    <a:pt x="34" y="418"/>
                    <a:pt x="28" y="429"/>
                  </a:cubicBezTo>
                  <a:cubicBezTo>
                    <a:pt x="23" y="440"/>
                    <a:pt x="17" y="450"/>
                    <a:pt x="12" y="460"/>
                  </a:cubicBezTo>
                  <a:cubicBezTo>
                    <a:pt x="9" y="465"/>
                    <a:pt x="7" y="470"/>
                    <a:pt x="5" y="474"/>
                  </a:cubicBezTo>
                  <a:cubicBezTo>
                    <a:pt x="3" y="479"/>
                    <a:pt x="2" y="484"/>
                    <a:pt x="1" y="488"/>
                  </a:cubicBezTo>
                  <a:cubicBezTo>
                    <a:pt x="0" y="498"/>
                    <a:pt x="0" y="506"/>
                    <a:pt x="1" y="514"/>
                  </a:cubicBezTo>
                  <a:cubicBezTo>
                    <a:pt x="3" y="529"/>
                    <a:pt x="8" y="540"/>
                    <a:pt x="14" y="547"/>
                  </a:cubicBezTo>
                  <a:cubicBezTo>
                    <a:pt x="15" y="548"/>
                    <a:pt x="16" y="549"/>
                    <a:pt x="17" y="551"/>
                  </a:cubicBezTo>
                  <a:cubicBezTo>
                    <a:pt x="18" y="552"/>
                    <a:pt x="19" y="552"/>
                    <a:pt x="20" y="553"/>
                  </a:cubicBezTo>
                  <a:cubicBezTo>
                    <a:pt x="22" y="554"/>
                    <a:pt x="23" y="555"/>
                    <a:pt x="23" y="555"/>
                  </a:cubicBezTo>
                  <a:cubicBezTo>
                    <a:pt x="23" y="555"/>
                    <a:pt x="19" y="553"/>
                    <a:pt x="14" y="546"/>
                  </a:cubicBezTo>
                  <a:cubicBezTo>
                    <a:pt x="9" y="540"/>
                    <a:pt x="4" y="529"/>
                    <a:pt x="2" y="514"/>
                  </a:cubicBezTo>
                  <a:cubicBezTo>
                    <a:pt x="1" y="506"/>
                    <a:pt x="1" y="498"/>
                    <a:pt x="2" y="489"/>
                  </a:cubicBezTo>
                  <a:cubicBezTo>
                    <a:pt x="3" y="484"/>
                    <a:pt x="4" y="479"/>
                    <a:pt x="6" y="475"/>
                  </a:cubicBezTo>
                  <a:cubicBezTo>
                    <a:pt x="8" y="470"/>
                    <a:pt x="11" y="466"/>
                    <a:pt x="13" y="461"/>
                  </a:cubicBezTo>
                  <a:cubicBezTo>
                    <a:pt x="18" y="451"/>
                    <a:pt x="24" y="441"/>
                    <a:pt x="30" y="430"/>
                  </a:cubicBezTo>
                  <a:cubicBezTo>
                    <a:pt x="35" y="419"/>
                    <a:pt x="40" y="407"/>
                    <a:pt x="41" y="393"/>
                  </a:cubicBezTo>
                  <a:cubicBezTo>
                    <a:pt x="43" y="379"/>
                    <a:pt x="41" y="365"/>
                    <a:pt x="42" y="350"/>
                  </a:cubicBezTo>
                  <a:cubicBezTo>
                    <a:pt x="42" y="342"/>
                    <a:pt x="44" y="335"/>
                    <a:pt x="47" y="328"/>
                  </a:cubicBezTo>
                  <a:cubicBezTo>
                    <a:pt x="50" y="321"/>
                    <a:pt x="54" y="314"/>
                    <a:pt x="59" y="308"/>
                  </a:cubicBezTo>
                  <a:cubicBezTo>
                    <a:pt x="63" y="301"/>
                    <a:pt x="68" y="295"/>
                    <a:pt x="72" y="287"/>
                  </a:cubicBezTo>
                  <a:cubicBezTo>
                    <a:pt x="77" y="280"/>
                    <a:pt x="80" y="272"/>
                    <a:pt x="81" y="263"/>
                  </a:cubicBezTo>
                  <a:cubicBezTo>
                    <a:pt x="83" y="245"/>
                    <a:pt x="73" y="228"/>
                    <a:pt x="76" y="211"/>
                  </a:cubicBezTo>
                  <a:cubicBezTo>
                    <a:pt x="77" y="202"/>
                    <a:pt x="81" y="194"/>
                    <a:pt x="86" y="186"/>
                  </a:cubicBezTo>
                  <a:cubicBezTo>
                    <a:pt x="91" y="179"/>
                    <a:pt x="97" y="171"/>
                    <a:pt x="102" y="163"/>
                  </a:cubicBezTo>
                  <a:cubicBezTo>
                    <a:pt x="113" y="147"/>
                    <a:pt x="118" y="128"/>
                    <a:pt x="121" y="108"/>
                  </a:cubicBezTo>
                  <a:cubicBezTo>
                    <a:pt x="125" y="89"/>
                    <a:pt x="128" y="69"/>
                    <a:pt x="135" y="50"/>
                  </a:cubicBezTo>
                  <a:cubicBezTo>
                    <a:pt x="139" y="41"/>
                    <a:pt x="143" y="32"/>
                    <a:pt x="150" y="23"/>
                  </a:cubicBezTo>
                  <a:cubicBezTo>
                    <a:pt x="156" y="15"/>
                    <a:pt x="163" y="9"/>
                    <a:pt x="173" y="4"/>
                  </a:cubicBezTo>
                  <a:cubicBezTo>
                    <a:pt x="171" y="3"/>
                    <a:pt x="171" y="3"/>
                    <a:pt x="171" y="3"/>
                  </a:cubicBezTo>
                  <a:cubicBezTo>
                    <a:pt x="171" y="3"/>
                    <a:pt x="171" y="4"/>
                    <a:pt x="171" y="5"/>
                  </a:cubicBezTo>
                  <a:cubicBezTo>
                    <a:pt x="172" y="15"/>
                    <a:pt x="174" y="25"/>
                    <a:pt x="175" y="36"/>
                  </a:cubicBezTo>
                  <a:cubicBezTo>
                    <a:pt x="176" y="46"/>
                    <a:pt x="177" y="56"/>
                    <a:pt x="176" y="66"/>
                  </a:cubicBezTo>
                  <a:cubicBezTo>
                    <a:pt x="176" y="71"/>
                    <a:pt x="176" y="76"/>
                    <a:pt x="175" y="81"/>
                  </a:cubicBezTo>
                  <a:cubicBezTo>
                    <a:pt x="174" y="86"/>
                    <a:pt x="172" y="90"/>
                    <a:pt x="170" y="95"/>
                  </a:cubicBezTo>
                  <a:cubicBezTo>
                    <a:pt x="166" y="104"/>
                    <a:pt x="162" y="113"/>
                    <a:pt x="159" y="123"/>
                  </a:cubicBezTo>
                  <a:cubicBezTo>
                    <a:pt x="156" y="133"/>
                    <a:pt x="155" y="143"/>
                    <a:pt x="154" y="152"/>
                  </a:cubicBezTo>
                  <a:cubicBezTo>
                    <a:pt x="153" y="162"/>
                    <a:pt x="152" y="171"/>
                    <a:pt x="151" y="181"/>
                  </a:cubicBezTo>
                  <a:cubicBezTo>
                    <a:pt x="149" y="200"/>
                    <a:pt x="147" y="218"/>
                    <a:pt x="140" y="235"/>
                  </a:cubicBezTo>
                  <a:cubicBezTo>
                    <a:pt x="136" y="243"/>
                    <a:pt x="131" y="250"/>
                    <a:pt x="127" y="259"/>
                  </a:cubicBezTo>
                  <a:cubicBezTo>
                    <a:pt x="123" y="267"/>
                    <a:pt x="121" y="276"/>
                    <a:pt x="121" y="284"/>
                  </a:cubicBezTo>
                  <a:cubicBezTo>
                    <a:pt x="120" y="302"/>
                    <a:pt x="122" y="318"/>
                    <a:pt x="118" y="334"/>
                  </a:cubicBezTo>
                  <a:cubicBezTo>
                    <a:pt x="113" y="349"/>
                    <a:pt x="103" y="362"/>
                    <a:pt x="98" y="376"/>
                  </a:cubicBezTo>
                  <a:cubicBezTo>
                    <a:pt x="93" y="391"/>
                    <a:pt x="95" y="406"/>
                    <a:pt x="97" y="419"/>
                  </a:cubicBezTo>
                  <a:cubicBezTo>
                    <a:pt x="99" y="433"/>
                    <a:pt x="102" y="446"/>
                    <a:pt x="99" y="458"/>
                  </a:cubicBezTo>
                  <a:cubicBezTo>
                    <a:pt x="96" y="470"/>
                    <a:pt x="88" y="479"/>
                    <a:pt x="82" y="488"/>
                  </a:cubicBezTo>
                  <a:cubicBezTo>
                    <a:pt x="79" y="493"/>
                    <a:pt x="77" y="498"/>
                    <a:pt x="77" y="503"/>
                  </a:cubicBezTo>
                  <a:cubicBezTo>
                    <a:pt x="76" y="508"/>
                    <a:pt x="76" y="513"/>
                    <a:pt x="76" y="518"/>
                  </a:cubicBezTo>
                  <a:cubicBezTo>
                    <a:pt x="75" y="522"/>
                    <a:pt x="75" y="527"/>
                    <a:pt x="74" y="531"/>
                  </a:cubicBezTo>
                  <a:cubicBezTo>
                    <a:pt x="72" y="535"/>
                    <a:pt x="70" y="538"/>
                    <a:pt x="67" y="540"/>
                  </a:cubicBezTo>
                  <a:cubicBezTo>
                    <a:pt x="61" y="545"/>
                    <a:pt x="55" y="548"/>
                    <a:pt x="49" y="550"/>
                  </a:cubicBezTo>
                  <a:cubicBezTo>
                    <a:pt x="44" y="552"/>
                    <a:pt x="39" y="553"/>
                    <a:pt x="35" y="554"/>
                  </a:cubicBezTo>
                  <a:cubicBezTo>
                    <a:pt x="31" y="555"/>
                    <a:pt x="28" y="555"/>
                    <a:pt x="26" y="555"/>
                  </a:cubicBezTo>
                  <a:cubicBezTo>
                    <a:pt x="24" y="555"/>
                    <a:pt x="23" y="555"/>
                    <a:pt x="23" y="555"/>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763" name="Freeform 33"/>
            <p:cNvSpPr/>
            <p:nvPr/>
          </p:nvSpPr>
          <p:spPr bwMode="auto">
            <a:xfrm>
              <a:off x="926" y="2916"/>
              <a:ext cx="335" cy="1254"/>
            </a:xfrm>
            <a:custGeom>
              <a:avLst/>
              <a:gdLst>
                <a:gd name="T0" fmla="*/ 141 w 141"/>
                <a:gd name="T1" fmla="*/ 0 h 528"/>
                <a:gd name="T2" fmla="*/ 141 w 141"/>
                <a:gd name="T3" fmla="*/ 2 h 528"/>
                <a:gd name="T4" fmla="*/ 140 w 141"/>
                <a:gd name="T5" fmla="*/ 6 h 528"/>
                <a:gd name="T6" fmla="*/ 136 w 141"/>
                <a:gd name="T7" fmla="*/ 21 h 528"/>
                <a:gd name="T8" fmla="*/ 127 w 141"/>
                <a:gd name="T9" fmla="*/ 44 h 528"/>
                <a:gd name="T10" fmla="*/ 116 w 141"/>
                <a:gd name="T11" fmla="*/ 76 h 528"/>
                <a:gd name="T12" fmla="*/ 107 w 141"/>
                <a:gd name="T13" fmla="*/ 116 h 528"/>
                <a:gd name="T14" fmla="*/ 92 w 141"/>
                <a:gd name="T15" fmla="*/ 159 h 528"/>
                <a:gd name="T16" fmla="*/ 81 w 141"/>
                <a:gd name="T17" fmla="*/ 182 h 528"/>
                <a:gd name="T18" fmla="*/ 75 w 141"/>
                <a:gd name="T19" fmla="*/ 208 h 528"/>
                <a:gd name="T20" fmla="*/ 65 w 141"/>
                <a:gd name="T21" fmla="*/ 262 h 528"/>
                <a:gd name="T22" fmla="*/ 40 w 141"/>
                <a:gd name="T23" fmla="*/ 365 h 528"/>
                <a:gd name="T24" fmla="*/ 19 w 141"/>
                <a:gd name="T25" fmla="*/ 450 h 528"/>
                <a:gd name="T26" fmla="*/ 5 w 141"/>
                <a:gd name="T27" fmla="*/ 507 h 528"/>
                <a:gd name="T28" fmla="*/ 1 w 141"/>
                <a:gd name="T29" fmla="*/ 522 h 528"/>
                <a:gd name="T30" fmla="*/ 0 w 141"/>
                <a:gd name="T31" fmla="*/ 526 h 528"/>
                <a:gd name="T32" fmla="*/ 0 w 141"/>
                <a:gd name="T33" fmla="*/ 528 h 528"/>
                <a:gd name="T34" fmla="*/ 0 w 141"/>
                <a:gd name="T35" fmla="*/ 526 h 528"/>
                <a:gd name="T36" fmla="*/ 1 w 141"/>
                <a:gd name="T37" fmla="*/ 523 h 528"/>
                <a:gd name="T38" fmla="*/ 6 w 141"/>
                <a:gd name="T39" fmla="*/ 507 h 528"/>
                <a:gd name="T40" fmla="*/ 21 w 141"/>
                <a:gd name="T41" fmla="*/ 450 h 528"/>
                <a:gd name="T42" fmla="*/ 42 w 141"/>
                <a:gd name="T43" fmla="*/ 366 h 528"/>
                <a:gd name="T44" fmla="*/ 68 w 141"/>
                <a:gd name="T45" fmla="*/ 263 h 528"/>
                <a:gd name="T46" fmla="*/ 78 w 141"/>
                <a:gd name="T47" fmla="*/ 208 h 528"/>
                <a:gd name="T48" fmla="*/ 84 w 141"/>
                <a:gd name="T49" fmla="*/ 183 h 528"/>
                <a:gd name="T50" fmla="*/ 95 w 141"/>
                <a:gd name="T51" fmla="*/ 161 h 528"/>
                <a:gd name="T52" fmla="*/ 109 w 141"/>
                <a:gd name="T53" fmla="*/ 116 h 528"/>
                <a:gd name="T54" fmla="*/ 118 w 141"/>
                <a:gd name="T55" fmla="*/ 77 h 528"/>
                <a:gd name="T56" fmla="*/ 128 w 141"/>
                <a:gd name="T57" fmla="*/ 45 h 528"/>
                <a:gd name="T58" fmla="*/ 137 w 141"/>
                <a:gd name="T59" fmla="*/ 21 h 528"/>
                <a:gd name="T60" fmla="*/ 140 w 141"/>
                <a:gd name="T61" fmla="*/ 6 h 528"/>
                <a:gd name="T62" fmla="*/ 141 w 141"/>
                <a:gd name="T63" fmla="*/ 2 h 528"/>
                <a:gd name="T64" fmla="*/ 141 w 141"/>
                <a:gd name="T65" fmla="*/ 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1" h="528">
                  <a:moveTo>
                    <a:pt x="141" y="0"/>
                  </a:moveTo>
                  <a:cubicBezTo>
                    <a:pt x="141" y="0"/>
                    <a:pt x="141" y="1"/>
                    <a:pt x="141" y="2"/>
                  </a:cubicBezTo>
                  <a:cubicBezTo>
                    <a:pt x="141" y="3"/>
                    <a:pt x="140" y="4"/>
                    <a:pt x="140" y="6"/>
                  </a:cubicBezTo>
                  <a:cubicBezTo>
                    <a:pt x="139" y="9"/>
                    <a:pt x="138" y="14"/>
                    <a:pt x="136" y="21"/>
                  </a:cubicBezTo>
                  <a:cubicBezTo>
                    <a:pt x="134" y="28"/>
                    <a:pt x="130" y="35"/>
                    <a:pt x="127" y="44"/>
                  </a:cubicBezTo>
                  <a:cubicBezTo>
                    <a:pt x="123" y="54"/>
                    <a:pt x="120" y="64"/>
                    <a:pt x="116" y="76"/>
                  </a:cubicBezTo>
                  <a:cubicBezTo>
                    <a:pt x="113" y="88"/>
                    <a:pt x="110" y="101"/>
                    <a:pt x="107" y="116"/>
                  </a:cubicBezTo>
                  <a:cubicBezTo>
                    <a:pt x="103" y="130"/>
                    <a:pt x="100" y="145"/>
                    <a:pt x="92" y="159"/>
                  </a:cubicBezTo>
                  <a:cubicBezTo>
                    <a:pt x="89" y="167"/>
                    <a:pt x="85" y="174"/>
                    <a:pt x="81" y="182"/>
                  </a:cubicBezTo>
                  <a:cubicBezTo>
                    <a:pt x="78" y="190"/>
                    <a:pt x="76" y="199"/>
                    <a:pt x="75" y="208"/>
                  </a:cubicBezTo>
                  <a:cubicBezTo>
                    <a:pt x="73" y="226"/>
                    <a:pt x="69" y="244"/>
                    <a:pt x="65" y="262"/>
                  </a:cubicBezTo>
                  <a:cubicBezTo>
                    <a:pt x="56" y="299"/>
                    <a:pt x="48" y="334"/>
                    <a:pt x="40" y="365"/>
                  </a:cubicBezTo>
                  <a:cubicBezTo>
                    <a:pt x="32" y="397"/>
                    <a:pt x="25" y="426"/>
                    <a:pt x="19" y="450"/>
                  </a:cubicBezTo>
                  <a:cubicBezTo>
                    <a:pt x="13" y="474"/>
                    <a:pt x="8" y="493"/>
                    <a:pt x="5" y="507"/>
                  </a:cubicBezTo>
                  <a:cubicBezTo>
                    <a:pt x="3" y="513"/>
                    <a:pt x="2" y="519"/>
                    <a:pt x="1" y="522"/>
                  </a:cubicBezTo>
                  <a:cubicBezTo>
                    <a:pt x="0" y="524"/>
                    <a:pt x="0" y="525"/>
                    <a:pt x="0" y="526"/>
                  </a:cubicBezTo>
                  <a:cubicBezTo>
                    <a:pt x="0" y="527"/>
                    <a:pt x="0" y="528"/>
                    <a:pt x="0" y="528"/>
                  </a:cubicBezTo>
                  <a:cubicBezTo>
                    <a:pt x="0" y="528"/>
                    <a:pt x="0" y="527"/>
                    <a:pt x="0" y="526"/>
                  </a:cubicBezTo>
                  <a:cubicBezTo>
                    <a:pt x="1" y="525"/>
                    <a:pt x="1" y="524"/>
                    <a:pt x="1" y="523"/>
                  </a:cubicBezTo>
                  <a:cubicBezTo>
                    <a:pt x="2" y="519"/>
                    <a:pt x="4" y="514"/>
                    <a:pt x="6" y="507"/>
                  </a:cubicBezTo>
                  <a:cubicBezTo>
                    <a:pt x="9" y="493"/>
                    <a:pt x="14" y="474"/>
                    <a:pt x="21" y="450"/>
                  </a:cubicBezTo>
                  <a:cubicBezTo>
                    <a:pt x="27" y="426"/>
                    <a:pt x="34" y="398"/>
                    <a:pt x="42" y="366"/>
                  </a:cubicBezTo>
                  <a:cubicBezTo>
                    <a:pt x="50" y="334"/>
                    <a:pt x="59" y="299"/>
                    <a:pt x="68" y="263"/>
                  </a:cubicBezTo>
                  <a:cubicBezTo>
                    <a:pt x="72" y="244"/>
                    <a:pt x="75" y="226"/>
                    <a:pt x="78" y="208"/>
                  </a:cubicBezTo>
                  <a:cubicBezTo>
                    <a:pt x="79" y="199"/>
                    <a:pt x="81" y="191"/>
                    <a:pt x="84" y="183"/>
                  </a:cubicBezTo>
                  <a:cubicBezTo>
                    <a:pt x="87" y="175"/>
                    <a:pt x="91" y="168"/>
                    <a:pt x="95" y="161"/>
                  </a:cubicBezTo>
                  <a:cubicBezTo>
                    <a:pt x="103" y="146"/>
                    <a:pt x="106" y="130"/>
                    <a:pt x="109" y="116"/>
                  </a:cubicBezTo>
                  <a:cubicBezTo>
                    <a:pt x="112" y="102"/>
                    <a:pt x="115" y="89"/>
                    <a:pt x="118" y="77"/>
                  </a:cubicBezTo>
                  <a:cubicBezTo>
                    <a:pt x="121" y="65"/>
                    <a:pt x="125" y="54"/>
                    <a:pt x="128" y="45"/>
                  </a:cubicBezTo>
                  <a:cubicBezTo>
                    <a:pt x="132" y="36"/>
                    <a:pt x="136" y="28"/>
                    <a:pt x="137" y="21"/>
                  </a:cubicBezTo>
                  <a:cubicBezTo>
                    <a:pt x="139" y="15"/>
                    <a:pt x="140" y="9"/>
                    <a:pt x="140" y="6"/>
                  </a:cubicBezTo>
                  <a:cubicBezTo>
                    <a:pt x="141" y="4"/>
                    <a:pt x="141" y="3"/>
                    <a:pt x="141" y="2"/>
                  </a:cubicBezTo>
                  <a:cubicBezTo>
                    <a:pt x="141" y="1"/>
                    <a:pt x="141" y="0"/>
                    <a:pt x="141" y="0"/>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764" name="Freeform 34"/>
            <p:cNvSpPr/>
            <p:nvPr/>
          </p:nvSpPr>
          <p:spPr bwMode="auto">
            <a:xfrm>
              <a:off x="556" y="2517"/>
              <a:ext cx="477" cy="1653"/>
            </a:xfrm>
            <a:custGeom>
              <a:avLst/>
              <a:gdLst>
                <a:gd name="T0" fmla="*/ 164 w 201"/>
                <a:gd name="T1" fmla="*/ 696 h 696"/>
                <a:gd name="T2" fmla="*/ 189 w 201"/>
                <a:gd name="T3" fmla="*/ 594 h 696"/>
                <a:gd name="T4" fmla="*/ 152 w 201"/>
                <a:gd name="T5" fmla="*/ 499 h 696"/>
                <a:gd name="T6" fmla="*/ 152 w 201"/>
                <a:gd name="T7" fmla="*/ 421 h 696"/>
                <a:gd name="T8" fmla="*/ 111 w 201"/>
                <a:gd name="T9" fmla="*/ 325 h 696"/>
                <a:gd name="T10" fmla="*/ 121 w 201"/>
                <a:gd name="T11" fmla="*/ 267 h 696"/>
                <a:gd name="T12" fmla="*/ 90 w 201"/>
                <a:gd name="T13" fmla="*/ 202 h 696"/>
                <a:gd name="T14" fmla="*/ 65 w 201"/>
                <a:gd name="T15" fmla="*/ 94 h 696"/>
                <a:gd name="T16" fmla="*/ 13 w 201"/>
                <a:gd name="T17" fmla="*/ 0 h 696"/>
                <a:gd name="T18" fmla="*/ 2 w 201"/>
                <a:gd name="T19" fmla="*/ 94 h 696"/>
                <a:gd name="T20" fmla="*/ 23 w 201"/>
                <a:gd name="T21" fmla="*/ 172 h 696"/>
                <a:gd name="T22" fmla="*/ 27 w 201"/>
                <a:gd name="T23" fmla="*/ 231 h 696"/>
                <a:gd name="T24" fmla="*/ 36 w 201"/>
                <a:gd name="T25" fmla="*/ 288 h 696"/>
                <a:gd name="T26" fmla="*/ 54 w 201"/>
                <a:gd name="T27" fmla="*/ 329 h 696"/>
                <a:gd name="T28" fmla="*/ 58 w 201"/>
                <a:gd name="T29" fmla="*/ 413 h 696"/>
                <a:gd name="T30" fmla="*/ 82 w 201"/>
                <a:gd name="T31" fmla="*/ 479 h 696"/>
                <a:gd name="T32" fmla="*/ 76 w 201"/>
                <a:gd name="T33" fmla="*/ 578 h 696"/>
                <a:gd name="T34" fmla="*/ 98 w 201"/>
                <a:gd name="T35" fmla="*/ 622 h 696"/>
                <a:gd name="T36" fmla="*/ 100 w 201"/>
                <a:gd name="T37" fmla="*/ 660 h 696"/>
                <a:gd name="T38" fmla="*/ 164 w 201"/>
                <a:gd name="T39" fmla="*/ 695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1" h="696">
                  <a:moveTo>
                    <a:pt x="164" y="696"/>
                  </a:moveTo>
                  <a:cubicBezTo>
                    <a:pt x="193" y="679"/>
                    <a:pt x="201" y="626"/>
                    <a:pt x="189" y="594"/>
                  </a:cubicBezTo>
                  <a:cubicBezTo>
                    <a:pt x="177" y="562"/>
                    <a:pt x="156" y="533"/>
                    <a:pt x="152" y="499"/>
                  </a:cubicBezTo>
                  <a:cubicBezTo>
                    <a:pt x="150" y="473"/>
                    <a:pt x="158" y="447"/>
                    <a:pt x="152" y="421"/>
                  </a:cubicBezTo>
                  <a:cubicBezTo>
                    <a:pt x="144" y="387"/>
                    <a:pt x="110" y="360"/>
                    <a:pt x="111" y="325"/>
                  </a:cubicBezTo>
                  <a:cubicBezTo>
                    <a:pt x="111" y="305"/>
                    <a:pt x="122" y="286"/>
                    <a:pt x="121" y="267"/>
                  </a:cubicBezTo>
                  <a:cubicBezTo>
                    <a:pt x="120" y="242"/>
                    <a:pt x="102" y="223"/>
                    <a:pt x="90" y="202"/>
                  </a:cubicBezTo>
                  <a:cubicBezTo>
                    <a:pt x="72" y="169"/>
                    <a:pt x="71" y="130"/>
                    <a:pt x="65" y="94"/>
                  </a:cubicBezTo>
                  <a:cubicBezTo>
                    <a:pt x="59" y="57"/>
                    <a:pt x="45" y="18"/>
                    <a:pt x="13" y="0"/>
                  </a:cubicBezTo>
                  <a:cubicBezTo>
                    <a:pt x="8" y="31"/>
                    <a:pt x="0" y="52"/>
                    <a:pt x="2" y="94"/>
                  </a:cubicBezTo>
                  <a:cubicBezTo>
                    <a:pt x="3" y="109"/>
                    <a:pt x="21" y="138"/>
                    <a:pt x="23" y="172"/>
                  </a:cubicBezTo>
                  <a:cubicBezTo>
                    <a:pt x="25" y="192"/>
                    <a:pt x="26" y="211"/>
                    <a:pt x="27" y="231"/>
                  </a:cubicBezTo>
                  <a:cubicBezTo>
                    <a:pt x="28" y="251"/>
                    <a:pt x="29" y="270"/>
                    <a:pt x="36" y="288"/>
                  </a:cubicBezTo>
                  <a:cubicBezTo>
                    <a:pt x="42" y="302"/>
                    <a:pt x="50" y="315"/>
                    <a:pt x="54" y="329"/>
                  </a:cubicBezTo>
                  <a:cubicBezTo>
                    <a:pt x="61" y="356"/>
                    <a:pt x="52" y="385"/>
                    <a:pt x="58" y="413"/>
                  </a:cubicBezTo>
                  <a:cubicBezTo>
                    <a:pt x="63" y="436"/>
                    <a:pt x="79" y="456"/>
                    <a:pt x="82" y="479"/>
                  </a:cubicBezTo>
                  <a:cubicBezTo>
                    <a:pt x="87" y="512"/>
                    <a:pt x="65" y="546"/>
                    <a:pt x="76" y="578"/>
                  </a:cubicBezTo>
                  <a:cubicBezTo>
                    <a:pt x="82" y="593"/>
                    <a:pt x="94" y="606"/>
                    <a:pt x="98" y="622"/>
                  </a:cubicBezTo>
                  <a:cubicBezTo>
                    <a:pt x="101" y="634"/>
                    <a:pt x="98" y="647"/>
                    <a:pt x="100" y="660"/>
                  </a:cubicBezTo>
                  <a:cubicBezTo>
                    <a:pt x="105" y="680"/>
                    <a:pt x="143" y="696"/>
                    <a:pt x="164" y="695"/>
                  </a:cubicBezTo>
                </a:path>
              </a:pathLst>
            </a:custGeom>
            <a:solidFill>
              <a:srgbClr val="FB525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765" name="Freeform 35"/>
            <p:cNvSpPr/>
            <p:nvPr/>
          </p:nvSpPr>
          <p:spPr bwMode="auto">
            <a:xfrm>
              <a:off x="606" y="2588"/>
              <a:ext cx="339" cy="1579"/>
            </a:xfrm>
            <a:custGeom>
              <a:avLst/>
              <a:gdLst>
                <a:gd name="T0" fmla="*/ 0 w 143"/>
                <a:gd name="T1" fmla="*/ 0 h 665"/>
                <a:gd name="T2" fmla="*/ 0 w 143"/>
                <a:gd name="T3" fmla="*/ 2 h 665"/>
                <a:gd name="T4" fmla="*/ 1 w 143"/>
                <a:gd name="T5" fmla="*/ 7 h 665"/>
                <a:gd name="T6" fmla="*/ 4 w 143"/>
                <a:gd name="T7" fmla="*/ 27 h 665"/>
                <a:gd name="T8" fmla="*/ 13 w 143"/>
                <a:gd name="T9" fmla="*/ 57 h 665"/>
                <a:gd name="T10" fmla="*/ 24 w 143"/>
                <a:gd name="T11" fmla="*/ 97 h 665"/>
                <a:gd name="T12" fmla="*/ 33 w 143"/>
                <a:gd name="T13" fmla="*/ 147 h 665"/>
                <a:gd name="T14" fmla="*/ 48 w 143"/>
                <a:gd name="T15" fmla="*/ 202 h 665"/>
                <a:gd name="T16" fmla="*/ 60 w 143"/>
                <a:gd name="T17" fmla="*/ 231 h 665"/>
                <a:gd name="T18" fmla="*/ 66 w 143"/>
                <a:gd name="T19" fmla="*/ 263 h 665"/>
                <a:gd name="T20" fmla="*/ 75 w 143"/>
                <a:gd name="T21" fmla="*/ 331 h 665"/>
                <a:gd name="T22" fmla="*/ 100 w 143"/>
                <a:gd name="T23" fmla="*/ 461 h 665"/>
                <a:gd name="T24" fmla="*/ 122 w 143"/>
                <a:gd name="T25" fmla="*/ 567 h 665"/>
                <a:gd name="T26" fmla="*/ 137 w 143"/>
                <a:gd name="T27" fmla="*/ 639 h 665"/>
                <a:gd name="T28" fmla="*/ 141 w 143"/>
                <a:gd name="T29" fmla="*/ 658 h 665"/>
                <a:gd name="T30" fmla="*/ 142 w 143"/>
                <a:gd name="T31" fmla="*/ 663 h 665"/>
                <a:gd name="T32" fmla="*/ 143 w 143"/>
                <a:gd name="T33" fmla="*/ 665 h 665"/>
                <a:gd name="T34" fmla="*/ 142 w 143"/>
                <a:gd name="T35" fmla="*/ 663 h 665"/>
                <a:gd name="T36" fmla="*/ 142 w 143"/>
                <a:gd name="T37" fmla="*/ 658 h 665"/>
                <a:gd name="T38" fmla="*/ 138 w 143"/>
                <a:gd name="T39" fmla="*/ 638 h 665"/>
                <a:gd name="T40" fmla="*/ 124 w 143"/>
                <a:gd name="T41" fmla="*/ 567 h 665"/>
                <a:gd name="T42" fmla="*/ 103 w 143"/>
                <a:gd name="T43" fmla="*/ 461 h 665"/>
                <a:gd name="T44" fmla="*/ 78 w 143"/>
                <a:gd name="T45" fmla="*/ 330 h 665"/>
                <a:gd name="T46" fmla="*/ 69 w 143"/>
                <a:gd name="T47" fmla="*/ 263 h 665"/>
                <a:gd name="T48" fmla="*/ 63 w 143"/>
                <a:gd name="T49" fmla="*/ 230 h 665"/>
                <a:gd name="T50" fmla="*/ 50 w 143"/>
                <a:gd name="T51" fmla="*/ 201 h 665"/>
                <a:gd name="T52" fmla="*/ 35 w 143"/>
                <a:gd name="T53" fmla="*/ 146 h 665"/>
                <a:gd name="T54" fmla="*/ 26 w 143"/>
                <a:gd name="T55" fmla="*/ 97 h 665"/>
                <a:gd name="T56" fmla="*/ 15 w 143"/>
                <a:gd name="T57" fmla="*/ 56 h 665"/>
                <a:gd name="T58" fmla="*/ 5 w 143"/>
                <a:gd name="T59" fmla="*/ 27 h 665"/>
                <a:gd name="T60" fmla="*/ 1 w 143"/>
                <a:gd name="T61" fmla="*/ 7 h 665"/>
                <a:gd name="T62" fmla="*/ 0 w 143"/>
                <a:gd name="T63" fmla="*/ 2 h 665"/>
                <a:gd name="T64" fmla="*/ 0 w 143"/>
                <a:gd name="T65" fmla="*/ 0 h 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3" h="665">
                  <a:moveTo>
                    <a:pt x="0" y="0"/>
                  </a:moveTo>
                  <a:cubicBezTo>
                    <a:pt x="0" y="0"/>
                    <a:pt x="0" y="1"/>
                    <a:pt x="0" y="2"/>
                  </a:cubicBezTo>
                  <a:cubicBezTo>
                    <a:pt x="0" y="4"/>
                    <a:pt x="0" y="5"/>
                    <a:pt x="1" y="7"/>
                  </a:cubicBezTo>
                  <a:cubicBezTo>
                    <a:pt x="1" y="12"/>
                    <a:pt x="2" y="18"/>
                    <a:pt x="4" y="27"/>
                  </a:cubicBezTo>
                  <a:cubicBezTo>
                    <a:pt x="5" y="36"/>
                    <a:pt x="10" y="45"/>
                    <a:pt x="13" y="57"/>
                  </a:cubicBezTo>
                  <a:cubicBezTo>
                    <a:pt x="17" y="69"/>
                    <a:pt x="21" y="82"/>
                    <a:pt x="24" y="97"/>
                  </a:cubicBezTo>
                  <a:cubicBezTo>
                    <a:pt x="27" y="112"/>
                    <a:pt x="30" y="129"/>
                    <a:pt x="33" y="147"/>
                  </a:cubicBezTo>
                  <a:cubicBezTo>
                    <a:pt x="36" y="164"/>
                    <a:pt x="39" y="184"/>
                    <a:pt x="48" y="202"/>
                  </a:cubicBezTo>
                  <a:cubicBezTo>
                    <a:pt x="52" y="212"/>
                    <a:pt x="57" y="221"/>
                    <a:pt x="60" y="231"/>
                  </a:cubicBezTo>
                  <a:cubicBezTo>
                    <a:pt x="64" y="241"/>
                    <a:pt x="65" y="252"/>
                    <a:pt x="66" y="263"/>
                  </a:cubicBezTo>
                  <a:cubicBezTo>
                    <a:pt x="68" y="285"/>
                    <a:pt x="71" y="308"/>
                    <a:pt x="75" y="331"/>
                  </a:cubicBezTo>
                  <a:cubicBezTo>
                    <a:pt x="84" y="377"/>
                    <a:pt x="92" y="421"/>
                    <a:pt x="100" y="461"/>
                  </a:cubicBezTo>
                  <a:cubicBezTo>
                    <a:pt x="108" y="501"/>
                    <a:pt x="116" y="537"/>
                    <a:pt x="122" y="567"/>
                  </a:cubicBezTo>
                  <a:cubicBezTo>
                    <a:pt x="128" y="597"/>
                    <a:pt x="133" y="621"/>
                    <a:pt x="137" y="639"/>
                  </a:cubicBezTo>
                  <a:cubicBezTo>
                    <a:pt x="139" y="647"/>
                    <a:pt x="140" y="653"/>
                    <a:pt x="141" y="658"/>
                  </a:cubicBezTo>
                  <a:cubicBezTo>
                    <a:pt x="141" y="660"/>
                    <a:pt x="142" y="662"/>
                    <a:pt x="142" y="663"/>
                  </a:cubicBezTo>
                  <a:cubicBezTo>
                    <a:pt x="142" y="664"/>
                    <a:pt x="143" y="665"/>
                    <a:pt x="143" y="665"/>
                  </a:cubicBezTo>
                  <a:cubicBezTo>
                    <a:pt x="143" y="665"/>
                    <a:pt x="143" y="664"/>
                    <a:pt x="142" y="663"/>
                  </a:cubicBezTo>
                  <a:cubicBezTo>
                    <a:pt x="142" y="662"/>
                    <a:pt x="142" y="660"/>
                    <a:pt x="142" y="658"/>
                  </a:cubicBezTo>
                  <a:cubicBezTo>
                    <a:pt x="141" y="653"/>
                    <a:pt x="139" y="647"/>
                    <a:pt x="138" y="638"/>
                  </a:cubicBezTo>
                  <a:cubicBezTo>
                    <a:pt x="135" y="621"/>
                    <a:pt x="130" y="597"/>
                    <a:pt x="124" y="567"/>
                  </a:cubicBezTo>
                  <a:cubicBezTo>
                    <a:pt x="118" y="536"/>
                    <a:pt x="111" y="500"/>
                    <a:pt x="103" y="461"/>
                  </a:cubicBezTo>
                  <a:cubicBezTo>
                    <a:pt x="95" y="421"/>
                    <a:pt x="87" y="377"/>
                    <a:pt x="78" y="330"/>
                  </a:cubicBezTo>
                  <a:cubicBezTo>
                    <a:pt x="74" y="307"/>
                    <a:pt x="71" y="285"/>
                    <a:pt x="69" y="263"/>
                  </a:cubicBezTo>
                  <a:cubicBezTo>
                    <a:pt x="68" y="251"/>
                    <a:pt x="66" y="240"/>
                    <a:pt x="63" y="230"/>
                  </a:cubicBezTo>
                  <a:cubicBezTo>
                    <a:pt x="59" y="220"/>
                    <a:pt x="54" y="211"/>
                    <a:pt x="50" y="201"/>
                  </a:cubicBezTo>
                  <a:cubicBezTo>
                    <a:pt x="42" y="183"/>
                    <a:pt x="38" y="164"/>
                    <a:pt x="35" y="146"/>
                  </a:cubicBezTo>
                  <a:cubicBezTo>
                    <a:pt x="32" y="128"/>
                    <a:pt x="29" y="112"/>
                    <a:pt x="26" y="97"/>
                  </a:cubicBezTo>
                  <a:cubicBezTo>
                    <a:pt x="22" y="82"/>
                    <a:pt x="19" y="68"/>
                    <a:pt x="15" y="56"/>
                  </a:cubicBezTo>
                  <a:cubicBezTo>
                    <a:pt x="11" y="45"/>
                    <a:pt x="6" y="35"/>
                    <a:pt x="5" y="27"/>
                  </a:cubicBezTo>
                  <a:cubicBezTo>
                    <a:pt x="3" y="18"/>
                    <a:pt x="2" y="12"/>
                    <a:pt x="1" y="7"/>
                  </a:cubicBezTo>
                  <a:cubicBezTo>
                    <a:pt x="1" y="5"/>
                    <a:pt x="0" y="3"/>
                    <a:pt x="0" y="2"/>
                  </a:cubicBezTo>
                  <a:cubicBezTo>
                    <a:pt x="0" y="1"/>
                    <a:pt x="0" y="0"/>
                    <a:pt x="0" y="0"/>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766" name="Freeform 36"/>
            <p:cNvSpPr/>
            <p:nvPr/>
          </p:nvSpPr>
          <p:spPr bwMode="auto">
            <a:xfrm>
              <a:off x="3814" y="487"/>
              <a:ext cx="142" cy="190"/>
            </a:xfrm>
            <a:custGeom>
              <a:avLst/>
              <a:gdLst>
                <a:gd name="T0" fmla="*/ 59 w 60"/>
                <a:gd name="T1" fmla="*/ 50 h 80"/>
                <a:gd name="T2" fmla="*/ 44 w 60"/>
                <a:gd name="T3" fmla="*/ 50 h 80"/>
                <a:gd name="T4" fmla="*/ 30 w 60"/>
                <a:gd name="T5" fmla="*/ 63 h 80"/>
                <a:gd name="T6" fmla="*/ 17 w 60"/>
                <a:gd name="T7" fmla="*/ 55 h 80"/>
                <a:gd name="T8" fmla="*/ 18 w 60"/>
                <a:gd name="T9" fmla="*/ 42 h 80"/>
                <a:gd name="T10" fmla="*/ 38 w 60"/>
                <a:gd name="T11" fmla="*/ 36 h 80"/>
                <a:gd name="T12" fmla="*/ 38 w 60"/>
                <a:gd name="T13" fmla="*/ 0 h 80"/>
                <a:gd name="T14" fmla="*/ 22 w 60"/>
                <a:gd name="T15" fmla="*/ 0 h 80"/>
                <a:gd name="T16" fmla="*/ 22 w 60"/>
                <a:gd name="T17" fmla="*/ 21 h 80"/>
                <a:gd name="T18" fmla="*/ 0 w 60"/>
                <a:gd name="T19" fmla="*/ 51 h 80"/>
                <a:gd name="T20" fmla="*/ 30 w 60"/>
                <a:gd name="T21" fmla="*/ 80 h 80"/>
                <a:gd name="T22" fmla="*/ 59 w 60"/>
                <a:gd name="T23" fmla="*/ 5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0" h="80">
                  <a:moveTo>
                    <a:pt x="59" y="50"/>
                  </a:moveTo>
                  <a:cubicBezTo>
                    <a:pt x="44" y="50"/>
                    <a:pt x="44" y="50"/>
                    <a:pt x="44" y="50"/>
                  </a:cubicBezTo>
                  <a:cubicBezTo>
                    <a:pt x="44" y="50"/>
                    <a:pt x="44" y="63"/>
                    <a:pt x="30" y="63"/>
                  </a:cubicBezTo>
                  <a:cubicBezTo>
                    <a:pt x="22" y="64"/>
                    <a:pt x="19" y="59"/>
                    <a:pt x="17" y="55"/>
                  </a:cubicBezTo>
                  <a:cubicBezTo>
                    <a:pt x="15" y="51"/>
                    <a:pt x="16" y="46"/>
                    <a:pt x="18" y="42"/>
                  </a:cubicBezTo>
                  <a:cubicBezTo>
                    <a:pt x="21" y="38"/>
                    <a:pt x="27" y="34"/>
                    <a:pt x="38" y="36"/>
                  </a:cubicBezTo>
                  <a:cubicBezTo>
                    <a:pt x="38" y="0"/>
                    <a:pt x="38" y="0"/>
                    <a:pt x="38" y="0"/>
                  </a:cubicBezTo>
                  <a:cubicBezTo>
                    <a:pt x="22" y="0"/>
                    <a:pt x="22" y="0"/>
                    <a:pt x="22" y="0"/>
                  </a:cubicBezTo>
                  <a:cubicBezTo>
                    <a:pt x="22" y="21"/>
                    <a:pt x="22" y="21"/>
                    <a:pt x="22" y="21"/>
                  </a:cubicBezTo>
                  <a:cubicBezTo>
                    <a:pt x="22" y="21"/>
                    <a:pt x="0" y="27"/>
                    <a:pt x="0" y="51"/>
                  </a:cubicBezTo>
                  <a:cubicBezTo>
                    <a:pt x="0" y="74"/>
                    <a:pt x="21" y="80"/>
                    <a:pt x="30" y="80"/>
                  </a:cubicBezTo>
                  <a:cubicBezTo>
                    <a:pt x="36" y="80"/>
                    <a:pt x="60" y="78"/>
                    <a:pt x="59" y="50"/>
                  </a:cubicBezTo>
                  <a:close/>
                </a:path>
              </a:pathLst>
            </a:custGeom>
            <a:solidFill>
              <a:srgbClr val="FB525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767" name="Rectangle 37"/>
            <p:cNvSpPr>
              <a:spLocks noChangeArrowheads="1"/>
            </p:cNvSpPr>
            <p:nvPr/>
          </p:nvSpPr>
          <p:spPr bwMode="auto">
            <a:xfrm>
              <a:off x="3866" y="435"/>
              <a:ext cx="38" cy="33"/>
            </a:xfrm>
            <a:prstGeom prst="rect">
              <a:avLst/>
            </a:prstGeom>
            <a:solidFill>
              <a:srgbClr val="FB525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768" name="Freeform 38"/>
            <p:cNvSpPr/>
            <p:nvPr/>
          </p:nvSpPr>
          <p:spPr bwMode="auto">
            <a:xfrm>
              <a:off x="3605" y="276"/>
              <a:ext cx="558" cy="558"/>
            </a:xfrm>
            <a:custGeom>
              <a:avLst/>
              <a:gdLst>
                <a:gd name="T0" fmla="*/ 235 w 235"/>
                <a:gd name="T1" fmla="*/ 116 h 235"/>
                <a:gd name="T2" fmla="*/ 234 w 235"/>
                <a:gd name="T3" fmla="*/ 105 h 235"/>
                <a:gd name="T4" fmla="*/ 233 w 235"/>
                <a:gd name="T5" fmla="*/ 94 h 235"/>
                <a:gd name="T6" fmla="*/ 217 w 235"/>
                <a:gd name="T7" fmla="*/ 54 h 235"/>
                <a:gd name="T8" fmla="*/ 129 w 235"/>
                <a:gd name="T9" fmla="*/ 1 h 235"/>
                <a:gd name="T10" fmla="*/ 105 w 235"/>
                <a:gd name="T11" fmla="*/ 1 h 235"/>
                <a:gd name="T12" fmla="*/ 64 w 235"/>
                <a:gd name="T13" fmla="*/ 13 h 235"/>
                <a:gd name="T14" fmla="*/ 13 w 235"/>
                <a:gd name="T15" fmla="*/ 65 h 235"/>
                <a:gd name="T16" fmla="*/ 1 w 235"/>
                <a:gd name="T17" fmla="*/ 112 h 235"/>
                <a:gd name="T18" fmla="*/ 3 w 235"/>
                <a:gd name="T19" fmla="*/ 142 h 235"/>
                <a:gd name="T20" fmla="*/ 20 w 235"/>
                <a:gd name="T21" fmla="*/ 181 h 235"/>
                <a:gd name="T22" fmla="*/ 3 w 235"/>
                <a:gd name="T23" fmla="*/ 224 h 235"/>
                <a:gd name="T24" fmla="*/ 49 w 235"/>
                <a:gd name="T25" fmla="*/ 212 h 235"/>
                <a:gd name="T26" fmla="*/ 97 w 235"/>
                <a:gd name="T27" fmla="*/ 233 h 235"/>
                <a:gd name="T28" fmla="*/ 135 w 235"/>
                <a:gd name="T29" fmla="*/ 234 h 235"/>
                <a:gd name="T30" fmla="*/ 147 w 235"/>
                <a:gd name="T31" fmla="*/ 231 h 235"/>
                <a:gd name="T32" fmla="*/ 228 w 235"/>
                <a:gd name="T33" fmla="*/ 159 h 235"/>
                <a:gd name="T34" fmla="*/ 231 w 235"/>
                <a:gd name="T35" fmla="*/ 147 h 235"/>
                <a:gd name="T36" fmla="*/ 233 w 235"/>
                <a:gd name="T37" fmla="*/ 137 h 235"/>
                <a:gd name="T38" fmla="*/ 235 w 235"/>
                <a:gd name="T39" fmla="*/ 122 h 235"/>
                <a:gd name="T40" fmla="*/ 235 w 235"/>
                <a:gd name="T41" fmla="*/ 118 h 235"/>
                <a:gd name="T42" fmla="*/ 234 w 235"/>
                <a:gd name="T43" fmla="*/ 122 h 235"/>
                <a:gd name="T44" fmla="*/ 233 w 235"/>
                <a:gd name="T45" fmla="*/ 137 h 235"/>
                <a:gd name="T46" fmla="*/ 147 w 235"/>
                <a:gd name="T47" fmla="*/ 229 h 235"/>
                <a:gd name="T48" fmla="*/ 135 w 235"/>
                <a:gd name="T49" fmla="*/ 232 h 235"/>
                <a:gd name="T50" fmla="*/ 98 w 235"/>
                <a:gd name="T51" fmla="*/ 231 h 235"/>
                <a:gd name="T52" fmla="*/ 49 w 235"/>
                <a:gd name="T53" fmla="*/ 209 h 235"/>
                <a:gd name="T54" fmla="*/ 4 w 235"/>
                <a:gd name="T55" fmla="*/ 221 h 235"/>
                <a:gd name="T56" fmla="*/ 22 w 235"/>
                <a:gd name="T57" fmla="*/ 182 h 235"/>
                <a:gd name="T58" fmla="*/ 22 w 235"/>
                <a:gd name="T59" fmla="*/ 181 h 235"/>
                <a:gd name="T60" fmla="*/ 3 w 235"/>
                <a:gd name="T61" fmla="*/ 122 h 235"/>
                <a:gd name="T62" fmla="*/ 4 w 235"/>
                <a:gd name="T63" fmla="*/ 103 h 235"/>
                <a:gd name="T64" fmla="*/ 37 w 235"/>
                <a:gd name="T65" fmla="*/ 36 h 235"/>
                <a:gd name="T66" fmla="*/ 97 w 235"/>
                <a:gd name="T67" fmla="*/ 4 h 235"/>
                <a:gd name="T68" fmla="*/ 113 w 235"/>
                <a:gd name="T69" fmla="*/ 3 h 235"/>
                <a:gd name="T70" fmla="*/ 182 w 235"/>
                <a:gd name="T71" fmla="*/ 22 h 235"/>
                <a:gd name="T72" fmla="*/ 230 w 235"/>
                <a:gd name="T73" fmla="*/ 87 h 235"/>
                <a:gd name="T74" fmla="*/ 233 w 235"/>
                <a:gd name="T75" fmla="*/ 100 h 235"/>
                <a:gd name="T76" fmla="*/ 234 w 235"/>
                <a:gd name="T77" fmla="*/ 110 h 235"/>
                <a:gd name="T78" fmla="*/ 235 w 235"/>
                <a:gd name="T79" fmla="*/ 118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5" h="235">
                  <a:moveTo>
                    <a:pt x="235" y="118"/>
                  </a:moveTo>
                  <a:cubicBezTo>
                    <a:pt x="235" y="118"/>
                    <a:pt x="235" y="117"/>
                    <a:pt x="235" y="116"/>
                  </a:cubicBezTo>
                  <a:cubicBezTo>
                    <a:pt x="235" y="114"/>
                    <a:pt x="235" y="112"/>
                    <a:pt x="235" y="110"/>
                  </a:cubicBezTo>
                  <a:cubicBezTo>
                    <a:pt x="234" y="108"/>
                    <a:pt x="234" y="107"/>
                    <a:pt x="234" y="105"/>
                  </a:cubicBezTo>
                  <a:cubicBezTo>
                    <a:pt x="234" y="104"/>
                    <a:pt x="234" y="102"/>
                    <a:pt x="234" y="100"/>
                  </a:cubicBezTo>
                  <a:cubicBezTo>
                    <a:pt x="233" y="98"/>
                    <a:pt x="233" y="96"/>
                    <a:pt x="233" y="94"/>
                  </a:cubicBezTo>
                  <a:cubicBezTo>
                    <a:pt x="232" y="92"/>
                    <a:pt x="232" y="90"/>
                    <a:pt x="231" y="87"/>
                  </a:cubicBezTo>
                  <a:cubicBezTo>
                    <a:pt x="229" y="78"/>
                    <a:pt x="224" y="66"/>
                    <a:pt x="217" y="54"/>
                  </a:cubicBezTo>
                  <a:cubicBezTo>
                    <a:pt x="209" y="42"/>
                    <a:pt x="198" y="30"/>
                    <a:pt x="183" y="20"/>
                  </a:cubicBezTo>
                  <a:cubicBezTo>
                    <a:pt x="169" y="10"/>
                    <a:pt x="150" y="3"/>
                    <a:pt x="129" y="1"/>
                  </a:cubicBezTo>
                  <a:cubicBezTo>
                    <a:pt x="124" y="0"/>
                    <a:pt x="119" y="0"/>
                    <a:pt x="113" y="0"/>
                  </a:cubicBezTo>
                  <a:cubicBezTo>
                    <a:pt x="110" y="0"/>
                    <a:pt x="108" y="0"/>
                    <a:pt x="105" y="1"/>
                  </a:cubicBezTo>
                  <a:cubicBezTo>
                    <a:pt x="102" y="1"/>
                    <a:pt x="100" y="2"/>
                    <a:pt x="97" y="2"/>
                  </a:cubicBezTo>
                  <a:cubicBezTo>
                    <a:pt x="86" y="4"/>
                    <a:pt x="75" y="8"/>
                    <a:pt x="64" y="13"/>
                  </a:cubicBezTo>
                  <a:cubicBezTo>
                    <a:pt x="54" y="19"/>
                    <a:pt x="44" y="26"/>
                    <a:pt x="35" y="34"/>
                  </a:cubicBezTo>
                  <a:cubicBezTo>
                    <a:pt x="26" y="43"/>
                    <a:pt x="19" y="53"/>
                    <a:pt x="13" y="65"/>
                  </a:cubicBezTo>
                  <a:cubicBezTo>
                    <a:pt x="7" y="76"/>
                    <a:pt x="3" y="89"/>
                    <a:pt x="2" y="102"/>
                  </a:cubicBezTo>
                  <a:cubicBezTo>
                    <a:pt x="1" y="105"/>
                    <a:pt x="1" y="109"/>
                    <a:pt x="1" y="112"/>
                  </a:cubicBezTo>
                  <a:cubicBezTo>
                    <a:pt x="1" y="115"/>
                    <a:pt x="0" y="119"/>
                    <a:pt x="1" y="122"/>
                  </a:cubicBezTo>
                  <a:cubicBezTo>
                    <a:pt x="1" y="129"/>
                    <a:pt x="2" y="136"/>
                    <a:pt x="3" y="142"/>
                  </a:cubicBezTo>
                  <a:cubicBezTo>
                    <a:pt x="6" y="157"/>
                    <a:pt x="12" y="170"/>
                    <a:pt x="20" y="182"/>
                  </a:cubicBezTo>
                  <a:cubicBezTo>
                    <a:pt x="20" y="181"/>
                    <a:pt x="20" y="181"/>
                    <a:pt x="20" y="181"/>
                  </a:cubicBezTo>
                  <a:cubicBezTo>
                    <a:pt x="14" y="195"/>
                    <a:pt x="9" y="209"/>
                    <a:pt x="4" y="222"/>
                  </a:cubicBezTo>
                  <a:cubicBezTo>
                    <a:pt x="3" y="224"/>
                    <a:pt x="3" y="224"/>
                    <a:pt x="3" y="224"/>
                  </a:cubicBezTo>
                  <a:cubicBezTo>
                    <a:pt x="5" y="224"/>
                    <a:pt x="5" y="224"/>
                    <a:pt x="5" y="224"/>
                  </a:cubicBezTo>
                  <a:cubicBezTo>
                    <a:pt x="20" y="220"/>
                    <a:pt x="35" y="216"/>
                    <a:pt x="49" y="212"/>
                  </a:cubicBezTo>
                  <a:cubicBezTo>
                    <a:pt x="48" y="211"/>
                    <a:pt x="48" y="211"/>
                    <a:pt x="48" y="211"/>
                  </a:cubicBezTo>
                  <a:cubicBezTo>
                    <a:pt x="63" y="223"/>
                    <a:pt x="80" y="230"/>
                    <a:pt x="97" y="233"/>
                  </a:cubicBezTo>
                  <a:cubicBezTo>
                    <a:pt x="106" y="235"/>
                    <a:pt x="115" y="235"/>
                    <a:pt x="123" y="235"/>
                  </a:cubicBezTo>
                  <a:cubicBezTo>
                    <a:pt x="127" y="235"/>
                    <a:pt x="131" y="234"/>
                    <a:pt x="135" y="234"/>
                  </a:cubicBezTo>
                  <a:cubicBezTo>
                    <a:pt x="137" y="233"/>
                    <a:pt x="139" y="233"/>
                    <a:pt x="141" y="233"/>
                  </a:cubicBezTo>
                  <a:cubicBezTo>
                    <a:pt x="143" y="232"/>
                    <a:pt x="145" y="232"/>
                    <a:pt x="147" y="231"/>
                  </a:cubicBezTo>
                  <a:cubicBezTo>
                    <a:pt x="178" y="223"/>
                    <a:pt x="200" y="205"/>
                    <a:pt x="213" y="186"/>
                  </a:cubicBezTo>
                  <a:cubicBezTo>
                    <a:pt x="220" y="176"/>
                    <a:pt x="225" y="167"/>
                    <a:pt x="228" y="159"/>
                  </a:cubicBezTo>
                  <a:cubicBezTo>
                    <a:pt x="228" y="157"/>
                    <a:pt x="229" y="155"/>
                    <a:pt x="230" y="153"/>
                  </a:cubicBezTo>
                  <a:cubicBezTo>
                    <a:pt x="230" y="151"/>
                    <a:pt x="231" y="149"/>
                    <a:pt x="231" y="147"/>
                  </a:cubicBezTo>
                  <a:cubicBezTo>
                    <a:pt x="232" y="145"/>
                    <a:pt x="232" y="143"/>
                    <a:pt x="233" y="142"/>
                  </a:cubicBezTo>
                  <a:cubicBezTo>
                    <a:pt x="233" y="140"/>
                    <a:pt x="233" y="138"/>
                    <a:pt x="233" y="137"/>
                  </a:cubicBezTo>
                  <a:cubicBezTo>
                    <a:pt x="234" y="134"/>
                    <a:pt x="234" y="131"/>
                    <a:pt x="234" y="128"/>
                  </a:cubicBezTo>
                  <a:cubicBezTo>
                    <a:pt x="235" y="126"/>
                    <a:pt x="235" y="124"/>
                    <a:pt x="235" y="122"/>
                  </a:cubicBezTo>
                  <a:cubicBezTo>
                    <a:pt x="235" y="121"/>
                    <a:pt x="235" y="120"/>
                    <a:pt x="235" y="119"/>
                  </a:cubicBezTo>
                  <a:cubicBezTo>
                    <a:pt x="235" y="118"/>
                    <a:pt x="235" y="118"/>
                    <a:pt x="235" y="118"/>
                  </a:cubicBezTo>
                  <a:cubicBezTo>
                    <a:pt x="235" y="118"/>
                    <a:pt x="235" y="118"/>
                    <a:pt x="234" y="119"/>
                  </a:cubicBezTo>
                  <a:cubicBezTo>
                    <a:pt x="234" y="120"/>
                    <a:pt x="234" y="121"/>
                    <a:pt x="234" y="122"/>
                  </a:cubicBezTo>
                  <a:cubicBezTo>
                    <a:pt x="234" y="124"/>
                    <a:pt x="234" y="126"/>
                    <a:pt x="234" y="128"/>
                  </a:cubicBezTo>
                  <a:cubicBezTo>
                    <a:pt x="234" y="131"/>
                    <a:pt x="233" y="133"/>
                    <a:pt x="233" y="137"/>
                  </a:cubicBezTo>
                  <a:cubicBezTo>
                    <a:pt x="230" y="149"/>
                    <a:pt x="226" y="167"/>
                    <a:pt x="212" y="185"/>
                  </a:cubicBezTo>
                  <a:cubicBezTo>
                    <a:pt x="199" y="203"/>
                    <a:pt x="177" y="222"/>
                    <a:pt x="147" y="229"/>
                  </a:cubicBezTo>
                  <a:cubicBezTo>
                    <a:pt x="145" y="230"/>
                    <a:pt x="143" y="230"/>
                    <a:pt x="141" y="231"/>
                  </a:cubicBezTo>
                  <a:cubicBezTo>
                    <a:pt x="139" y="231"/>
                    <a:pt x="137" y="231"/>
                    <a:pt x="135" y="232"/>
                  </a:cubicBezTo>
                  <a:cubicBezTo>
                    <a:pt x="131" y="232"/>
                    <a:pt x="127" y="232"/>
                    <a:pt x="123" y="233"/>
                  </a:cubicBezTo>
                  <a:cubicBezTo>
                    <a:pt x="115" y="233"/>
                    <a:pt x="106" y="232"/>
                    <a:pt x="98" y="231"/>
                  </a:cubicBezTo>
                  <a:cubicBezTo>
                    <a:pt x="81" y="228"/>
                    <a:pt x="64" y="221"/>
                    <a:pt x="49" y="209"/>
                  </a:cubicBezTo>
                  <a:cubicBezTo>
                    <a:pt x="49" y="209"/>
                    <a:pt x="49" y="209"/>
                    <a:pt x="49" y="209"/>
                  </a:cubicBezTo>
                  <a:cubicBezTo>
                    <a:pt x="48" y="209"/>
                    <a:pt x="48" y="209"/>
                    <a:pt x="48" y="209"/>
                  </a:cubicBezTo>
                  <a:cubicBezTo>
                    <a:pt x="34" y="213"/>
                    <a:pt x="19" y="217"/>
                    <a:pt x="4" y="221"/>
                  </a:cubicBezTo>
                  <a:cubicBezTo>
                    <a:pt x="6" y="223"/>
                    <a:pt x="6" y="223"/>
                    <a:pt x="6" y="223"/>
                  </a:cubicBezTo>
                  <a:cubicBezTo>
                    <a:pt x="11" y="210"/>
                    <a:pt x="17" y="196"/>
                    <a:pt x="22" y="182"/>
                  </a:cubicBezTo>
                  <a:cubicBezTo>
                    <a:pt x="23" y="181"/>
                    <a:pt x="23" y="181"/>
                    <a:pt x="23" y="181"/>
                  </a:cubicBezTo>
                  <a:cubicBezTo>
                    <a:pt x="22" y="181"/>
                    <a:pt x="22" y="181"/>
                    <a:pt x="22" y="181"/>
                  </a:cubicBezTo>
                  <a:cubicBezTo>
                    <a:pt x="15" y="169"/>
                    <a:pt x="9" y="156"/>
                    <a:pt x="6" y="142"/>
                  </a:cubicBezTo>
                  <a:cubicBezTo>
                    <a:pt x="4" y="135"/>
                    <a:pt x="4" y="129"/>
                    <a:pt x="3" y="122"/>
                  </a:cubicBezTo>
                  <a:cubicBezTo>
                    <a:pt x="3" y="119"/>
                    <a:pt x="3" y="116"/>
                    <a:pt x="3" y="112"/>
                  </a:cubicBezTo>
                  <a:cubicBezTo>
                    <a:pt x="4" y="109"/>
                    <a:pt x="4" y="106"/>
                    <a:pt x="4" y="103"/>
                  </a:cubicBezTo>
                  <a:cubicBezTo>
                    <a:pt x="6" y="90"/>
                    <a:pt x="10" y="77"/>
                    <a:pt x="15" y="66"/>
                  </a:cubicBezTo>
                  <a:cubicBezTo>
                    <a:pt x="21" y="55"/>
                    <a:pt x="28" y="45"/>
                    <a:pt x="37" y="36"/>
                  </a:cubicBezTo>
                  <a:cubicBezTo>
                    <a:pt x="45" y="28"/>
                    <a:pt x="55" y="21"/>
                    <a:pt x="65" y="15"/>
                  </a:cubicBezTo>
                  <a:cubicBezTo>
                    <a:pt x="76" y="10"/>
                    <a:pt x="86" y="7"/>
                    <a:pt x="97" y="4"/>
                  </a:cubicBezTo>
                  <a:cubicBezTo>
                    <a:pt x="100" y="4"/>
                    <a:pt x="103" y="4"/>
                    <a:pt x="105" y="3"/>
                  </a:cubicBezTo>
                  <a:cubicBezTo>
                    <a:pt x="108" y="3"/>
                    <a:pt x="111" y="3"/>
                    <a:pt x="113" y="3"/>
                  </a:cubicBezTo>
                  <a:cubicBezTo>
                    <a:pt x="119" y="2"/>
                    <a:pt x="124" y="3"/>
                    <a:pt x="129" y="3"/>
                  </a:cubicBezTo>
                  <a:cubicBezTo>
                    <a:pt x="149" y="5"/>
                    <a:pt x="168" y="12"/>
                    <a:pt x="182" y="22"/>
                  </a:cubicBezTo>
                  <a:cubicBezTo>
                    <a:pt x="197" y="31"/>
                    <a:pt x="208" y="43"/>
                    <a:pt x="215" y="55"/>
                  </a:cubicBezTo>
                  <a:cubicBezTo>
                    <a:pt x="223" y="67"/>
                    <a:pt x="227" y="78"/>
                    <a:pt x="230" y="87"/>
                  </a:cubicBezTo>
                  <a:cubicBezTo>
                    <a:pt x="231" y="90"/>
                    <a:pt x="231" y="92"/>
                    <a:pt x="232" y="94"/>
                  </a:cubicBezTo>
                  <a:cubicBezTo>
                    <a:pt x="232" y="96"/>
                    <a:pt x="233" y="98"/>
                    <a:pt x="233" y="100"/>
                  </a:cubicBezTo>
                  <a:cubicBezTo>
                    <a:pt x="233" y="102"/>
                    <a:pt x="233" y="104"/>
                    <a:pt x="234" y="105"/>
                  </a:cubicBezTo>
                  <a:cubicBezTo>
                    <a:pt x="234" y="107"/>
                    <a:pt x="234" y="108"/>
                    <a:pt x="234" y="110"/>
                  </a:cubicBezTo>
                  <a:cubicBezTo>
                    <a:pt x="234" y="112"/>
                    <a:pt x="234" y="114"/>
                    <a:pt x="234" y="116"/>
                  </a:cubicBezTo>
                  <a:cubicBezTo>
                    <a:pt x="235" y="117"/>
                    <a:pt x="235" y="118"/>
                    <a:pt x="235" y="118"/>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769" name="Freeform 39"/>
            <p:cNvSpPr/>
            <p:nvPr/>
          </p:nvSpPr>
          <p:spPr bwMode="auto">
            <a:xfrm>
              <a:off x="1323" y="637"/>
              <a:ext cx="2061" cy="2761"/>
            </a:xfrm>
            <a:custGeom>
              <a:avLst/>
              <a:gdLst>
                <a:gd name="T0" fmla="*/ 3 w 868"/>
                <a:gd name="T1" fmla="*/ 437 h 1163"/>
                <a:gd name="T2" fmla="*/ 234 w 868"/>
                <a:gd name="T3" fmla="*/ 437 h 1163"/>
                <a:gd name="T4" fmla="*/ 435 w 868"/>
                <a:gd name="T5" fmla="*/ 240 h 1163"/>
                <a:gd name="T6" fmla="*/ 616 w 868"/>
                <a:gd name="T7" fmla="*/ 359 h 1163"/>
                <a:gd name="T8" fmla="*/ 600 w 868"/>
                <a:gd name="T9" fmla="*/ 546 h 1163"/>
                <a:gd name="T10" fmla="*/ 321 w 868"/>
                <a:gd name="T11" fmla="*/ 648 h 1163"/>
                <a:gd name="T12" fmla="*/ 319 w 868"/>
                <a:gd name="T13" fmla="*/ 1163 h 1163"/>
                <a:gd name="T14" fmla="*/ 548 w 868"/>
                <a:gd name="T15" fmla="*/ 1163 h 1163"/>
                <a:gd name="T16" fmla="*/ 548 w 868"/>
                <a:gd name="T17" fmla="*/ 858 h 1163"/>
                <a:gd name="T18" fmla="*/ 868 w 868"/>
                <a:gd name="T19" fmla="*/ 422 h 1163"/>
                <a:gd name="T20" fmla="*/ 448 w 868"/>
                <a:gd name="T21" fmla="*/ 7 h 1163"/>
                <a:gd name="T22" fmla="*/ 236 w 868"/>
                <a:gd name="T23" fmla="*/ 15 h 1163"/>
                <a:gd name="T24" fmla="*/ 3 w 868"/>
                <a:gd name="T25" fmla="*/ 437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68" h="1163">
                  <a:moveTo>
                    <a:pt x="3" y="437"/>
                  </a:moveTo>
                  <a:cubicBezTo>
                    <a:pt x="234" y="437"/>
                    <a:pt x="234" y="437"/>
                    <a:pt x="234" y="437"/>
                  </a:cubicBezTo>
                  <a:cubicBezTo>
                    <a:pt x="234" y="437"/>
                    <a:pt x="234" y="243"/>
                    <a:pt x="435" y="240"/>
                  </a:cubicBezTo>
                  <a:cubicBezTo>
                    <a:pt x="540" y="238"/>
                    <a:pt x="594" y="307"/>
                    <a:pt x="616" y="359"/>
                  </a:cubicBezTo>
                  <a:cubicBezTo>
                    <a:pt x="642" y="420"/>
                    <a:pt x="634" y="490"/>
                    <a:pt x="600" y="546"/>
                  </a:cubicBezTo>
                  <a:cubicBezTo>
                    <a:pt x="561" y="611"/>
                    <a:pt x="476" y="676"/>
                    <a:pt x="321" y="648"/>
                  </a:cubicBezTo>
                  <a:cubicBezTo>
                    <a:pt x="319" y="1163"/>
                    <a:pt x="319" y="1163"/>
                    <a:pt x="319" y="1163"/>
                  </a:cubicBezTo>
                  <a:cubicBezTo>
                    <a:pt x="548" y="1163"/>
                    <a:pt x="548" y="1163"/>
                    <a:pt x="548" y="1163"/>
                  </a:cubicBezTo>
                  <a:cubicBezTo>
                    <a:pt x="548" y="858"/>
                    <a:pt x="548" y="858"/>
                    <a:pt x="548" y="858"/>
                  </a:cubicBezTo>
                  <a:cubicBezTo>
                    <a:pt x="548" y="858"/>
                    <a:pt x="868" y="775"/>
                    <a:pt x="868" y="422"/>
                  </a:cubicBezTo>
                  <a:cubicBezTo>
                    <a:pt x="868" y="84"/>
                    <a:pt x="595" y="11"/>
                    <a:pt x="448" y="7"/>
                  </a:cubicBezTo>
                  <a:cubicBezTo>
                    <a:pt x="366" y="4"/>
                    <a:pt x="337" y="0"/>
                    <a:pt x="236" y="15"/>
                  </a:cubicBezTo>
                  <a:cubicBezTo>
                    <a:pt x="107" y="33"/>
                    <a:pt x="0" y="183"/>
                    <a:pt x="3" y="437"/>
                  </a:cubicBezTo>
                </a:path>
              </a:pathLst>
            </a:custGeom>
            <a:solidFill>
              <a:srgbClr val="E8505B"/>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770" name="Rectangle 40"/>
            <p:cNvSpPr>
              <a:spLocks noChangeArrowheads="1"/>
            </p:cNvSpPr>
            <p:nvPr/>
          </p:nvSpPr>
          <p:spPr bwMode="auto">
            <a:xfrm>
              <a:off x="2081" y="3652"/>
              <a:ext cx="548" cy="515"/>
            </a:xfrm>
            <a:prstGeom prst="rect">
              <a:avLst/>
            </a:prstGeom>
            <a:solidFill>
              <a:srgbClr val="E8505B"/>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771" name="Rectangle 41"/>
            <p:cNvSpPr>
              <a:spLocks noChangeArrowheads="1"/>
            </p:cNvSpPr>
            <p:nvPr/>
          </p:nvSpPr>
          <p:spPr bwMode="auto">
            <a:xfrm>
              <a:off x="2081" y="3652"/>
              <a:ext cx="548" cy="515"/>
            </a:xfrm>
            <a:prstGeom prst="rect">
              <a:avLst/>
            </a:prstGeom>
            <a:noFill/>
            <a:ln>
              <a:noFill/>
            </a:ln>
          </p:spPr>
          <p:txBody>
            <a:bodyPr vert="horz" wrap="square" lIns="91440" tIns="45720" rIns="91440" bIns="45720" numCol="1" anchor="t" anchorCtr="0" compatLnSpc="1">
              <a:prstTxWarp prst="textNoShape">
                <a:avLst/>
              </a:prstTxWarp>
            </a:bodyPr>
            <a:lstStyle/>
            <a:p>
              <a:endParaRPr lang="en-US" dirty="0"/>
            </a:p>
          </p:txBody>
        </p:sp>
        <p:sp>
          <p:nvSpPr>
            <p:cNvPr id="1048772" name="Freeform 42"/>
            <p:cNvSpPr/>
            <p:nvPr/>
          </p:nvSpPr>
          <p:spPr bwMode="auto">
            <a:xfrm>
              <a:off x="2081" y="3652"/>
              <a:ext cx="548" cy="515"/>
            </a:xfrm>
            <a:custGeom>
              <a:avLst/>
              <a:gdLst>
                <a:gd name="T0" fmla="*/ 548 w 548"/>
                <a:gd name="T1" fmla="*/ 0 h 515"/>
                <a:gd name="T2" fmla="*/ 322 w 548"/>
                <a:gd name="T3" fmla="*/ 0 h 515"/>
                <a:gd name="T4" fmla="*/ 322 w 548"/>
                <a:gd name="T5" fmla="*/ 515 h 515"/>
                <a:gd name="T6" fmla="*/ 0 w 548"/>
                <a:gd name="T7" fmla="*/ 515 h 515"/>
                <a:gd name="T8" fmla="*/ 548 w 548"/>
                <a:gd name="T9" fmla="*/ 515 h 515"/>
                <a:gd name="T10" fmla="*/ 548 w 548"/>
                <a:gd name="T11" fmla="*/ 375 h 515"/>
                <a:gd name="T12" fmla="*/ 548 w 548"/>
                <a:gd name="T13" fmla="*/ 375 h 515"/>
                <a:gd name="T14" fmla="*/ 548 w 548"/>
                <a:gd name="T15" fmla="*/ 363 h 515"/>
                <a:gd name="T16" fmla="*/ 548 w 548"/>
                <a:gd name="T17" fmla="*/ 328 h 515"/>
                <a:gd name="T18" fmla="*/ 548 w 548"/>
                <a:gd name="T19" fmla="*/ 0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8" h="515">
                  <a:moveTo>
                    <a:pt x="548" y="0"/>
                  </a:moveTo>
                  <a:lnTo>
                    <a:pt x="322" y="0"/>
                  </a:lnTo>
                  <a:lnTo>
                    <a:pt x="322" y="515"/>
                  </a:lnTo>
                  <a:lnTo>
                    <a:pt x="0" y="515"/>
                  </a:lnTo>
                  <a:lnTo>
                    <a:pt x="548" y="515"/>
                  </a:lnTo>
                  <a:lnTo>
                    <a:pt x="548" y="375"/>
                  </a:lnTo>
                  <a:lnTo>
                    <a:pt x="548" y="375"/>
                  </a:lnTo>
                  <a:lnTo>
                    <a:pt x="548" y="363"/>
                  </a:lnTo>
                  <a:lnTo>
                    <a:pt x="548" y="328"/>
                  </a:lnTo>
                  <a:lnTo>
                    <a:pt x="548" y="0"/>
                  </a:lnTo>
                  <a:close/>
                </a:path>
              </a:pathLst>
            </a:custGeom>
            <a:solidFill>
              <a:srgbClr val="FB525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773" name="Freeform 43"/>
            <p:cNvSpPr/>
            <p:nvPr/>
          </p:nvSpPr>
          <p:spPr bwMode="auto">
            <a:xfrm>
              <a:off x="2081" y="3652"/>
              <a:ext cx="548" cy="515"/>
            </a:xfrm>
            <a:custGeom>
              <a:avLst/>
              <a:gdLst>
                <a:gd name="T0" fmla="*/ 548 w 548"/>
                <a:gd name="T1" fmla="*/ 0 h 515"/>
                <a:gd name="T2" fmla="*/ 322 w 548"/>
                <a:gd name="T3" fmla="*/ 0 h 515"/>
                <a:gd name="T4" fmla="*/ 322 w 548"/>
                <a:gd name="T5" fmla="*/ 515 h 515"/>
                <a:gd name="T6" fmla="*/ 0 w 548"/>
                <a:gd name="T7" fmla="*/ 515 h 515"/>
                <a:gd name="T8" fmla="*/ 548 w 548"/>
                <a:gd name="T9" fmla="*/ 515 h 515"/>
                <a:gd name="T10" fmla="*/ 548 w 548"/>
                <a:gd name="T11" fmla="*/ 375 h 515"/>
                <a:gd name="T12" fmla="*/ 548 w 548"/>
                <a:gd name="T13" fmla="*/ 375 h 515"/>
                <a:gd name="T14" fmla="*/ 548 w 548"/>
                <a:gd name="T15" fmla="*/ 363 h 515"/>
                <a:gd name="T16" fmla="*/ 548 w 548"/>
                <a:gd name="T17" fmla="*/ 328 h 515"/>
                <a:gd name="T18" fmla="*/ 548 w 548"/>
                <a:gd name="T19" fmla="*/ 0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8" h="515">
                  <a:moveTo>
                    <a:pt x="548" y="0"/>
                  </a:moveTo>
                  <a:lnTo>
                    <a:pt x="322" y="0"/>
                  </a:lnTo>
                  <a:lnTo>
                    <a:pt x="322" y="515"/>
                  </a:lnTo>
                  <a:lnTo>
                    <a:pt x="0" y="515"/>
                  </a:lnTo>
                  <a:lnTo>
                    <a:pt x="548" y="515"/>
                  </a:lnTo>
                  <a:lnTo>
                    <a:pt x="548" y="375"/>
                  </a:lnTo>
                  <a:lnTo>
                    <a:pt x="548" y="375"/>
                  </a:lnTo>
                  <a:lnTo>
                    <a:pt x="548" y="363"/>
                  </a:lnTo>
                  <a:lnTo>
                    <a:pt x="548" y="328"/>
                  </a:lnTo>
                  <a:lnTo>
                    <a:pt x="548" y="0"/>
                  </a:lnTo>
                </a:path>
              </a:pathLst>
            </a:custGeom>
            <a:noFill/>
            <a:ln>
              <a:noFill/>
            </a:ln>
          </p:spPr>
          <p:txBody>
            <a:bodyPr vert="horz" wrap="square" lIns="91440" tIns="45720" rIns="91440" bIns="45720" numCol="1" anchor="t" anchorCtr="0" compatLnSpc="1">
              <a:prstTxWarp prst="textNoShape">
                <a:avLst/>
              </a:prstTxWarp>
            </a:bodyPr>
            <a:lstStyle/>
            <a:p>
              <a:endParaRPr lang="en-US" dirty="0"/>
            </a:p>
          </p:txBody>
        </p:sp>
        <p:sp>
          <p:nvSpPr>
            <p:cNvPr id="1048774" name="Freeform 44"/>
            <p:cNvSpPr>
              <a:spLocks noEditPoints="1"/>
            </p:cNvSpPr>
            <p:nvPr/>
          </p:nvSpPr>
          <p:spPr bwMode="auto">
            <a:xfrm>
              <a:off x="1330" y="646"/>
              <a:ext cx="2030" cy="2752"/>
            </a:xfrm>
            <a:custGeom>
              <a:avLst/>
              <a:gdLst>
                <a:gd name="T0" fmla="*/ 318 w 855"/>
                <a:gd name="T1" fmla="*/ 644 h 1159"/>
                <a:gd name="T2" fmla="*/ 318 w 855"/>
                <a:gd name="T3" fmla="*/ 644 h 1159"/>
                <a:gd name="T4" fmla="*/ 318 w 855"/>
                <a:gd name="T5" fmla="*/ 644 h 1159"/>
                <a:gd name="T6" fmla="*/ 318 w 855"/>
                <a:gd name="T7" fmla="*/ 644 h 1159"/>
                <a:gd name="T8" fmla="*/ 760 w 855"/>
                <a:gd name="T9" fmla="*/ 520 h 1159"/>
                <a:gd name="T10" fmla="*/ 449 w 855"/>
                <a:gd name="T11" fmla="*/ 854 h 1159"/>
                <a:gd name="T12" fmla="*/ 449 w 855"/>
                <a:gd name="T13" fmla="*/ 1159 h 1159"/>
                <a:gd name="T14" fmla="*/ 316 w 855"/>
                <a:gd name="T15" fmla="*/ 1159 h 1159"/>
                <a:gd name="T16" fmla="*/ 545 w 855"/>
                <a:gd name="T17" fmla="*/ 1159 h 1159"/>
                <a:gd name="T18" fmla="*/ 545 w 855"/>
                <a:gd name="T19" fmla="*/ 1116 h 1159"/>
                <a:gd name="T20" fmla="*/ 545 w 855"/>
                <a:gd name="T21" fmla="*/ 1114 h 1159"/>
                <a:gd name="T22" fmla="*/ 545 w 855"/>
                <a:gd name="T23" fmla="*/ 854 h 1159"/>
                <a:gd name="T24" fmla="*/ 545 w 855"/>
                <a:gd name="T25" fmla="*/ 854 h 1159"/>
                <a:gd name="T26" fmla="*/ 855 w 855"/>
                <a:gd name="T27" fmla="*/ 522 h 1159"/>
                <a:gd name="T28" fmla="*/ 764 w 855"/>
                <a:gd name="T29" fmla="*/ 521 h 1159"/>
                <a:gd name="T30" fmla="*/ 760 w 855"/>
                <a:gd name="T31" fmla="*/ 520 h 1159"/>
                <a:gd name="T32" fmla="*/ 341 w 855"/>
                <a:gd name="T33" fmla="*/ 236 h 1159"/>
                <a:gd name="T34" fmla="*/ 337 w 855"/>
                <a:gd name="T35" fmla="*/ 236 h 1159"/>
                <a:gd name="T36" fmla="*/ 135 w 855"/>
                <a:gd name="T37" fmla="*/ 433 h 1159"/>
                <a:gd name="T38" fmla="*/ 135 w 855"/>
                <a:gd name="T39" fmla="*/ 433 h 1159"/>
                <a:gd name="T40" fmla="*/ 135 w 855"/>
                <a:gd name="T41" fmla="*/ 433 h 1159"/>
                <a:gd name="T42" fmla="*/ 135 w 855"/>
                <a:gd name="T43" fmla="*/ 433 h 1159"/>
                <a:gd name="T44" fmla="*/ 135 w 855"/>
                <a:gd name="T45" fmla="*/ 433 h 1159"/>
                <a:gd name="T46" fmla="*/ 135 w 855"/>
                <a:gd name="T47" fmla="*/ 433 h 1159"/>
                <a:gd name="T48" fmla="*/ 0 w 855"/>
                <a:gd name="T49" fmla="*/ 433 h 1159"/>
                <a:gd name="T50" fmla="*/ 0 w 855"/>
                <a:gd name="T51" fmla="*/ 433 h 1159"/>
                <a:gd name="T52" fmla="*/ 231 w 855"/>
                <a:gd name="T53" fmla="*/ 433 h 1159"/>
                <a:gd name="T54" fmla="*/ 231 w 855"/>
                <a:gd name="T55" fmla="*/ 433 h 1159"/>
                <a:gd name="T56" fmla="*/ 231 w 855"/>
                <a:gd name="T57" fmla="*/ 433 h 1159"/>
                <a:gd name="T58" fmla="*/ 231 w 855"/>
                <a:gd name="T59" fmla="*/ 433 h 1159"/>
                <a:gd name="T60" fmla="*/ 386 w 855"/>
                <a:gd name="T61" fmla="*/ 241 h 1159"/>
                <a:gd name="T62" fmla="*/ 341 w 855"/>
                <a:gd name="T63" fmla="*/ 236 h 1159"/>
                <a:gd name="T64" fmla="*/ 233 w 855"/>
                <a:gd name="T65" fmla="*/ 11 h 1159"/>
                <a:gd name="T66" fmla="*/ 213 w 855"/>
                <a:gd name="T67" fmla="*/ 15 h 1159"/>
                <a:gd name="T68" fmla="*/ 233 w 855"/>
                <a:gd name="T69" fmla="*/ 11 h 1159"/>
                <a:gd name="T70" fmla="*/ 360 w 855"/>
                <a:gd name="T71" fmla="*/ 0 h 1159"/>
                <a:gd name="T72" fmla="*/ 298 w 855"/>
                <a:gd name="T73" fmla="*/ 3 h 1159"/>
                <a:gd name="T74" fmla="*/ 337 w 855"/>
                <a:gd name="T75" fmla="*/ 2 h 1159"/>
                <a:gd name="T76" fmla="*/ 337 w 855"/>
                <a:gd name="T77" fmla="*/ 2 h 1159"/>
                <a:gd name="T78" fmla="*/ 717 w 855"/>
                <a:gd name="T79" fmla="*/ 206 h 1159"/>
                <a:gd name="T80" fmla="*/ 735 w 855"/>
                <a:gd name="T81" fmla="*/ 193 h 1159"/>
                <a:gd name="T82" fmla="*/ 752 w 855"/>
                <a:gd name="T83" fmla="*/ 184 h 1159"/>
                <a:gd name="T84" fmla="*/ 778 w 855"/>
                <a:gd name="T85" fmla="*/ 172 h 1159"/>
                <a:gd name="T86" fmla="*/ 781 w 855"/>
                <a:gd name="T87" fmla="*/ 177 h 1159"/>
                <a:gd name="T88" fmla="*/ 799 w 855"/>
                <a:gd name="T89" fmla="*/ 176 h 1159"/>
                <a:gd name="T90" fmla="*/ 445 w 855"/>
                <a:gd name="T91" fmla="*/ 3 h 1159"/>
                <a:gd name="T92" fmla="*/ 360 w 855"/>
                <a:gd name="T93" fmla="*/ 0 h 1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55" h="1159">
                  <a:moveTo>
                    <a:pt x="318" y="644"/>
                  </a:moveTo>
                  <a:cubicBezTo>
                    <a:pt x="318" y="644"/>
                    <a:pt x="318" y="644"/>
                    <a:pt x="318" y="644"/>
                  </a:cubicBezTo>
                  <a:cubicBezTo>
                    <a:pt x="318" y="644"/>
                    <a:pt x="318" y="644"/>
                    <a:pt x="318" y="644"/>
                  </a:cubicBezTo>
                  <a:cubicBezTo>
                    <a:pt x="318" y="644"/>
                    <a:pt x="318" y="644"/>
                    <a:pt x="318" y="644"/>
                  </a:cubicBezTo>
                  <a:moveTo>
                    <a:pt x="760" y="520"/>
                  </a:moveTo>
                  <a:cubicBezTo>
                    <a:pt x="706" y="787"/>
                    <a:pt x="449" y="854"/>
                    <a:pt x="449" y="854"/>
                  </a:cubicBezTo>
                  <a:cubicBezTo>
                    <a:pt x="449" y="1159"/>
                    <a:pt x="449" y="1159"/>
                    <a:pt x="449" y="1159"/>
                  </a:cubicBezTo>
                  <a:cubicBezTo>
                    <a:pt x="316" y="1159"/>
                    <a:pt x="316" y="1159"/>
                    <a:pt x="316" y="1159"/>
                  </a:cubicBezTo>
                  <a:cubicBezTo>
                    <a:pt x="545" y="1159"/>
                    <a:pt x="545" y="1159"/>
                    <a:pt x="545" y="1159"/>
                  </a:cubicBezTo>
                  <a:cubicBezTo>
                    <a:pt x="545" y="1116"/>
                    <a:pt x="545" y="1116"/>
                    <a:pt x="545" y="1116"/>
                  </a:cubicBezTo>
                  <a:cubicBezTo>
                    <a:pt x="545" y="1114"/>
                    <a:pt x="545" y="1114"/>
                    <a:pt x="545" y="1114"/>
                  </a:cubicBezTo>
                  <a:cubicBezTo>
                    <a:pt x="545" y="854"/>
                    <a:pt x="545" y="854"/>
                    <a:pt x="545" y="854"/>
                  </a:cubicBezTo>
                  <a:cubicBezTo>
                    <a:pt x="545" y="854"/>
                    <a:pt x="545" y="854"/>
                    <a:pt x="545" y="854"/>
                  </a:cubicBezTo>
                  <a:cubicBezTo>
                    <a:pt x="545" y="854"/>
                    <a:pt x="801" y="788"/>
                    <a:pt x="855" y="522"/>
                  </a:cubicBezTo>
                  <a:cubicBezTo>
                    <a:pt x="764" y="521"/>
                    <a:pt x="764" y="521"/>
                    <a:pt x="764" y="521"/>
                  </a:cubicBezTo>
                  <a:cubicBezTo>
                    <a:pt x="762" y="520"/>
                    <a:pt x="761" y="520"/>
                    <a:pt x="760" y="520"/>
                  </a:cubicBezTo>
                  <a:moveTo>
                    <a:pt x="341" y="236"/>
                  </a:moveTo>
                  <a:cubicBezTo>
                    <a:pt x="339" y="236"/>
                    <a:pt x="338" y="236"/>
                    <a:pt x="337" y="236"/>
                  </a:cubicBezTo>
                  <a:cubicBezTo>
                    <a:pt x="136" y="239"/>
                    <a:pt x="135" y="432"/>
                    <a:pt x="135" y="433"/>
                  </a:cubicBezTo>
                  <a:cubicBezTo>
                    <a:pt x="135" y="433"/>
                    <a:pt x="135" y="433"/>
                    <a:pt x="135" y="433"/>
                  </a:cubicBezTo>
                  <a:cubicBezTo>
                    <a:pt x="135" y="433"/>
                    <a:pt x="135" y="433"/>
                    <a:pt x="135" y="433"/>
                  </a:cubicBezTo>
                  <a:cubicBezTo>
                    <a:pt x="135" y="433"/>
                    <a:pt x="135" y="433"/>
                    <a:pt x="135" y="433"/>
                  </a:cubicBezTo>
                  <a:cubicBezTo>
                    <a:pt x="135" y="433"/>
                    <a:pt x="135" y="433"/>
                    <a:pt x="135" y="433"/>
                  </a:cubicBezTo>
                  <a:cubicBezTo>
                    <a:pt x="135" y="433"/>
                    <a:pt x="135" y="433"/>
                    <a:pt x="135" y="433"/>
                  </a:cubicBezTo>
                  <a:cubicBezTo>
                    <a:pt x="0" y="433"/>
                    <a:pt x="0" y="433"/>
                    <a:pt x="0" y="433"/>
                  </a:cubicBezTo>
                  <a:cubicBezTo>
                    <a:pt x="0" y="433"/>
                    <a:pt x="0" y="433"/>
                    <a:pt x="0" y="433"/>
                  </a:cubicBezTo>
                  <a:cubicBezTo>
                    <a:pt x="231" y="433"/>
                    <a:pt x="231" y="433"/>
                    <a:pt x="231" y="433"/>
                  </a:cubicBezTo>
                  <a:cubicBezTo>
                    <a:pt x="231" y="433"/>
                    <a:pt x="231" y="433"/>
                    <a:pt x="231" y="433"/>
                  </a:cubicBezTo>
                  <a:cubicBezTo>
                    <a:pt x="231" y="433"/>
                    <a:pt x="231" y="433"/>
                    <a:pt x="231" y="433"/>
                  </a:cubicBezTo>
                  <a:cubicBezTo>
                    <a:pt x="231" y="433"/>
                    <a:pt x="231" y="433"/>
                    <a:pt x="231" y="433"/>
                  </a:cubicBezTo>
                  <a:cubicBezTo>
                    <a:pt x="231" y="432"/>
                    <a:pt x="231" y="271"/>
                    <a:pt x="386" y="241"/>
                  </a:cubicBezTo>
                  <a:cubicBezTo>
                    <a:pt x="372" y="238"/>
                    <a:pt x="357" y="236"/>
                    <a:pt x="341" y="236"/>
                  </a:cubicBezTo>
                  <a:moveTo>
                    <a:pt x="233" y="11"/>
                  </a:moveTo>
                  <a:cubicBezTo>
                    <a:pt x="226" y="12"/>
                    <a:pt x="219" y="13"/>
                    <a:pt x="213" y="15"/>
                  </a:cubicBezTo>
                  <a:cubicBezTo>
                    <a:pt x="219" y="13"/>
                    <a:pt x="226" y="12"/>
                    <a:pt x="233" y="11"/>
                  </a:cubicBezTo>
                  <a:moveTo>
                    <a:pt x="360" y="0"/>
                  </a:moveTo>
                  <a:cubicBezTo>
                    <a:pt x="341" y="0"/>
                    <a:pt x="321" y="1"/>
                    <a:pt x="298" y="3"/>
                  </a:cubicBezTo>
                  <a:cubicBezTo>
                    <a:pt x="313" y="2"/>
                    <a:pt x="326" y="2"/>
                    <a:pt x="337" y="2"/>
                  </a:cubicBezTo>
                  <a:cubicBezTo>
                    <a:pt x="337" y="2"/>
                    <a:pt x="337" y="2"/>
                    <a:pt x="337" y="2"/>
                  </a:cubicBezTo>
                  <a:cubicBezTo>
                    <a:pt x="433" y="2"/>
                    <a:pt x="625" y="45"/>
                    <a:pt x="717" y="206"/>
                  </a:cubicBezTo>
                  <a:cubicBezTo>
                    <a:pt x="724" y="201"/>
                    <a:pt x="731" y="197"/>
                    <a:pt x="735" y="193"/>
                  </a:cubicBezTo>
                  <a:cubicBezTo>
                    <a:pt x="741" y="190"/>
                    <a:pt x="746" y="187"/>
                    <a:pt x="752" y="184"/>
                  </a:cubicBezTo>
                  <a:cubicBezTo>
                    <a:pt x="778" y="172"/>
                    <a:pt x="778" y="172"/>
                    <a:pt x="778" y="172"/>
                  </a:cubicBezTo>
                  <a:cubicBezTo>
                    <a:pt x="781" y="177"/>
                    <a:pt x="781" y="177"/>
                    <a:pt x="781" y="177"/>
                  </a:cubicBezTo>
                  <a:cubicBezTo>
                    <a:pt x="799" y="176"/>
                    <a:pt x="799" y="176"/>
                    <a:pt x="799" y="176"/>
                  </a:cubicBezTo>
                  <a:cubicBezTo>
                    <a:pt x="709" y="42"/>
                    <a:pt x="547" y="6"/>
                    <a:pt x="445" y="3"/>
                  </a:cubicBezTo>
                  <a:cubicBezTo>
                    <a:pt x="410" y="1"/>
                    <a:pt x="385" y="0"/>
                    <a:pt x="360" y="0"/>
                  </a:cubicBezTo>
                </a:path>
              </a:pathLst>
            </a:custGeom>
            <a:solidFill>
              <a:srgbClr val="FB525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775" name="Freeform 45"/>
            <p:cNvSpPr/>
            <p:nvPr/>
          </p:nvSpPr>
          <p:spPr bwMode="auto">
            <a:xfrm>
              <a:off x="1093" y="651"/>
              <a:ext cx="2063" cy="2747"/>
            </a:xfrm>
            <a:custGeom>
              <a:avLst/>
              <a:gdLst>
                <a:gd name="T0" fmla="*/ 4 w 869"/>
                <a:gd name="T1" fmla="*/ 431 h 1157"/>
                <a:gd name="T2" fmla="*/ 235 w 869"/>
                <a:gd name="T3" fmla="*/ 431 h 1157"/>
                <a:gd name="T4" fmla="*/ 437 w 869"/>
                <a:gd name="T5" fmla="*/ 234 h 1157"/>
                <a:gd name="T6" fmla="*/ 618 w 869"/>
                <a:gd name="T7" fmla="*/ 353 h 1157"/>
                <a:gd name="T8" fmla="*/ 601 w 869"/>
                <a:gd name="T9" fmla="*/ 540 h 1157"/>
                <a:gd name="T10" fmla="*/ 321 w 869"/>
                <a:gd name="T11" fmla="*/ 636 h 1157"/>
                <a:gd name="T12" fmla="*/ 321 w 869"/>
                <a:gd name="T13" fmla="*/ 1157 h 1157"/>
                <a:gd name="T14" fmla="*/ 549 w 869"/>
                <a:gd name="T15" fmla="*/ 1157 h 1157"/>
                <a:gd name="T16" fmla="*/ 549 w 869"/>
                <a:gd name="T17" fmla="*/ 852 h 1157"/>
                <a:gd name="T18" fmla="*/ 869 w 869"/>
                <a:gd name="T19" fmla="*/ 416 h 1157"/>
                <a:gd name="T20" fmla="*/ 437 w 869"/>
                <a:gd name="T21" fmla="*/ 0 h 1157"/>
                <a:gd name="T22" fmla="*/ 4 w 869"/>
                <a:gd name="T23" fmla="*/ 431 h 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9" h="1157">
                  <a:moveTo>
                    <a:pt x="4" y="431"/>
                  </a:moveTo>
                  <a:cubicBezTo>
                    <a:pt x="235" y="431"/>
                    <a:pt x="235" y="431"/>
                    <a:pt x="235" y="431"/>
                  </a:cubicBezTo>
                  <a:cubicBezTo>
                    <a:pt x="235" y="431"/>
                    <a:pt x="235" y="237"/>
                    <a:pt x="437" y="234"/>
                  </a:cubicBezTo>
                  <a:cubicBezTo>
                    <a:pt x="541" y="232"/>
                    <a:pt x="596" y="301"/>
                    <a:pt x="618" y="353"/>
                  </a:cubicBezTo>
                  <a:cubicBezTo>
                    <a:pt x="643" y="414"/>
                    <a:pt x="636" y="484"/>
                    <a:pt x="601" y="540"/>
                  </a:cubicBezTo>
                  <a:cubicBezTo>
                    <a:pt x="562" y="605"/>
                    <a:pt x="476" y="664"/>
                    <a:pt x="321" y="636"/>
                  </a:cubicBezTo>
                  <a:cubicBezTo>
                    <a:pt x="321" y="1157"/>
                    <a:pt x="321" y="1157"/>
                    <a:pt x="321" y="1157"/>
                  </a:cubicBezTo>
                  <a:cubicBezTo>
                    <a:pt x="549" y="1157"/>
                    <a:pt x="549" y="1157"/>
                    <a:pt x="549" y="1157"/>
                  </a:cubicBezTo>
                  <a:cubicBezTo>
                    <a:pt x="549" y="852"/>
                    <a:pt x="549" y="852"/>
                    <a:pt x="549" y="852"/>
                  </a:cubicBezTo>
                  <a:cubicBezTo>
                    <a:pt x="549" y="852"/>
                    <a:pt x="869" y="769"/>
                    <a:pt x="869" y="416"/>
                  </a:cubicBezTo>
                  <a:cubicBezTo>
                    <a:pt x="869" y="78"/>
                    <a:pt x="566" y="0"/>
                    <a:pt x="437" y="0"/>
                  </a:cubicBezTo>
                  <a:cubicBezTo>
                    <a:pt x="338" y="0"/>
                    <a:pt x="0" y="24"/>
                    <a:pt x="4" y="431"/>
                  </a:cubicBezTo>
                </a:path>
              </a:pathLst>
            </a:custGeom>
            <a:solidFill>
              <a:srgbClr val="E8505B"/>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776" name="Oval 46"/>
            <p:cNvSpPr>
              <a:spLocks noChangeArrowheads="1"/>
            </p:cNvSpPr>
            <p:nvPr/>
          </p:nvSpPr>
          <p:spPr bwMode="auto">
            <a:xfrm>
              <a:off x="2085" y="2175"/>
              <a:ext cx="1" cy="1"/>
            </a:xfrm>
            <a:prstGeom prst="ellipse">
              <a:avLst/>
            </a:prstGeom>
            <a:solidFill>
              <a:srgbClr val="913239"/>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777" name="Freeform 47"/>
            <p:cNvSpPr/>
            <p:nvPr/>
          </p:nvSpPr>
          <p:spPr bwMode="auto">
            <a:xfrm>
              <a:off x="1102" y="651"/>
              <a:ext cx="2033" cy="2747"/>
            </a:xfrm>
            <a:custGeom>
              <a:avLst/>
              <a:gdLst>
                <a:gd name="T0" fmla="*/ 433 w 856"/>
                <a:gd name="T1" fmla="*/ 0 h 1157"/>
                <a:gd name="T2" fmla="*/ 433 w 856"/>
                <a:gd name="T3" fmla="*/ 0 h 1157"/>
                <a:gd name="T4" fmla="*/ 0 w 856"/>
                <a:gd name="T5" fmla="*/ 424 h 1157"/>
                <a:gd name="T6" fmla="*/ 0 w 856"/>
                <a:gd name="T7" fmla="*/ 431 h 1157"/>
                <a:gd name="T8" fmla="*/ 231 w 856"/>
                <a:gd name="T9" fmla="*/ 431 h 1157"/>
                <a:gd name="T10" fmla="*/ 231 w 856"/>
                <a:gd name="T11" fmla="*/ 431 h 1157"/>
                <a:gd name="T12" fmla="*/ 231 w 856"/>
                <a:gd name="T13" fmla="*/ 431 h 1157"/>
                <a:gd name="T14" fmla="*/ 231 w 856"/>
                <a:gd name="T15" fmla="*/ 431 h 1157"/>
                <a:gd name="T16" fmla="*/ 433 w 856"/>
                <a:gd name="T17" fmla="*/ 234 h 1157"/>
                <a:gd name="T18" fmla="*/ 437 w 856"/>
                <a:gd name="T19" fmla="*/ 234 h 1157"/>
                <a:gd name="T20" fmla="*/ 614 w 856"/>
                <a:gd name="T21" fmla="*/ 353 h 1157"/>
                <a:gd name="T22" fmla="*/ 629 w 856"/>
                <a:gd name="T23" fmla="*/ 429 h 1157"/>
                <a:gd name="T24" fmla="*/ 597 w 856"/>
                <a:gd name="T25" fmla="*/ 540 h 1157"/>
                <a:gd name="T26" fmla="*/ 414 w 856"/>
                <a:gd name="T27" fmla="*/ 642 h 1157"/>
                <a:gd name="T28" fmla="*/ 414 w 856"/>
                <a:gd name="T29" fmla="*/ 642 h 1157"/>
                <a:gd name="T30" fmla="*/ 391 w 856"/>
                <a:gd name="T31" fmla="*/ 643 h 1157"/>
                <a:gd name="T32" fmla="*/ 317 w 856"/>
                <a:gd name="T33" fmla="*/ 636 h 1157"/>
                <a:gd name="T34" fmla="*/ 317 w 856"/>
                <a:gd name="T35" fmla="*/ 1157 h 1157"/>
                <a:gd name="T36" fmla="*/ 545 w 856"/>
                <a:gd name="T37" fmla="*/ 1157 h 1157"/>
                <a:gd name="T38" fmla="*/ 545 w 856"/>
                <a:gd name="T39" fmla="*/ 852 h 1157"/>
                <a:gd name="T40" fmla="*/ 545 w 856"/>
                <a:gd name="T41" fmla="*/ 852 h 1157"/>
                <a:gd name="T42" fmla="*/ 856 w 856"/>
                <a:gd name="T43" fmla="*/ 518 h 1157"/>
                <a:gd name="T44" fmla="*/ 841 w 856"/>
                <a:gd name="T45" fmla="*/ 497 h 1157"/>
                <a:gd name="T46" fmla="*/ 850 w 856"/>
                <a:gd name="T47" fmla="*/ 484 h 1157"/>
                <a:gd name="T48" fmla="*/ 826 w 856"/>
                <a:gd name="T49" fmla="*/ 419 h 1157"/>
                <a:gd name="T50" fmla="*/ 824 w 856"/>
                <a:gd name="T51" fmla="*/ 420 h 1157"/>
                <a:gd name="T52" fmla="*/ 814 w 856"/>
                <a:gd name="T53" fmla="*/ 420 h 1157"/>
                <a:gd name="T54" fmla="*/ 797 w 856"/>
                <a:gd name="T55" fmla="*/ 418 h 1157"/>
                <a:gd name="T56" fmla="*/ 777 w 856"/>
                <a:gd name="T57" fmla="*/ 405 h 1157"/>
                <a:gd name="T58" fmla="*/ 776 w 856"/>
                <a:gd name="T59" fmla="*/ 406 h 1157"/>
                <a:gd name="T60" fmla="*/ 764 w 856"/>
                <a:gd name="T61" fmla="*/ 260 h 1157"/>
                <a:gd name="T62" fmla="*/ 813 w 856"/>
                <a:gd name="T63" fmla="*/ 204 h 1157"/>
                <a:gd name="T64" fmla="*/ 433 w 856"/>
                <a:gd name="T65" fmla="*/ 0 h 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56" h="1157">
                  <a:moveTo>
                    <a:pt x="433" y="0"/>
                  </a:moveTo>
                  <a:cubicBezTo>
                    <a:pt x="433" y="0"/>
                    <a:pt x="433" y="0"/>
                    <a:pt x="433" y="0"/>
                  </a:cubicBezTo>
                  <a:cubicBezTo>
                    <a:pt x="334" y="0"/>
                    <a:pt x="0" y="23"/>
                    <a:pt x="0" y="424"/>
                  </a:cubicBezTo>
                  <a:cubicBezTo>
                    <a:pt x="0" y="426"/>
                    <a:pt x="0" y="429"/>
                    <a:pt x="0" y="431"/>
                  </a:cubicBezTo>
                  <a:cubicBezTo>
                    <a:pt x="231" y="431"/>
                    <a:pt x="231" y="431"/>
                    <a:pt x="231" y="431"/>
                  </a:cubicBezTo>
                  <a:cubicBezTo>
                    <a:pt x="231" y="431"/>
                    <a:pt x="231" y="431"/>
                    <a:pt x="231" y="431"/>
                  </a:cubicBezTo>
                  <a:cubicBezTo>
                    <a:pt x="231" y="431"/>
                    <a:pt x="231" y="431"/>
                    <a:pt x="231" y="431"/>
                  </a:cubicBezTo>
                  <a:cubicBezTo>
                    <a:pt x="231" y="431"/>
                    <a:pt x="231" y="431"/>
                    <a:pt x="231" y="431"/>
                  </a:cubicBezTo>
                  <a:cubicBezTo>
                    <a:pt x="231" y="430"/>
                    <a:pt x="232" y="237"/>
                    <a:pt x="433" y="234"/>
                  </a:cubicBezTo>
                  <a:cubicBezTo>
                    <a:pt x="434" y="234"/>
                    <a:pt x="435" y="234"/>
                    <a:pt x="437" y="234"/>
                  </a:cubicBezTo>
                  <a:cubicBezTo>
                    <a:pt x="539" y="234"/>
                    <a:pt x="592" y="301"/>
                    <a:pt x="614" y="353"/>
                  </a:cubicBezTo>
                  <a:cubicBezTo>
                    <a:pt x="624" y="378"/>
                    <a:pt x="629" y="403"/>
                    <a:pt x="629" y="429"/>
                  </a:cubicBezTo>
                  <a:cubicBezTo>
                    <a:pt x="629" y="468"/>
                    <a:pt x="618" y="506"/>
                    <a:pt x="597" y="540"/>
                  </a:cubicBezTo>
                  <a:cubicBezTo>
                    <a:pt x="567" y="590"/>
                    <a:pt x="509" y="636"/>
                    <a:pt x="414" y="642"/>
                  </a:cubicBezTo>
                  <a:cubicBezTo>
                    <a:pt x="414" y="642"/>
                    <a:pt x="414" y="642"/>
                    <a:pt x="414" y="642"/>
                  </a:cubicBezTo>
                  <a:cubicBezTo>
                    <a:pt x="406" y="643"/>
                    <a:pt x="399" y="643"/>
                    <a:pt x="391" y="643"/>
                  </a:cubicBezTo>
                  <a:cubicBezTo>
                    <a:pt x="368" y="643"/>
                    <a:pt x="344" y="641"/>
                    <a:pt x="317" y="636"/>
                  </a:cubicBezTo>
                  <a:cubicBezTo>
                    <a:pt x="317" y="1157"/>
                    <a:pt x="317" y="1157"/>
                    <a:pt x="317" y="1157"/>
                  </a:cubicBezTo>
                  <a:cubicBezTo>
                    <a:pt x="545" y="1157"/>
                    <a:pt x="545" y="1157"/>
                    <a:pt x="545" y="1157"/>
                  </a:cubicBezTo>
                  <a:cubicBezTo>
                    <a:pt x="545" y="852"/>
                    <a:pt x="545" y="852"/>
                    <a:pt x="545" y="852"/>
                  </a:cubicBezTo>
                  <a:cubicBezTo>
                    <a:pt x="545" y="852"/>
                    <a:pt x="545" y="852"/>
                    <a:pt x="545" y="852"/>
                  </a:cubicBezTo>
                  <a:cubicBezTo>
                    <a:pt x="545" y="852"/>
                    <a:pt x="802" y="785"/>
                    <a:pt x="856" y="518"/>
                  </a:cubicBezTo>
                  <a:cubicBezTo>
                    <a:pt x="845" y="514"/>
                    <a:pt x="841" y="505"/>
                    <a:pt x="841" y="497"/>
                  </a:cubicBezTo>
                  <a:cubicBezTo>
                    <a:pt x="842" y="489"/>
                    <a:pt x="850" y="484"/>
                    <a:pt x="850" y="484"/>
                  </a:cubicBezTo>
                  <a:cubicBezTo>
                    <a:pt x="826" y="419"/>
                    <a:pt x="826" y="419"/>
                    <a:pt x="826" y="419"/>
                  </a:cubicBezTo>
                  <a:cubicBezTo>
                    <a:pt x="825" y="420"/>
                    <a:pt x="824" y="420"/>
                    <a:pt x="824" y="420"/>
                  </a:cubicBezTo>
                  <a:cubicBezTo>
                    <a:pt x="820" y="420"/>
                    <a:pt x="817" y="420"/>
                    <a:pt x="814" y="420"/>
                  </a:cubicBezTo>
                  <a:cubicBezTo>
                    <a:pt x="808" y="420"/>
                    <a:pt x="802" y="419"/>
                    <a:pt x="797" y="418"/>
                  </a:cubicBezTo>
                  <a:cubicBezTo>
                    <a:pt x="790" y="416"/>
                    <a:pt x="779" y="411"/>
                    <a:pt x="777" y="405"/>
                  </a:cubicBezTo>
                  <a:cubicBezTo>
                    <a:pt x="776" y="406"/>
                    <a:pt x="776" y="406"/>
                    <a:pt x="776" y="406"/>
                  </a:cubicBezTo>
                  <a:cubicBezTo>
                    <a:pt x="776" y="406"/>
                    <a:pt x="746" y="329"/>
                    <a:pt x="764" y="260"/>
                  </a:cubicBezTo>
                  <a:cubicBezTo>
                    <a:pt x="770" y="238"/>
                    <a:pt x="794" y="218"/>
                    <a:pt x="813" y="204"/>
                  </a:cubicBezTo>
                  <a:cubicBezTo>
                    <a:pt x="721" y="43"/>
                    <a:pt x="529" y="0"/>
                    <a:pt x="433" y="0"/>
                  </a:cubicBezTo>
                </a:path>
              </a:pathLst>
            </a:custGeom>
            <a:solidFill>
              <a:srgbClr val="8F0303"/>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778" name="Rectangle 48"/>
            <p:cNvSpPr>
              <a:spLocks noChangeArrowheads="1"/>
            </p:cNvSpPr>
            <p:nvPr/>
          </p:nvSpPr>
          <p:spPr bwMode="auto">
            <a:xfrm>
              <a:off x="1853" y="3652"/>
              <a:ext cx="550" cy="515"/>
            </a:xfrm>
            <a:prstGeom prst="rect">
              <a:avLst/>
            </a:prstGeom>
            <a:solidFill>
              <a:srgbClr val="E8505B"/>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779" name="Rectangle 49"/>
            <p:cNvSpPr>
              <a:spLocks noChangeArrowheads="1"/>
            </p:cNvSpPr>
            <p:nvPr/>
          </p:nvSpPr>
          <p:spPr bwMode="auto">
            <a:xfrm>
              <a:off x="1853" y="3652"/>
              <a:ext cx="550" cy="515"/>
            </a:xfrm>
            <a:prstGeom prst="rect">
              <a:avLst/>
            </a:prstGeom>
            <a:noFill/>
            <a:ln>
              <a:noFill/>
            </a:ln>
          </p:spPr>
          <p:txBody>
            <a:bodyPr vert="horz" wrap="square" lIns="91440" tIns="45720" rIns="91440" bIns="45720" numCol="1" anchor="t" anchorCtr="0" compatLnSpc="1">
              <a:prstTxWarp prst="textNoShape">
                <a:avLst/>
              </a:prstTxWarp>
            </a:bodyPr>
            <a:lstStyle/>
            <a:p>
              <a:endParaRPr lang="en-US" dirty="0"/>
            </a:p>
          </p:txBody>
        </p:sp>
        <p:sp>
          <p:nvSpPr>
            <p:cNvPr id="1048780" name="Freeform 50"/>
            <p:cNvSpPr/>
            <p:nvPr/>
          </p:nvSpPr>
          <p:spPr bwMode="auto">
            <a:xfrm>
              <a:off x="1853" y="3652"/>
              <a:ext cx="550" cy="515"/>
            </a:xfrm>
            <a:custGeom>
              <a:avLst/>
              <a:gdLst>
                <a:gd name="T0" fmla="*/ 550 w 550"/>
                <a:gd name="T1" fmla="*/ 0 h 515"/>
                <a:gd name="T2" fmla="*/ 237 w 550"/>
                <a:gd name="T3" fmla="*/ 0 h 515"/>
                <a:gd name="T4" fmla="*/ 232 w 550"/>
                <a:gd name="T5" fmla="*/ 0 h 515"/>
                <a:gd name="T6" fmla="*/ 0 w 550"/>
                <a:gd name="T7" fmla="*/ 0 h 515"/>
                <a:gd name="T8" fmla="*/ 0 w 550"/>
                <a:gd name="T9" fmla="*/ 515 h 515"/>
                <a:gd name="T10" fmla="*/ 550 w 550"/>
                <a:gd name="T11" fmla="*/ 515 h 515"/>
                <a:gd name="T12" fmla="*/ 550 w 550"/>
                <a:gd name="T13" fmla="*/ 0 h 515"/>
              </a:gdLst>
              <a:ahLst/>
              <a:cxnLst>
                <a:cxn ang="0">
                  <a:pos x="T0" y="T1"/>
                </a:cxn>
                <a:cxn ang="0">
                  <a:pos x="T2" y="T3"/>
                </a:cxn>
                <a:cxn ang="0">
                  <a:pos x="T4" y="T5"/>
                </a:cxn>
                <a:cxn ang="0">
                  <a:pos x="T6" y="T7"/>
                </a:cxn>
                <a:cxn ang="0">
                  <a:pos x="T8" y="T9"/>
                </a:cxn>
                <a:cxn ang="0">
                  <a:pos x="T10" y="T11"/>
                </a:cxn>
                <a:cxn ang="0">
                  <a:pos x="T12" y="T13"/>
                </a:cxn>
              </a:cxnLst>
              <a:rect l="0" t="0" r="r" b="b"/>
              <a:pathLst>
                <a:path w="550" h="515">
                  <a:moveTo>
                    <a:pt x="550" y="0"/>
                  </a:moveTo>
                  <a:lnTo>
                    <a:pt x="237" y="0"/>
                  </a:lnTo>
                  <a:lnTo>
                    <a:pt x="232" y="0"/>
                  </a:lnTo>
                  <a:lnTo>
                    <a:pt x="0" y="0"/>
                  </a:lnTo>
                  <a:lnTo>
                    <a:pt x="0" y="515"/>
                  </a:lnTo>
                  <a:lnTo>
                    <a:pt x="550" y="515"/>
                  </a:lnTo>
                  <a:lnTo>
                    <a:pt x="550" y="0"/>
                  </a:lnTo>
                  <a:close/>
                </a:path>
              </a:pathLst>
            </a:custGeom>
            <a:solidFill>
              <a:srgbClr val="8F0303"/>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781" name="Freeform 51"/>
            <p:cNvSpPr/>
            <p:nvPr/>
          </p:nvSpPr>
          <p:spPr bwMode="auto">
            <a:xfrm>
              <a:off x="1853" y="3652"/>
              <a:ext cx="550" cy="515"/>
            </a:xfrm>
            <a:custGeom>
              <a:avLst/>
              <a:gdLst>
                <a:gd name="T0" fmla="*/ 550 w 550"/>
                <a:gd name="T1" fmla="*/ 0 h 515"/>
                <a:gd name="T2" fmla="*/ 237 w 550"/>
                <a:gd name="T3" fmla="*/ 0 h 515"/>
                <a:gd name="T4" fmla="*/ 232 w 550"/>
                <a:gd name="T5" fmla="*/ 0 h 515"/>
                <a:gd name="T6" fmla="*/ 0 w 550"/>
                <a:gd name="T7" fmla="*/ 0 h 515"/>
                <a:gd name="T8" fmla="*/ 0 w 550"/>
                <a:gd name="T9" fmla="*/ 515 h 515"/>
                <a:gd name="T10" fmla="*/ 550 w 550"/>
                <a:gd name="T11" fmla="*/ 515 h 515"/>
                <a:gd name="T12" fmla="*/ 550 w 550"/>
                <a:gd name="T13" fmla="*/ 0 h 515"/>
              </a:gdLst>
              <a:ahLst/>
              <a:cxnLst>
                <a:cxn ang="0">
                  <a:pos x="T0" y="T1"/>
                </a:cxn>
                <a:cxn ang="0">
                  <a:pos x="T2" y="T3"/>
                </a:cxn>
                <a:cxn ang="0">
                  <a:pos x="T4" y="T5"/>
                </a:cxn>
                <a:cxn ang="0">
                  <a:pos x="T6" y="T7"/>
                </a:cxn>
                <a:cxn ang="0">
                  <a:pos x="T8" y="T9"/>
                </a:cxn>
                <a:cxn ang="0">
                  <a:pos x="T10" y="T11"/>
                </a:cxn>
                <a:cxn ang="0">
                  <a:pos x="T12" y="T13"/>
                </a:cxn>
              </a:cxnLst>
              <a:rect l="0" t="0" r="r" b="b"/>
              <a:pathLst>
                <a:path w="550" h="515">
                  <a:moveTo>
                    <a:pt x="550" y="0"/>
                  </a:moveTo>
                  <a:lnTo>
                    <a:pt x="237" y="0"/>
                  </a:lnTo>
                  <a:lnTo>
                    <a:pt x="232" y="0"/>
                  </a:lnTo>
                  <a:lnTo>
                    <a:pt x="0" y="0"/>
                  </a:lnTo>
                  <a:lnTo>
                    <a:pt x="0" y="515"/>
                  </a:lnTo>
                  <a:lnTo>
                    <a:pt x="550" y="515"/>
                  </a:lnTo>
                  <a:lnTo>
                    <a:pt x="550" y="0"/>
                  </a:lnTo>
                </a:path>
              </a:pathLst>
            </a:custGeom>
            <a:noFill/>
            <a:ln>
              <a:noFill/>
            </a:ln>
          </p:spPr>
          <p:txBody>
            <a:bodyPr vert="horz" wrap="square" lIns="91440" tIns="45720" rIns="91440" bIns="45720" numCol="1" anchor="t" anchorCtr="0" compatLnSpc="1">
              <a:prstTxWarp prst="textNoShape">
                <a:avLst/>
              </a:prstTxWarp>
            </a:bodyPr>
            <a:lstStyle/>
            <a:p>
              <a:endParaRPr lang="en-US" dirty="0"/>
            </a:p>
          </p:txBody>
        </p:sp>
        <p:sp>
          <p:nvSpPr>
            <p:cNvPr id="1048782" name="Freeform 52"/>
            <p:cNvSpPr/>
            <p:nvPr/>
          </p:nvSpPr>
          <p:spPr bwMode="auto">
            <a:xfrm>
              <a:off x="1648" y="1202"/>
              <a:ext cx="544" cy="465"/>
            </a:xfrm>
            <a:custGeom>
              <a:avLst/>
              <a:gdLst>
                <a:gd name="T0" fmla="*/ 229 w 229"/>
                <a:gd name="T1" fmla="*/ 3 h 196"/>
                <a:gd name="T2" fmla="*/ 225 w 229"/>
                <a:gd name="T3" fmla="*/ 3 h 196"/>
                <a:gd name="T4" fmla="*/ 216 w 229"/>
                <a:gd name="T5" fmla="*/ 2 h 196"/>
                <a:gd name="T6" fmla="*/ 179 w 229"/>
                <a:gd name="T7" fmla="*/ 3 h 196"/>
                <a:gd name="T8" fmla="*/ 127 w 229"/>
                <a:gd name="T9" fmla="*/ 16 h 196"/>
                <a:gd name="T10" fmla="*/ 98 w 229"/>
                <a:gd name="T11" fmla="*/ 28 h 196"/>
                <a:gd name="T12" fmla="*/ 69 w 229"/>
                <a:gd name="T13" fmla="*/ 47 h 196"/>
                <a:gd name="T14" fmla="*/ 46 w 229"/>
                <a:gd name="T15" fmla="*/ 71 h 196"/>
                <a:gd name="T16" fmla="*/ 29 w 229"/>
                <a:gd name="T17" fmla="*/ 98 h 196"/>
                <a:gd name="T18" fmla="*/ 8 w 229"/>
                <a:gd name="T19" fmla="*/ 147 h 196"/>
                <a:gd name="T20" fmla="*/ 1 w 229"/>
                <a:gd name="T21" fmla="*/ 183 h 196"/>
                <a:gd name="T22" fmla="*/ 0 w 229"/>
                <a:gd name="T23" fmla="*/ 193 h 196"/>
                <a:gd name="T24" fmla="*/ 0 w 229"/>
                <a:gd name="T25" fmla="*/ 196 h 196"/>
                <a:gd name="T26" fmla="*/ 0 w 229"/>
                <a:gd name="T27" fmla="*/ 193 h 196"/>
                <a:gd name="T28" fmla="*/ 0 w 229"/>
                <a:gd name="T29" fmla="*/ 183 h 196"/>
                <a:gd name="T30" fmla="*/ 6 w 229"/>
                <a:gd name="T31" fmla="*/ 147 h 196"/>
                <a:gd name="T32" fmla="*/ 27 w 229"/>
                <a:gd name="T33" fmla="*/ 97 h 196"/>
                <a:gd name="T34" fmla="*/ 44 w 229"/>
                <a:gd name="T35" fmla="*/ 70 h 196"/>
                <a:gd name="T36" fmla="*/ 68 w 229"/>
                <a:gd name="T37" fmla="*/ 45 h 196"/>
                <a:gd name="T38" fmla="*/ 97 w 229"/>
                <a:gd name="T39" fmla="*/ 26 h 196"/>
                <a:gd name="T40" fmla="*/ 126 w 229"/>
                <a:gd name="T41" fmla="*/ 14 h 196"/>
                <a:gd name="T42" fmla="*/ 179 w 229"/>
                <a:gd name="T43" fmla="*/ 2 h 196"/>
                <a:gd name="T44" fmla="*/ 216 w 229"/>
                <a:gd name="T45" fmla="*/ 1 h 196"/>
                <a:gd name="T46" fmla="*/ 225 w 229"/>
                <a:gd name="T47" fmla="*/ 2 h 196"/>
                <a:gd name="T48" fmla="*/ 229 w 229"/>
                <a:gd name="T49" fmla="*/ 3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9" h="196">
                  <a:moveTo>
                    <a:pt x="229" y="3"/>
                  </a:moveTo>
                  <a:cubicBezTo>
                    <a:pt x="229" y="3"/>
                    <a:pt x="228" y="3"/>
                    <a:pt x="225" y="3"/>
                  </a:cubicBezTo>
                  <a:cubicBezTo>
                    <a:pt x="223" y="3"/>
                    <a:pt x="220" y="2"/>
                    <a:pt x="216" y="2"/>
                  </a:cubicBezTo>
                  <a:cubicBezTo>
                    <a:pt x="207" y="1"/>
                    <a:pt x="194" y="2"/>
                    <a:pt x="179" y="3"/>
                  </a:cubicBezTo>
                  <a:cubicBezTo>
                    <a:pt x="164" y="5"/>
                    <a:pt x="146" y="9"/>
                    <a:pt x="127" y="16"/>
                  </a:cubicBezTo>
                  <a:cubicBezTo>
                    <a:pt x="117" y="19"/>
                    <a:pt x="108" y="23"/>
                    <a:pt x="98" y="28"/>
                  </a:cubicBezTo>
                  <a:cubicBezTo>
                    <a:pt x="88" y="33"/>
                    <a:pt x="78" y="39"/>
                    <a:pt x="69" y="47"/>
                  </a:cubicBezTo>
                  <a:cubicBezTo>
                    <a:pt x="60" y="54"/>
                    <a:pt x="53" y="63"/>
                    <a:pt x="46" y="71"/>
                  </a:cubicBezTo>
                  <a:cubicBezTo>
                    <a:pt x="39" y="80"/>
                    <a:pt x="34" y="89"/>
                    <a:pt x="29" y="98"/>
                  </a:cubicBezTo>
                  <a:cubicBezTo>
                    <a:pt x="19" y="116"/>
                    <a:pt x="12" y="133"/>
                    <a:pt x="8" y="147"/>
                  </a:cubicBezTo>
                  <a:cubicBezTo>
                    <a:pt x="4" y="162"/>
                    <a:pt x="2" y="174"/>
                    <a:pt x="1" y="183"/>
                  </a:cubicBezTo>
                  <a:cubicBezTo>
                    <a:pt x="0" y="187"/>
                    <a:pt x="0" y="191"/>
                    <a:pt x="0" y="193"/>
                  </a:cubicBezTo>
                  <a:cubicBezTo>
                    <a:pt x="0" y="195"/>
                    <a:pt x="0" y="196"/>
                    <a:pt x="0" y="196"/>
                  </a:cubicBezTo>
                  <a:cubicBezTo>
                    <a:pt x="0" y="196"/>
                    <a:pt x="0" y="195"/>
                    <a:pt x="0" y="193"/>
                  </a:cubicBezTo>
                  <a:cubicBezTo>
                    <a:pt x="0" y="191"/>
                    <a:pt x="0" y="187"/>
                    <a:pt x="0" y="183"/>
                  </a:cubicBezTo>
                  <a:cubicBezTo>
                    <a:pt x="1" y="174"/>
                    <a:pt x="2" y="162"/>
                    <a:pt x="6" y="147"/>
                  </a:cubicBezTo>
                  <a:cubicBezTo>
                    <a:pt x="10" y="132"/>
                    <a:pt x="17" y="115"/>
                    <a:pt x="27" y="97"/>
                  </a:cubicBezTo>
                  <a:cubicBezTo>
                    <a:pt x="32" y="88"/>
                    <a:pt x="38" y="79"/>
                    <a:pt x="44" y="70"/>
                  </a:cubicBezTo>
                  <a:cubicBezTo>
                    <a:pt x="51" y="61"/>
                    <a:pt x="59" y="53"/>
                    <a:pt x="68" y="45"/>
                  </a:cubicBezTo>
                  <a:cubicBezTo>
                    <a:pt x="77" y="38"/>
                    <a:pt x="87" y="31"/>
                    <a:pt x="97" y="26"/>
                  </a:cubicBezTo>
                  <a:cubicBezTo>
                    <a:pt x="107" y="21"/>
                    <a:pt x="117" y="17"/>
                    <a:pt x="126" y="14"/>
                  </a:cubicBezTo>
                  <a:cubicBezTo>
                    <a:pt x="146" y="7"/>
                    <a:pt x="164" y="4"/>
                    <a:pt x="179" y="2"/>
                  </a:cubicBezTo>
                  <a:cubicBezTo>
                    <a:pt x="194" y="0"/>
                    <a:pt x="207" y="0"/>
                    <a:pt x="216" y="1"/>
                  </a:cubicBezTo>
                  <a:cubicBezTo>
                    <a:pt x="220" y="1"/>
                    <a:pt x="223" y="2"/>
                    <a:pt x="225" y="2"/>
                  </a:cubicBezTo>
                  <a:cubicBezTo>
                    <a:pt x="228" y="3"/>
                    <a:pt x="229" y="3"/>
                    <a:pt x="229" y="3"/>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783" name="Freeform 53"/>
            <p:cNvSpPr/>
            <p:nvPr/>
          </p:nvSpPr>
          <p:spPr bwMode="auto">
            <a:xfrm>
              <a:off x="2092" y="651"/>
              <a:ext cx="926" cy="461"/>
            </a:xfrm>
            <a:custGeom>
              <a:avLst/>
              <a:gdLst>
                <a:gd name="T0" fmla="*/ 390 w 390"/>
                <a:gd name="T1" fmla="*/ 194 h 194"/>
                <a:gd name="T2" fmla="*/ 389 w 390"/>
                <a:gd name="T3" fmla="*/ 193 h 194"/>
                <a:gd name="T4" fmla="*/ 387 w 390"/>
                <a:gd name="T5" fmla="*/ 190 h 194"/>
                <a:gd name="T6" fmla="*/ 380 w 390"/>
                <a:gd name="T7" fmla="*/ 179 h 194"/>
                <a:gd name="T8" fmla="*/ 374 w 390"/>
                <a:gd name="T9" fmla="*/ 171 h 194"/>
                <a:gd name="T10" fmla="*/ 367 w 390"/>
                <a:gd name="T11" fmla="*/ 163 h 194"/>
                <a:gd name="T12" fmla="*/ 359 w 390"/>
                <a:gd name="T13" fmla="*/ 153 h 194"/>
                <a:gd name="T14" fmla="*/ 348 w 390"/>
                <a:gd name="T15" fmla="*/ 142 h 194"/>
                <a:gd name="T16" fmla="*/ 337 w 390"/>
                <a:gd name="T17" fmla="*/ 131 h 194"/>
                <a:gd name="T18" fmla="*/ 324 w 390"/>
                <a:gd name="T19" fmla="*/ 119 h 194"/>
                <a:gd name="T20" fmla="*/ 318 w 390"/>
                <a:gd name="T21" fmla="*/ 113 h 194"/>
                <a:gd name="T22" fmla="*/ 310 w 390"/>
                <a:gd name="T23" fmla="*/ 107 h 194"/>
                <a:gd name="T24" fmla="*/ 294 w 390"/>
                <a:gd name="T25" fmla="*/ 95 h 194"/>
                <a:gd name="T26" fmla="*/ 219 w 390"/>
                <a:gd name="T27" fmla="*/ 50 h 194"/>
                <a:gd name="T28" fmla="*/ 198 w 390"/>
                <a:gd name="T29" fmla="*/ 41 h 194"/>
                <a:gd name="T30" fmla="*/ 177 w 390"/>
                <a:gd name="T31" fmla="*/ 32 h 194"/>
                <a:gd name="T32" fmla="*/ 156 w 390"/>
                <a:gd name="T33" fmla="*/ 25 h 194"/>
                <a:gd name="T34" fmla="*/ 136 w 390"/>
                <a:gd name="T35" fmla="*/ 19 h 194"/>
                <a:gd name="T36" fmla="*/ 117 w 390"/>
                <a:gd name="T37" fmla="*/ 14 h 194"/>
                <a:gd name="T38" fmla="*/ 99 w 390"/>
                <a:gd name="T39" fmla="*/ 10 h 194"/>
                <a:gd name="T40" fmla="*/ 82 w 390"/>
                <a:gd name="T41" fmla="*/ 7 h 194"/>
                <a:gd name="T42" fmla="*/ 66 w 390"/>
                <a:gd name="T43" fmla="*/ 5 h 194"/>
                <a:gd name="T44" fmla="*/ 39 w 390"/>
                <a:gd name="T45" fmla="*/ 2 h 194"/>
                <a:gd name="T46" fmla="*/ 27 w 390"/>
                <a:gd name="T47" fmla="*/ 1 h 194"/>
                <a:gd name="T48" fmla="*/ 18 w 390"/>
                <a:gd name="T49" fmla="*/ 1 h 194"/>
                <a:gd name="T50" fmla="*/ 4 w 390"/>
                <a:gd name="T51" fmla="*/ 0 h 194"/>
                <a:gd name="T52" fmla="*/ 1 w 390"/>
                <a:gd name="T53" fmla="*/ 0 h 194"/>
                <a:gd name="T54" fmla="*/ 0 w 390"/>
                <a:gd name="T55" fmla="*/ 0 h 194"/>
                <a:gd name="T56" fmla="*/ 1 w 390"/>
                <a:gd name="T57" fmla="*/ 0 h 194"/>
                <a:gd name="T58" fmla="*/ 4 w 390"/>
                <a:gd name="T59" fmla="*/ 0 h 194"/>
                <a:gd name="T60" fmla="*/ 18 w 390"/>
                <a:gd name="T61" fmla="*/ 0 h 194"/>
                <a:gd name="T62" fmla="*/ 27 w 390"/>
                <a:gd name="T63" fmla="*/ 0 h 194"/>
                <a:gd name="T64" fmla="*/ 39 w 390"/>
                <a:gd name="T65" fmla="*/ 1 h 194"/>
                <a:gd name="T66" fmla="*/ 66 w 390"/>
                <a:gd name="T67" fmla="*/ 3 h 194"/>
                <a:gd name="T68" fmla="*/ 82 w 390"/>
                <a:gd name="T69" fmla="*/ 6 h 194"/>
                <a:gd name="T70" fmla="*/ 99 w 390"/>
                <a:gd name="T71" fmla="*/ 9 h 194"/>
                <a:gd name="T72" fmla="*/ 118 w 390"/>
                <a:gd name="T73" fmla="*/ 12 h 194"/>
                <a:gd name="T74" fmla="*/ 137 w 390"/>
                <a:gd name="T75" fmla="*/ 17 h 194"/>
                <a:gd name="T76" fmla="*/ 157 w 390"/>
                <a:gd name="T77" fmla="*/ 23 h 194"/>
                <a:gd name="T78" fmla="*/ 177 w 390"/>
                <a:gd name="T79" fmla="*/ 30 h 194"/>
                <a:gd name="T80" fmla="*/ 198 w 390"/>
                <a:gd name="T81" fmla="*/ 39 h 194"/>
                <a:gd name="T82" fmla="*/ 220 w 390"/>
                <a:gd name="T83" fmla="*/ 48 h 194"/>
                <a:gd name="T84" fmla="*/ 296 w 390"/>
                <a:gd name="T85" fmla="*/ 93 h 194"/>
                <a:gd name="T86" fmla="*/ 311 w 390"/>
                <a:gd name="T87" fmla="*/ 105 h 194"/>
                <a:gd name="T88" fmla="*/ 319 w 390"/>
                <a:gd name="T89" fmla="*/ 111 h 194"/>
                <a:gd name="T90" fmla="*/ 326 w 390"/>
                <a:gd name="T91" fmla="*/ 118 h 194"/>
                <a:gd name="T92" fmla="*/ 338 w 390"/>
                <a:gd name="T93" fmla="*/ 129 h 194"/>
                <a:gd name="T94" fmla="*/ 350 w 390"/>
                <a:gd name="T95" fmla="*/ 141 h 194"/>
                <a:gd name="T96" fmla="*/ 360 w 390"/>
                <a:gd name="T97" fmla="*/ 152 h 194"/>
                <a:gd name="T98" fmla="*/ 368 w 390"/>
                <a:gd name="T99" fmla="*/ 162 h 194"/>
                <a:gd name="T100" fmla="*/ 375 w 390"/>
                <a:gd name="T101" fmla="*/ 171 h 194"/>
                <a:gd name="T102" fmla="*/ 380 w 390"/>
                <a:gd name="T103" fmla="*/ 179 h 194"/>
                <a:gd name="T104" fmla="*/ 387 w 390"/>
                <a:gd name="T105" fmla="*/ 190 h 194"/>
                <a:gd name="T106" fmla="*/ 389 w 390"/>
                <a:gd name="T107" fmla="*/ 193 h 194"/>
                <a:gd name="T108" fmla="*/ 390 w 390"/>
                <a:gd name="T109" fmla="*/ 19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0" h="194">
                  <a:moveTo>
                    <a:pt x="390" y="194"/>
                  </a:moveTo>
                  <a:cubicBezTo>
                    <a:pt x="390" y="194"/>
                    <a:pt x="390" y="193"/>
                    <a:pt x="389" y="193"/>
                  </a:cubicBezTo>
                  <a:cubicBezTo>
                    <a:pt x="389" y="192"/>
                    <a:pt x="388" y="191"/>
                    <a:pt x="387" y="190"/>
                  </a:cubicBezTo>
                  <a:cubicBezTo>
                    <a:pt x="385" y="187"/>
                    <a:pt x="383" y="184"/>
                    <a:pt x="380" y="179"/>
                  </a:cubicBezTo>
                  <a:cubicBezTo>
                    <a:pt x="378" y="177"/>
                    <a:pt x="376" y="174"/>
                    <a:pt x="374" y="171"/>
                  </a:cubicBezTo>
                  <a:cubicBezTo>
                    <a:pt x="372" y="169"/>
                    <a:pt x="369" y="166"/>
                    <a:pt x="367" y="163"/>
                  </a:cubicBezTo>
                  <a:cubicBezTo>
                    <a:pt x="364" y="160"/>
                    <a:pt x="361" y="156"/>
                    <a:pt x="359" y="153"/>
                  </a:cubicBezTo>
                  <a:cubicBezTo>
                    <a:pt x="356" y="149"/>
                    <a:pt x="352" y="146"/>
                    <a:pt x="348" y="142"/>
                  </a:cubicBezTo>
                  <a:cubicBezTo>
                    <a:pt x="345" y="138"/>
                    <a:pt x="341" y="134"/>
                    <a:pt x="337" y="131"/>
                  </a:cubicBezTo>
                  <a:cubicBezTo>
                    <a:pt x="333" y="127"/>
                    <a:pt x="329" y="123"/>
                    <a:pt x="324" y="119"/>
                  </a:cubicBezTo>
                  <a:cubicBezTo>
                    <a:pt x="322" y="117"/>
                    <a:pt x="320" y="115"/>
                    <a:pt x="318" y="113"/>
                  </a:cubicBezTo>
                  <a:cubicBezTo>
                    <a:pt x="315" y="111"/>
                    <a:pt x="313" y="109"/>
                    <a:pt x="310" y="107"/>
                  </a:cubicBezTo>
                  <a:cubicBezTo>
                    <a:pt x="305" y="103"/>
                    <a:pt x="300" y="99"/>
                    <a:pt x="294" y="95"/>
                  </a:cubicBezTo>
                  <a:cubicBezTo>
                    <a:pt x="273" y="79"/>
                    <a:pt x="247" y="64"/>
                    <a:pt x="219" y="50"/>
                  </a:cubicBezTo>
                  <a:cubicBezTo>
                    <a:pt x="212" y="47"/>
                    <a:pt x="205" y="44"/>
                    <a:pt x="198" y="41"/>
                  </a:cubicBezTo>
                  <a:cubicBezTo>
                    <a:pt x="191" y="38"/>
                    <a:pt x="184" y="35"/>
                    <a:pt x="177" y="32"/>
                  </a:cubicBezTo>
                  <a:cubicBezTo>
                    <a:pt x="170" y="30"/>
                    <a:pt x="163" y="28"/>
                    <a:pt x="156" y="25"/>
                  </a:cubicBezTo>
                  <a:cubicBezTo>
                    <a:pt x="149" y="23"/>
                    <a:pt x="143" y="21"/>
                    <a:pt x="136" y="19"/>
                  </a:cubicBezTo>
                  <a:cubicBezTo>
                    <a:pt x="130" y="18"/>
                    <a:pt x="123" y="16"/>
                    <a:pt x="117" y="14"/>
                  </a:cubicBezTo>
                  <a:cubicBezTo>
                    <a:pt x="111" y="13"/>
                    <a:pt x="105" y="12"/>
                    <a:pt x="99" y="10"/>
                  </a:cubicBezTo>
                  <a:cubicBezTo>
                    <a:pt x="93" y="9"/>
                    <a:pt x="87" y="8"/>
                    <a:pt x="82" y="7"/>
                  </a:cubicBezTo>
                  <a:cubicBezTo>
                    <a:pt x="76" y="6"/>
                    <a:pt x="71" y="6"/>
                    <a:pt x="66" y="5"/>
                  </a:cubicBezTo>
                  <a:cubicBezTo>
                    <a:pt x="56" y="3"/>
                    <a:pt x="47" y="3"/>
                    <a:pt x="39" y="2"/>
                  </a:cubicBezTo>
                  <a:cubicBezTo>
                    <a:pt x="34" y="2"/>
                    <a:pt x="31" y="1"/>
                    <a:pt x="27" y="1"/>
                  </a:cubicBezTo>
                  <a:cubicBezTo>
                    <a:pt x="24" y="1"/>
                    <a:pt x="21" y="1"/>
                    <a:pt x="18" y="1"/>
                  </a:cubicBezTo>
                  <a:cubicBezTo>
                    <a:pt x="12" y="1"/>
                    <a:pt x="8" y="0"/>
                    <a:pt x="4" y="0"/>
                  </a:cubicBezTo>
                  <a:cubicBezTo>
                    <a:pt x="3" y="0"/>
                    <a:pt x="2" y="0"/>
                    <a:pt x="1" y="0"/>
                  </a:cubicBezTo>
                  <a:cubicBezTo>
                    <a:pt x="0" y="0"/>
                    <a:pt x="0" y="0"/>
                    <a:pt x="0" y="0"/>
                  </a:cubicBezTo>
                  <a:cubicBezTo>
                    <a:pt x="0" y="0"/>
                    <a:pt x="0" y="0"/>
                    <a:pt x="1" y="0"/>
                  </a:cubicBezTo>
                  <a:cubicBezTo>
                    <a:pt x="2" y="0"/>
                    <a:pt x="3" y="0"/>
                    <a:pt x="4" y="0"/>
                  </a:cubicBezTo>
                  <a:cubicBezTo>
                    <a:pt x="8" y="0"/>
                    <a:pt x="12" y="0"/>
                    <a:pt x="18" y="0"/>
                  </a:cubicBezTo>
                  <a:cubicBezTo>
                    <a:pt x="21" y="0"/>
                    <a:pt x="24" y="0"/>
                    <a:pt x="27" y="0"/>
                  </a:cubicBezTo>
                  <a:cubicBezTo>
                    <a:pt x="31" y="0"/>
                    <a:pt x="35" y="0"/>
                    <a:pt x="39" y="1"/>
                  </a:cubicBezTo>
                  <a:cubicBezTo>
                    <a:pt x="47" y="1"/>
                    <a:pt x="56" y="2"/>
                    <a:pt x="66" y="3"/>
                  </a:cubicBezTo>
                  <a:cubicBezTo>
                    <a:pt x="71" y="4"/>
                    <a:pt x="77" y="5"/>
                    <a:pt x="82" y="6"/>
                  </a:cubicBezTo>
                  <a:cubicBezTo>
                    <a:pt x="88" y="6"/>
                    <a:pt x="93" y="8"/>
                    <a:pt x="99" y="9"/>
                  </a:cubicBezTo>
                  <a:cubicBezTo>
                    <a:pt x="105" y="10"/>
                    <a:pt x="111" y="11"/>
                    <a:pt x="118" y="12"/>
                  </a:cubicBezTo>
                  <a:cubicBezTo>
                    <a:pt x="124" y="14"/>
                    <a:pt x="130" y="16"/>
                    <a:pt x="137" y="17"/>
                  </a:cubicBezTo>
                  <a:cubicBezTo>
                    <a:pt x="144" y="19"/>
                    <a:pt x="150" y="21"/>
                    <a:pt x="157" y="23"/>
                  </a:cubicBezTo>
                  <a:cubicBezTo>
                    <a:pt x="164" y="26"/>
                    <a:pt x="171" y="28"/>
                    <a:pt x="177" y="30"/>
                  </a:cubicBezTo>
                  <a:cubicBezTo>
                    <a:pt x="184" y="33"/>
                    <a:pt x="191" y="36"/>
                    <a:pt x="198" y="39"/>
                  </a:cubicBezTo>
                  <a:cubicBezTo>
                    <a:pt x="205" y="42"/>
                    <a:pt x="213" y="45"/>
                    <a:pt x="220" y="48"/>
                  </a:cubicBezTo>
                  <a:cubicBezTo>
                    <a:pt x="248" y="62"/>
                    <a:pt x="274" y="77"/>
                    <a:pt x="296" y="93"/>
                  </a:cubicBezTo>
                  <a:cubicBezTo>
                    <a:pt x="301" y="97"/>
                    <a:pt x="306" y="102"/>
                    <a:pt x="311" y="105"/>
                  </a:cubicBezTo>
                  <a:cubicBezTo>
                    <a:pt x="314" y="107"/>
                    <a:pt x="316" y="109"/>
                    <a:pt x="319" y="111"/>
                  </a:cubicBezTo>
                  <a:cubicBezTo>
                    <a:pt x="321" y="113"/>
                    <a:pt x="323" y="116"/>
                    <a:pt x="326" y="118"/>
                  </a:cubicBezTo>
                  <a:cubicBezTo>
                    <a:pt x="330" y="122"/>
                    <a:pt x="334" y="126"/>
                    <a:pt x="338" y="129"/>
                  </a:cubicBezTo>
                  <a:cubicBezTo>
                    <a:pt x="342" y="133"/>
                    <a:pt x="346" y="137"/>
                    <a:pt x="350" y="141"/>
                  </a:cubicBezTo>
                  <a:cubicBezTo>
                    <a:pt x="353" y="145"/>
                    <a:pt x="357" y="148"/>
                    <a:pt x="360" y="152"/>
                  </a:cubicBezTo>
                  <a:cubicBezTo>
                    <a:pt x="362" y="155"/>
                    <a:pt x="365" y="159"/>
                    <a:pt x="368" y="162"/>
                  </a:cubicBezTo>
                  <a:cubicBezTo>
                    <a:pt x="370" y="165"/>
                    <a:pt x="373" y="168"/>
                    <a:pt x="375" y="171"/>
                  </a:cubicBezTo>
                  <a:cubicBezTo>
                    <a:pt x="377" y="174"/>
                    <a:pt x="379" y="176"/>
                    <a:pt x="380" y="179"/>
                  </a:cubicBezTo>
                  <a:cubicBezTo>
                    <a:pt x="383" y="183"/>
                    <a:pt x="386" y="187"/>
                    <a:pt x="387" y="190"/>
                  </a:cubicBezTo>
                  <a:cubicBezTo>
                    <a:pt x="388" y="191"/>
                    <a:pt x="389" y="192"/>
                    <a:pt x="389" y="193"/>
                  </a:cubicBezTo>
                  <a:cubicBezTo>
                    <a:pt x="390" y="193"/>
                    <a:pt x="390" y="194"/>
                    <a:pt x="390" y="194"/>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784" name="Freeform 54"/>
            <p:cNvSpPr/>
            <p:nvPr/>
          </p:nvSpPr>
          <p:spPr bwMode="auto">
            <a:xfrm>
              <a:off x="2399" y="2289"/>
              <a:ext cx="562" cy="387"/>
            </a:xfrm>
            <a:custGeom>
              <a:avLst/>
              <a:gdLst>
                <a:gd name="T0" fmla="*/ 237 w 237"/>
                <a:gd name="T1" fmla="*/ 0 h 163"/>
                <a:gd name="T2" fmla="*/ 235 w 237"/>
                <a:gd name="T3" fmla="*/ 2 h 163"/>
                <a:gd name="T4" fmla="*/ 230 w 237"/>
                <a:gd name="T5" fmla="*/ 9 h 163"/>
                <a:gd name="T6" fmla="*/ 221 w 237"/>
                <a:gd name="T7" fmla="*/ 19 h 163"/>
                <a:gd name="T8" fmla="*/ 209 w 237"/>
                <a:gd name="T9" fmla="*/ 32 h 163"/>
                <a:gd name="T10" fmla="*/ 194 w 237"/>
                <a:gd name="T11" fmla="*/ 47 h 163"/>
                <a:gd name="T12" fmla="*/ 175 w 237"/>
                <a:gd name="T13" fmla="*/ 64 h 163"/>
                <a:gd name="T14" fmla="*/ 131 w 237"/>
                <a:gd name="T15" fmla="*/ 99 h 163"/>
                <a:gd name="T16" fmla="*/ 82 w 237"/>
                <a:gd name="T17" fmla="*/ 129 h 163"/>
                <a:gd name="T18" fmla="*/ 60 w 237"/>
                <a:gd name="T19" fmla="*/ 140 h 163"/>
                <a:gd name="T20" fmla="*/ 40 w 237"/>
                <a:gd name="T21" fmla="*/ 149 h 163"/>
                <a:gd name="T22" fmla="*/ 24 w 237"/>
                <a:gd name="T23" fmla="*/ 155 h 163"/>
                <a:gd name="T24" fmla="*/ 11 w 237"/>
                <a:gd name="T25" fmla="*/ 160 h 163"/>
                <a:gd name="T26" fmla="*/ 3 w 237"/>
                <a:gd name="T27" fmla="*/ 162 h 163"/>
                <a:gd name="T28" fmla="*/ 0 w 237"/>
                <a:gd name="T29" fmla="*/ 163 h 163"/>
                <a:gd name="T30" fmla="*/ 3 w 237"/>
                <a:gd name="T31" fmla="*/ 162 h 163"/>
                <a:gd name="T32" fmla="*/ 11 w 237"/>
                <a:gd name="T33" fmla="*/ 159 h 163"/>
                <a:gd name="T34" fmla="*/ 23 w 237"/>
                <a:gd name="T35" fmla="*/ 154 h 163"/>
                <a:gd name="T36" fmla="*/ 40 w 237"/>
                <a:gd name="T37" fmla="*/ 147 h 163"/>
                <a:gd name="T38" fmla="*/ 59 w 237"/>
                <a:gd name="T39" fmla="*/ 138 h 163"/>
                <a:gd name="T40" fmla="*/ 81 w 237"/>
                <a:gd name="T41" fmla="*/ 127 h 163"/>
                <a:gd name="T42" fmla="*/ 129 w 237"/>
                <a:gd name="T43" fmla="*/ 97 h 163"/>
                <a:gd name="T44" fmla="*/ 174 w 237"/>
                <a:gd name="T45" fmla="*/ 63 h 163"/>
                <a:gd name="T46" fmla="*/ 193 w 237"/>
                <a:gd name="T47" fmla="*/ 46 h 163"/>
                <a:gd name="T48" fmla="*/ 208 w 237"/>
                <a:gd name="T49" fmla="*/ 31 h 163"/>
                <a:gd name="T50" fmla="*/ 220 w 237"/>
                <a:gd name="T51" fmla="*/ 18 h 163"/>
                <a:gd name="T52" fmla="*/ 229 w 237"/>
                <a:gd name="T53" fmla="*/ 8 h 163"/>
                <a:gd name="T54" fmla="*/ 235 w 237"/>
                <a:gd name="T55" fmla="*/ 2 h 163"/>
                <a:gd name="T56" fmla="*/ 237 w 237"/>
                <a:gd name="T57"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7" h="163">
                  <a:moveTo>
                    <a:pt x="237" y="0"/>
                  </a:moveTo>
                  <a:cubicBezTo>
                    <a:pt x="237" y="0"/>
                    <a:pt x="236" y="1"/>
                    <a:pt x="235" y="2"/>
                  </a:cubicBezTo>
                  <a:cubicBezTo>
                    <a:pt x="234" y="4"/>
                    <a:pt x="232" y="6"/>
                    <a:pt x="230" y="9"/>
                  </a:cubicBezTo>
                  <a:cubicBezTo>
                    <a:pt x="227" y="12"/>
                    <a:pt x="225" y="15"/>
                    <a:pt x="221" y="19"/>
                  </a:cubicBezTo>
                  <a:cubicBezTo>
                    <a:pt x="218" y="23"/>
                    <a:pt x="214" y="27"/>
                    <a:pt x="209" y="32"/>
                  </a:cubicBezTo>
                  <a:cubicBezTo>
                    <a:pt x="204" y="37"/>
                    <a:pt x="199" y="42"/>
                    <a:pt x="194" y="47"/>
                  </a:cubicBezTo>
                  <a:cubicBezTo>
                    <a:pt x="188" y="53"/>
                    <a:pt x="182" y="58"/>
                    <a:pt x="175" y="64"/>
                  </a:cubicBezTo>
                  <a:cubicBezTo>
                    <a:pt x="162" y="76"/>
                    <a:pt x="147" y="88"/>
                    <a:pt x="131" y="99"/>
                  </a:cubicBezTo>
                  <a:cubicBezTo>
                    <a:pt x="114" y="110"/>
                    <a:pt x="97" y="120"/>
                    <a:pt x="82" y="129"/>
                  </a:cubicBezTo>
                  <a:cubicBezTo>
                    <a:pt x="74" y="133"/>
                    <a:pt x="67" y="137"/>
                    <a:pt x="60" y="140"/>
                  </a:cubicBezTo>
                  <a:cubicBezTo>
                    <a:pt x="53" y="143"/>
                    <a:pt x="46" y="146"/>
                    <a:pt x="40" y="149"/>
                  </a:cubicBezTo>
                  <a:cubicBezTo>
                    <a:pt x="34" y="151"/>
                    <a:pt x="28" y="153"/>
                    <a:pt x="24" y="155"/>
                  </a:cubicBezTo>
                  <a:cubicBezTo>
                    <a:pt x="19" y="157"/>
                    <a:pt x="14" y="158"/>
                    <a:pt x="11" y="160"/>
                  </a:cubicBezTo>
                  <a:cubicBezTo>
                    <a:pt x="8" y="161"/>
                    <a:pt x="5" y="162"/>
                    <a:pt x="3" y="162"/>
                  </a:cubicBezTo>
                  <a:cubicBezTo>
                    <a:pt x="1" y="163"/>
                    <a:pt x="0" y="163"/>
                    <a:pt x="0" y="163"/>
                  </a:cubicBezTo>
                  <a:cubicBezTo>
                    <a:pt x="0" y="163"/>
                    <a:pt x="1" y="163"/>
                    <a:pt x="3" y="162"/>
                  </a:cubicBezTo>
                  <a:cubicBezTo>
                    <a:pt x="5" y="161"/>
                    <a:pt x="7" y="160"/>
                    <a:pt x="11" y="159"/>
                  </a:cubicBezTo>
                  <a:cubicBezTo>
                    <a:pt x="14" y="158"/>
                    <a:pt x="18" y="156"/>
                    <a:pt x="23" y="154"/>
                  </a:cubicBezTo>
                  <a:cubicBezTo>
                    <a:pt x="28" y="152"/>
                    <a:pt x="34" y="150"/>
                    <a:pt x="40" y="147"/>
                  </a:cubicBezTo>
                  <a:cubicBezTo>
                    <a:pt x="46" y="145"/>
                    <a:pt x="52" y="142"/>
                    <a:pt x="59" y="138"/>
                  </a:cubicBezTo>
                  <a:cubicBezTo>
                    <a:pt x="66" y="135"/>
                    <a:pt x="73" y="131"/>
                    <a:pt x="81" y="127"/>
                  </a:cubicBezTo>
                  <a:cubicBezTo>
                    <a:pt x="96" y="119"/>
                    <a:pt x="113" y="109"/>
                    <a:pt x="129" y="97"/>
                  </a:cubicBezTo>
                  <a:cubicBezTo>
                    <a:pt x="146" y="86"/>
                    <a:pt x="161" y="74"/>
                    <a:pt x="174" y="63"/>
                  </a:cubicBezTo>
                  <a:cubicBezTo>
                    <a:pt x="181" y="57"/>
                    <a:pt x="187" y="52"/>
                    <a:pt x="193" y="46"/>
                  </a:cubicBezTo>
                  <a:cubicBezTo>
                    <a:pt x="198" y="41"/>
                    <a:pt x="203" y="36"/>
                    <a:pt x="208" y="31"/>
                  </a:cubicBezTo>
                  <a:cubicBezTo>
                    <a:pt x="213" y="26"/>
                    <a:pt x="217" y="22"/>
                    <a:pt x="220" y="18"/>
                  </a:cubicBezTo>
                  <a:cubicBezTo>
                    <a:pt x="224" y="14"/>
                    <a:pt x="227" y="11"/>
                    <a:pt x="229" y="8"/>
                  </a:cubicBezTo>
                  <a:cubicBezTo>
                    <a:pt x="231" y="6"/>
                    <a:pt x="233" y="3"/>
                    <a:pt x="235" y="2"/>
                  </a:cubicBezTo>
                  <a:cubicBezTo>
                    <a:pt x="236" y="0"/>
                    <a:pt x="237" y="0"/>
                    <a:pt x="237" y="0"/>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785" name="Oval 55"/>
            <p:cNvSpPr>
              <a:spLocks noChangeArrowheads="1"/>
            </p:cNvSpPr>
            <p:nvPr/>
          </p:nvSpPr>
          <p:spPr bwMode="auto">
            <a:xfrm>
              <a:off x="2384" y="2674"/>
              <a:ext cx="5" cy="681"/>
            </a:xfrm>
            <a:prstGeom prst="ellipse">
              <a:avLst/>
            </a:pr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786" name="Oval 56"/>
            <p:cNvSpPr>
              <a:spLocks noChangeArrowheads="1"/>
            </p:cNvSpPr>
            <p:nvPr/>
          </p:nvSpPr>
          <p:spPr bwMode="auto">
            <a:xfrm>
              <a:off x="2406" y="3654"/>
              <a:ext cx="5" cy="478"/>
            </a:xfrm>
            <a:prstGeom prst="ellipse">
              <a:avLst/>
            </a:pr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787" name="Freeform 57"/>
            <p:cNvSpPr/>
            <p:nvPr/>
          </p:nvSpPr>
          <p:spPr bwMode="auto">
            <a:xfrm>
              <a:off x="2938" y="1504"/>
              <a:ext cx="278" cy="144"/>
            </a:xfrm>
            <a:custGeom>
              <a:avLst/>
              <a:gdLst>
                <a:gd name="T0" fmla="*/ 4 w 117"/>
                <a:gd name="T1" fmla="*/ 42 h 61"/>
                <a:gd name="T2" fmla="*/ 24 w 117"/>
                <a:gd name="T3" fmla="*/ 59 h 61"/>
                <a:gd name="T4" fmla="*/ 51 w 117"/>
                <a:gd name="T5" fmla="*/ 61 h 61"/>
                <a:gd name="T6" fmla="*/ 85 w 117"/>
                <a:gd name="T7" fmla="*/ 53 h 61"/>
                <a:gd name="T8" fmla="*/ 106 w 117"/>
                <a:gd name="T9" fmla="*/ 30 h 61"/>
                <a:gd name="T10" fmla="*/ 117 w 117"/>
                <a:gd name="T11" fmla="*/ 0 h 61"/>
                <a:gd name="T12" fmla="*/ 4 w 117"/>
                <a:gd name="T13" fmla="*/ 42 h 61"/>
              </a:gdLst>
              <a:ahLst/>
              <a:cxnLst>
                <a:cxn ang="0">
                  <a:pos x="T0" y="T1"/>
                </a:cxn>
                <a:cxn ang="0">
                  <a:pos x="T2" y="T3"/>
                </a:cxn>
                <a:cxn ang="0">
                  <a:pos x="T4" y="T5"/>
                </a:cxn>
                <a:cxn ang="0">
                  <a:pos x="T6" y="T7"/>
                </a:cxn>
                <a:cxn ang="0">
                  <a:pos x="T8" y="T9"/>
                </a:cxn>
                <a:cxn ang="0">
                  <a:pos x="T10" y="T11"/>
                </a:cxn>
                <a:cxn ang="0">
                  <a:pos x="T12" y="T13"/>
                </a:cxn>
              </a:cxnLst>
              <a:rect l="0" t="0" r="r" b="b"/>
              <a:pathLst>
                <a:path w="117" h="61">
                  <a:moveTo>
                    <a:pt x="4" y="42"/>
                  </a:moveTo>
                  <a:cubicBezTo>
                    <a:pt x="0" y="50"/>
                    <a:pt x="15" y="56"/>
                    <a:pt x="24" y="59"/>
                  </a:cubicBezTo>
                  <a:cubicBezTo>
                    <a:pt x="32" y="61"/>
                    <a:pt x="42" y="61"/>
                    <a:pt x="51" y="61"/>
                  </a:cubicBezTo>
                  <a:cubicBezTo>
                    <a:pt x="62" y="60"/>
                    <a:pt x="75" y="59"/>
                    <a:pt x="85" y="53"/>
                  </a:cubicBezTo>
                  <a:cubicBezTo>
                    <a:pt x="94" y="48"/>
                    <a:pt x="101" y="39"/>
                    <a:pt x="106" y="30"/>
                  </a:cubicBezTo>
                  <a:cubicBezTo>
                    <a:pt x="111" y="20"/>
                    <a:pt x="114" y="10"/>
                    <a:pt x="117" y="0"/>
                  </a:cubicBezTo>
                  <a:cubicBezTo>
                    <a:pt x="117" y="0"/>
                    <a:pt x="22" y="6"/>
                    <a:pt x="4" y="42"/>
                  </a:cubicBezTo>
                </a:path>
              </a:pathLst>
            </a:custGeom>
            <a:solidFill>
              <a:srgbClr val="E8505B"/>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788" name="Freeform 58"/>
            <p:cNvSpPr/>
            <p:nvPr/>
          </p:nvSpPr>
          <p:spPr bwMode="auto">
            <a:xfrm>
              <a:off x="2947" y="1553"/>
              <a:ext cx="117" cy="95"/>
            </a:xfrm>
            <a:custGeom>
              <a:avLst/>
              <a:gdLst>
                <a:gd name="T0" fmla="*/ 34 w 49"/>
                <a:gd name="T1" fmla="*/ 0 h 40"/>
                <a:gd name="T2" fmla="*/ 19 w 49"/>
                <a:gd name="T3" fmla="*/ 11 h 40"/>
                <a:gd name="T4" fmla="*/ 0 w 49"/>
                <a:gd name="T5" fmla="*/ 25 h 40"/>
                <a:gd name="T6" fmla="*/ 20 w 49"/>
                <a:gd name="T7" fmla="*/ 38 h 40"/>
                <a:gd name="T8" fmla="*/ 37 w 49"/>
                <a:gd name="T9" fmla="*/ 40 h 40"/>
                <a:gd name="T10" fmla="*/ 47 w 49"/>
                <a:gd name="T11" fmla="*/ 40 h 40"/>
                <a:gd name="T12" fmla="*/ 49 w 49"/>
                <a:gd name="T13" fmla="*/ 39 h 40"/>
                <a:gd name="T14" fmla="*/ 34 w 49"/>
                <a:gd name="T15" fmla="*/ 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40">
                  <a:moveTo>
                    <a:pt x="34" y="0"/>
                  </a:moveTo>
                  <a:cubicBezTo>
                    <a:pt x="29" y="3"/>
                    <a:pt x="24" y="7"/>
                    <a:pt x="19" y="11"/>
                  </a:cubicBezTo>
                  <a:cubicBezTo>
                    <a:pt x="0" y="25"/>
                    <a:pt x="0" y="25"/>
                    <a:pt x="0" y="25"/>
                  </a:cubicBezTo>
                  <a:cubicBezTo>
                    <a:pt x="2" y="31"/>
                    <a:pt x="13" y="36"/>
                    <a:pt x="20" y="38"/>
                  </a:cubicBezTo>
                  <a:cubicBezTo>
                    <a:pt x="25" y="39"/>
                    <a:pt x="31" y="40"/>
                    <a:pt x="37" y="40"/>
                  </a:cubicBezTo>
                  <a:cubicBezTo>
                    <a:pt x="40" y="40"/>
                    <a:pt x="43" y="40"/>
                    <a:pt x="47" y="40"/>
                  </a:cubicBezTo>
                  <a:cubicBezTo>
                    <a:pt x="47" y="40"/>
                    <a:pt x="48" y="40"/>
                    <a:pt x="49" y="39"/>
                  </a:cubicBezTo>
                  <a:cubicBezTo>
                    <a:pt x="34" y="0"/>
                    <a:pt x="34" y="0"/>
                    <a:pt x="34" y="0"/>
                  </a:cubicBezTo>
                </a:path>
              </a:pathLst>
            </a:custGeom>
            <a:solidFill>
              <a:srgbClr val="8B3037"/>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789" name="Freeform 59"/>
            <p:cNvSpPr/>
            <p:nvPr/>
          </p:nvSpPr>
          <p:spPr bwMode="auto">
            <a:xfrm>
              <a:off x="3567" y="1475"/>
              <a:ext cx="247" cy="107"/>
            </a:xfrm>
            <a:custGeom>
              <a:avLst/>
              <a:gdLst>
                <a:gd name="T0" fmla="*/ 6 w 104"/>
                <a:gd name="T1" fmla="*/ 28 h 45"/>
                <a:gd name="T2" fmla="*/ 59 w 104"/>
                <a:gd name="T3" fmla="*/ 45 h 45"/>
                <a:gd name="T4" fmla="*/ 85 w 104"/>
                <a:gd name="T5" fmla="*/ 37 h 45"/>
                <a:gd name="T6" fmla="*/ 93 w 104"/>
                <a:gd name="T7" fmla="*/ 28 h 45"/>
                <a:gd name="T8" fmla="*/ 100 w 104"/>
                <a:gd name="T9" fmla="*/ 22 h 45"/>
                <a:gd name="T10" fmla="*/ 103 w 104"/>
                <a:gd name="T11" fmla="*/ 15 h 45"/>
                <a:gd name="T12" fmla="*/ 98 w 104"/>
                <a:gd name="T13" fmla="*/ 6 h 45"/>
                <a:gd name="T14" fmla="*/ 61 w 104"/>
                <a:gd name="T15" fmla="*/ 0 h 45"/>
                <a:gd name="T16" fmla="*/ 25 w 104"/>
                <a:gd name="T17" fmla="*/ 8 h 45"/>
                <a:gd name="T18" fmla="*/ 0 w 104"/>
                <a:gd name="T19" fmla="*/ 24 h 45"/>
                <a:gd name="T20" fmla="*/ 6 w 104"/>
                <a:gd name="T21" fmla="*/ 2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 h="45">
                  <a:moveTo>
                    <a:pt x="6" y="28"/>
                  </a:moveTo>
                  <a:cubicBezTo>
                    <a:pt x="22" y="39"/>
                    <a:pt x="41" y="45"/>
                    <a:pt x="59" y="45"/>
                  </a:cubicBezTo>
                  <a:cubicBezTo>
                    <a:pt x="69" y="45"/>
                    <a:pt x="78" y="43"/>
                    <a:pt x="85" y="37"/>
                  </a:cubicBezTo>
                  <a:cubicBezTo>
                    <a:pt x="88" y="34"/>
                    <a:pt x="90" y="30"/>
                    <a:pt x="93" y="28"/>
                  </a:cubicBezTo>
                  <a:cubicBezTo>
                    <a:pt x="96" y="26"/>
                    <a:pt x="98" y="24"/>
                    <a:pt x="100" y="22"/>
                  </a:cubicBezTo>
                  <a:cubicBezTo>
                    <a:pt x="102" y="20"/>
                    <a:pt x="104" y="18"/>
                    <a:pt x="103" y="15"/>
                  </a:cubicBezTo>
                  <a:cubicBezTo>
                    <a:pt x="102" y="12"/>
                    <a:pt x="100" y="7"/>
                    <a:pt x="98" y="6"/>
                  </a:cubicBezTo>
                  <a:cubicBezTo>
                    <a:pt x="87" y="0"/>
                    <a:pt x="74" y="0"/>
                    <a:pt x="61" y="0"/>
                  </a:cubicBezTo>
                  <a:cubicBezTo>
                    <a:pt x="49" y="1"/>
                    <a:pt x="37" y="4"/>
                    <a:pt x="25" y="8"/>
                  </a:cubicBezTo>
                  <a:cubicBezTo>
                    <a:pt x="15" y="11"/>
                    <a:pt x="5" y="15"/>
                    <a:pt x="0" y="24"/>
                  </a:cubicBezTo>
                  <a:cubicBezTo>
                    <a:pt x="6" y="28"/>
                    <a:pt x="6" y="28"/>
                    <a:pt x="6" y="28"/>
                  </a:cubicBezTo>
                </a:path>
              </a:pathLst>
            </a:custGeom>
            <a:solidFill>
              <a:srgbClr val="E8505B"/>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790" name="Freeform 60"/>
            <p:cNvSpPr>
              <a:spLocks noEditPoints="1"/>
            </p:cNvSpPr>
            <p:nvPr/>
          </p:nvSpPr>
          <p:spPr bwMode="auto">
            <a:xfrm>
              <a:off x="3584" y="1480"/>
              <a:ext cx="228" cy="102"/>
            </a:xfrm>
            <a:custGeom>
              <a:avLst/>
              <a:gdLst>
                <a:gd name="T0" fmla="*/ 95 w 96"/>
                <a:gd name="T1" fmla="*/ 11 h 43"/>
                <a:gd name="T2" fmla="*/ 96 w 96"/>
                <a:gd name="T3" fmla="*/ 13 h 43"/>
                <a:gd name="T4" fmla="*/ 95 w 96"/>
                <a:gd name="T5" fmla="*/ 11 h 43"/>
                <a:gd name="T6" fmla="*/ 72 w 96"/>
                <a:gd name="T7" fmla="*/ 0 h 43"/>
                <a:gd name="T8" fmla="*/ 72 w 96"/>
                <a:gd name="T9" fmla="*/ 0 h 43"/>
                <a:gd name="T10" fmla="*/ 2 w 96"/>
                <a:gd name="T11" fmla="*/ 14 h 43"/>
                <a:gd name="T12" fmla="*/ 2 w 96"/>
                <a:gd name="T13" fmla="*/ 16 h 43"/>
                <a:gd name="T14" fmla="*/ 0 w 96"/>
                <a:gd name="T15" fmla="*/ 27 h 43"/>
                <a:gd name="T16" fmla="*/ 0 w 96"/>
                <a:gd name="T17" fmla="*/ 27 h 43"/>
                <a:gd name="T18" fmla="*/ 51 w 96"/>
                <a:gd name="T19" fmla="*/ 43 h 43"/>
                <a:gd name="T20" fmla="*/ 52 w 96"/>
                <a:gd name="T21" fmla="*/ 43 h 43"/>
                <a:gd name="T22" fmla="*/ 78 w 96"/>
                <a:gd name="T23" fmla="*/ 35 h 43"/>
                <a:gd name="T24" fmla="*/ 86 w 96"/>
                <a:gd name="T25" fmla="*/ 26 h 43"/>
                <a:gd name="T26" fmla="*/ 93 w 96"/>
                <a:gd name="T27" fmla="*/ 20 h 43"/>
                <a:gd name="T28" fmla="*/ 96 w 96"/>
                <a:gd name="T29" fmla="*/ 14 h 43"/>
                <a:gd name="T30" fmla="*/ 96 w 96"/>
                <a:gd name="T31" fmla="*/ 13 h 43"/>
                <a:gd name="T32" fmla="*/ 96 w 96"/>
                <a:gd name="T33" fmla="*/ 13 h 43"/>
                <a:gd name="T34" fmla="*/ 96 w 96"/>
                <a:gd name="T35" fmla="*/ 13 h 43"/>
                <a:gd name="T36" fmla="*/ 72 w 96"/>
                <a:gd name="T3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6" h="43">
                  <a:moveTo>
                    <a:pt x="95" y="11"/>
                  </a:moveTo>
                  <a:cubicBezTo>
                    <a:pt x="96" y="13"/>
                    <a:pt x="96" y="13"/>
                    <a:pt x="96" y="13"/>
                  </a:cubicBezTo>
                  <a:cubicBezTo>
                    <a:pt x="96" y="12"/>
                    <a:pt x="96" y="11"/>
                    <a:pt x="95" y="11"/>
                  </a:cubicBezTo>
                  <a:moveTo>
                    <a:pt x="72" y="0"/>
                  </a:moveTo>
                  <a:cubicBezTo>
                    <a:pt x="72" y="0"/>
                    <a:pt x="72" y="0"/>
                    <a:pt x="72" y="0"/>
                  </a:cubicBezTo>
                  <a:cubicBezTo>
                    <a:pt x="39" y="0"/>
                    <a:pt x="16" y="7"/>
                    <a:pt x="2" y="14"/>
                  </a:cubicBezTo>
                  <a:cubicBezTo>
                    <a:pt x="2" y="14"/>
                    <a:pt x="2" y="15"/>
                    <a:pt x="2" y="16"/>
                  </a:cubicBezTo>
                  <a:cubicBezTo>
                    <a:pt x="1" y="20"/>
                    <a:pt x="1" y="24"/>
                    <a:pt x="0" y="27"/>
                  </a:cubicBezTo>
                  <a:cubicBezTo>
                    <a:pt x="0" y="27"/>
                    <a:pt x="0" y="27"/>
                    <a:pt x="0" y="27"/>
                  </a:cubicBezTo>
                  <a:cubicBezTo>
                    <a:pt x="15" y="37"/>
                    <a:pt x="33" y="43"/>
                    <a:pt x="51" y="43"/>
                  </a:cubicBezTo>
                  <a:cubicBezTo>
                    <a:pt x="52" y="43"/>
                    <a:pt x="52" y="43"/>
                    <a:pt x="52" y="43"/>
                  </a:cubicBezTo>
                  <a:cubicBezTo>
                    <a:pt x="62" y="43"/>
                    <a:pt x="71" y="41"/>
                    <a:pt x="78" y="35"/>
                  </a:cubicBezTo>
                  <a:cubicBezTo>
                    <a:pt x="81" y="32"/>
                    <a:pt x="83" y="28"/>
                    <a:pt x="86" y="26"/>
                  </a:cubicBezTo>
                  <a:cubicBezTo>
                    <a:pt x="89" y="24"/>
                    <a:pt x="91" y="22"/>
                    <a:pt x="93" y="20"/>
                  </a:cubicBezTo>
                  <a:cubicBezTo>
                    <a:pt x="95" y="19"/>
                    <a:pt x="96" y="16"/>
                    <a:pt x="96" y="14"/>
                  </a:cubicBezTo>
                  <a:cubicBezTo>
                    <a:pt x="96" y="14"/>
                    <a:pt x="96" y="13"/>
                    <a:pt x="96" y="13"/>
                  </a:cubicBezTo>
                  <a:cubicBezTo>
                    <a:pt x="96" y="13"/>
                    <a:pt x="96" y="13"/>
                    <a:pt x="96" y="13"/>
                  </a:cubicBezTo>
                  <a:cubicBezTo>
                    <a:pt x="96" y="13"/>
                    <a:pt x="96" y="13"/>
                    <a:pt x="96" y="13"/>
                  </a:cubicBezTo>
                  <a:cubicBezTo>
                    <a:pt x="96" y="13"/>
                    <a:pt x="87" y="0"/>
                    <a:pt x="72" y="0"/>
                  </a:cubicBezTo>
                </a:path>
              </a:pathLst>
            </a:custGeom>
            <a:solidFill>
              <a:srgbClr val="8B3037"/>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791" name="Freeform 61"/>
            <p:cNvSpPr/>
            <p:nvPr/>
          </p:nvSpPr>
          <p:spPr bwMode="auto">
            <a:xfrm>
              <a:off x="2874" y="1055"/>
              <a:ext cx="752" cy="833"/>
            </a:xfrm>
            <a:custGeom>
              <a:avLst/>
              <a:gdLst>
                <a:gd name="T0" fmla="*/ 114 w 317"/>
                <a:gd name="T1" fmla="*/ 349 h 351"/>
                <a:gd name="T2" fmla="*/ 313 w 317"/>
                <a:gd name="T3" fmla="*/ 351 h 351"/>
                <a:gd name="T4" fmla="*/ 316 w 317"/>
                <a:gd name="T5" fmla="*/ 348 h 351"/>
                <a:gd name="T6" fmla="*/ 292 w 317"/>
                <a:gd name="T7" fmla="*/ 275 h 351"/>
                <a:gd name="T8" fmla="*/ 300 w 317"/>
                <a:gd name="T9" fmla="*/ 195 h 351"/>
                <a:gd name="T10" fmla="*/ 317 w 317"/>
                <a:gd name="T11" fmla="*/ 45 h 351"/>
                <a:gd name="T12" fmla="*/ 223 w 317"/>
                <a:gd name="T13" fmla="*/ 0 h 351"/>
                <a:gd name="T14" fmla="*/ 131 w 317"/>
                <a:gd name="T15" fmla="*/ 5 h 351"/>
                <a:gd name="T16" fmla="*/ 128 w 317"/>
                <a:gd name="T17" fmla="*/ 0 h 351"/>
                <a:gd name="T18" fmla="*/ 102 w 317"/>
                <a:gd name="T19" fmla="*/ 12 h 351"/>
                <a:gd name="T20" fmla="*/ 85 w 317"/>
                <a:gd name="T21" fmla="*/ 21 h 351"/>
                <a:gd name="T22" fmla="*/ 18 w 317"/>
                <a:gd name="T23" fmla="*/ 90 h 351"/>
                <a:gd name="T24" fmla="*/ 30 w 317"/>
                <a:gd name="T25" fmla="*/ 236 h 351"/>
                <a:gd name="T26" fmla="*/ 50 w 317"/>
                <a:gd name="T27" fmla="*/ 221 h 351"/>
                <a:gd name="T28" fmla="*/ 65 w 317"/>
                <a:gd name="T29" fmla="*/ 210 h 351"/>
                <a:gd name="T30" fmla="*/ 104 w 317"/>
                <a:gd name="T31" fmla="*/ 314 h 351"/>
                <a:gd name="T32" fmla="*/ 95 w 317"/>
                <a:gd name="T33" fmla="*/ 327 h 351"/>
                <a:gd name="T34" fmla="*/ 114 w 317"/>
                <a:gd name="T35" fmla="*/ 349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7" h="351">
                  <a:moveTo>
                    <a:pt x="114" y="349"/>
                  </a:moveTo>
                  <a:cubicBezTo>
                    <a:pt x="313" y="351"/>
                    <a:pt x="313" y="351"/>
                    <a:pt x="313" y="351"/>
                  </a:cubicBezTo>
                  <a:cubicBezTo>
                    <a:pt x="315" y="351"/>
                    <a:pt x="316" y="350"/>
                    <a:pt x="316" y="348"/>
                  </a:cubicBezTo>
                  <a:cubicBezTo>
                    <a:pt x="292" y="275"/>
                    <a:pt x="292" y="275"/>
                    <a:pt x="292" y="275"/>
                  </a:cubicBezTo>
                  <a:cubicBezTo>
                    <a:pt x="292" y="275"/>
                    <a:pt x="296" y="238"/>
                    <a:pt x="300" y="195"/>
                  </a:cubicBezTo>
                  <a:cubicBezTo>
                    <a:pt x="308" y="128"/>
                    <a:pt x="317" y="44"/>
                    <a:pt x="317" y="45"/>
                  </a:cubicBezTo>
                  <a:cubicBezTo>
                    <a:pt x="304" y="6"/>
                    <a:pt x="223" y="0"/>
                    <a:pt x="223" y="0"/>
                  </a:cubicBezTo>
                  <a:cubicBezTo>
                    <a:pt x="131" y="5"/>
                    <a:pt x="131" y="5"/>
                    <a:pt x="131" y="5"/>
                  </a:cubicBezTo>
                  <a:cubicBezTo>
                    <a:pt x="128" y="0"/>
                    <a:pt x="128" y="0"/>
                    <a:pt x="128" y="0"/>
                  </a:cubicBezTo>
                  <a:cubicBezTo>
                    <a:pt x="102" y="12"/>
                    <a:pt x="102" y="12"/>
                    <a:pt x="102" y="12"/>
                  </a:cubicBezTo>
                  <a:cubicBezTo>
                    <a:pt x="96" y="15"/>
                    <a:pt x="91" y="18"/>
                    <a:pt x="85" y="21"/>
                  </a:cubicBezTo>
                  <a:cubicBezTo>
                    <a:pt x="68" y="33"/>
                    <a:pt x="26" y="60"/>
                    <a:pt x="18" y="90"/>
                  </a:cubicBezTo>
                  <a:cubicBezTo>
                    <a:pt x="0" y="159"/>
                    <a:pt x="30" y="236"/>
                    <a:pt x="30" y="236"/>
                  </a:cubicBezTo>
                  <a:cubicBezTo>
                    <a:pt x="50" y="221"/>
                    <a:pt x="50" y="221"/>
                    <a:pt x="50" y="221"/>
                  </a:cubicBezTo>
                  <a:cubicBezTo>
                    <a:pt x="55" y="217"/>
                    <a:pt x="60" y="213"/>
                    <a:pt x="65" y="210"/>
                  </a:cubicBezTo>
                  <a:cubicBezTo>
                    <a:pt x="104" y="314"/>
                    <a:pt x="104" y="314"/>
                    <a:pt x="104" y="314"/>
                  </a:cubicBezTo>
                  <a:cubicBezTo>
                    <a:pt x="104" y="314"/>
                    <a:pt x="96" y="319"/>
                    <a:pt x="95" y="327"/>
                  </a:cubicBezTo>
                  <a:cubicBezTo>
                    <a:pt x="95" y="336"/>
                    <a:pt x="99" y="346"/>
                    <a:pt x="114" y="349"/>
                  </a:cubicBezTo>
                </a:path>
              </a:pathLst>
            </a:custGeom>
            <a:solidFill>
              <a:srgbClr val="FB525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792" name="Freeform 62"/>
            <p:cNvSpPr/>
            <p:nvPr/>
          </p:nvSpPr>
          <p:spPr bwMode="auto">
            <a:xfrm>
              <a:off x="3284" y="1347"/>
              <a:ext cx="76" cy="256"/>
            </a:xfrm>
            <a:custGeom>
              <a:avLst/>
              <a:gdLst>
                <a:gd name="T0" fmla="*/ 26 w 32"/>
                <a:gd name="T1" fmla="*/ 0 h 108"/>
                <a:gd name="T2" fmla="*/ 3 w 32"/>
                <a:gd name="T3" fmla="*/ 88 h 108"/>
                <a:gd name="T4" fmla="*/ 0 w 32"/>
                <a:gd name="T5" fmla="*/ 97 h 108"/>
                <a:gd name="T6" fmla="*/ 3 w 32"/>
                <a:gd name="T7" fmla="*/ 106 h 108"/>
                <a:gd name="T8" fmla="*/ 8 w 32"/>
                <a:gd name="T9" fmla="*/ 108 h 108"/>
                <a:gd name="T10" fmla="*/ 15 w 32"/>
                <a:gd name="T11" fmla="*/ 107 h 108"/>
                <a:gd name="T12" fmla="*/ 26 w 32"/>
                <a:gd name="T13" fmla="*/ 104 h 108"/>
                <a:gd name="T14" fmla="*/ 26 w 32"/>
                <a:gd name="T15" fmla="*/ 0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08">
                  <a:moveTo>
                    <a:pt x="26" y="0"/>
                  </a:moveTo>
                  <a:cubicBezTo>
                    <a:pt x="15" y="28"/>
                    <a:pt x="15" y="60"/>
                    <a:pt x="3" y="88"/>
                  </a:cubicBezTo>
                  <a:cubicBezTo>
                    <a:pt x="2" y="91"/>
                    <a:pt x="1" y="94"/>
                    <a:pt x="0" y="97"/>
                  </a:cubicBezTo>
                  <a:cubicBezTo>
                    <a:pt x="0" y="100"/>
                    <a:pt x="0" y="104"/>
                    <a:pt x="3" y="106"/>
                  </a:cubicBezTo>
                  <a:cubicBezTo>
                    <a:pt x="4" y="107"/>
                    <a:pt x="6" y="108"/>
                    <a:pt x="8" y="108"/>
                  </a:cubicBezTo>
                  <a:cubicBezTo>
                    <a:pt x="10" y="108"/>
                    <a:pt x="13" y="107"/>
                    <a:pt x="15" y="107"/>
                  </a:cubicBezTo>
                  <a:cubicBezTo>
                    <a:pt x="20" y="106"/>
                    <a:pt x="22" y="105"/>
                    <a:pt x="26" y="104"/>
                  </a:cubicBezTo>
                  <a:cubicBezTo>
                    <a:pt x="32" y="70"/>
                    <a:pt x="29" y="35"/>
                    <a:pt x="26" y="0"/>
                  </a:cubicBezTo>
                </a:path>
              </a:pathLst>
            </a:custGeom>
            <a:solidFill>
              <a:srgbClr val="A23840"/>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793" name="Freeform 63"/>
            <p:cNvSpPr/>
            <p:nvPr/>
          </p:nvSpPr>
          <p:spPr bwMode="auto">
            <a:xfrm>
              <a:off x="3166" y="1720"/>
              <a:ext cx="403" cy="64"/>
            </a:xfrm>
            <a:custGeom>
              <a:avLst/>
              <a:gdLst>
                <a:gd name="T0" fmla="*/ 42 w 170"/>
                <a:gd name="T1" fmla="*/ 0 h 27"/>
                <a:gd name="T2" fmla="*/ 28 w 170"/>
                <a:gd name="T3" fmla="*/ 2 h 27"/>
                <a:gd name="T4" fmla="*/ 0 w 170"/>
                <a:gd name="T5" fmla="*/ 23 h 27"/>
                <a:gd name="T6" fmla="*/ 3 w 170"/>
                <a:gd name="T7" fmla="*/ 25 h 27"/>
                <a:gd name="T8" fmla="*/ 13 w 170"/>
                <a:gd name="T9" fmla="*/ 27 h 27"/>
                <a:gd name="T10" fmla="*/ 53 w 170"/>
                <a:gd name="T11" fmla="*/ 19 h 27"/>
                <a:gd name="T12" fmla="*/ 59 w 170"/>
                <a:gd name="T13" fmla="*/ 18 h 27"/>
                <a:gd name="T14" fmla="*/ 86 w 170"/>
                <a:gd name="T15" fmla="*/ 22 h 27"/>
                <a:gd name="T16" fmla="*/ 126 w 170"/>
                <a:gd name="T17" fmla="*/ 25 h 27"/>
                <a:gd name="T18" fmla="*/ 154 w 170"/>
                <a:gd name="T19" fmla="*/ 23 h 27"/>
                <a:gd name="T20" fmla="*/ 164 w 170"/>
                <a:gd name="T21" fmla="*/ 21 h 27"/>
                <a:gd name="T22" fmla="*/ 169 w 170"/>
                <a:gd name="T23" fmla="*/ 11 h 27"/>
                <a:gd name="T24" fmla="*/ 56 w 170"/>
                <a:gd name="T25" fmla="*/ 1 h 27"/>
                <a:gd name="T26" fmla="*/ 42 w 170"/>
                <a:gd name="T2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0" h="27">
                  <a:moveTo>
                    <a:pt x="42" y="0"/>
                  </a:moveTo>
                  <a:cubicBezTo>
                    <a:pt x="37" y="0"/>
                    <a:pt x="33" y="0"/>
                    <a:pt x="28" y="2"/>
                  </a:cubicBezTo>
                  <a:cubicBezTo>
                    <a:pt x="17" y="5"/>
                    <a:pt x="8" y="14"/>
                    <a:pt x="0" y="23"/>
                  </a:cubicBezTo>
                  <a:cubicBezTo>
                    <a:pt x="3" y="25"/>
                    <a:pt x="3" y="25"/>
                    <a:pt x="3" y="25"/>
                  </a:cubicBezTo>
                  <a:cubicBezTo>
                    <a:pt x="6" y="26"/>
                    <a:pt x="9" y="27"/>
                    <a:pt x="13" y="27"/>
                  </a:cubicBezTo>
                  <a:cubicBezTo>
                    <a:pt x="26" y="27"/>
                    <a:pt x="39" y="20"/>
                    <a:pt x="53" y="19"/>
                  </a:cubicBezTo>
                  <a:cubicBezTo>
                    <a:pt x="55" y="18"/>
                    <a:pt x="57" y="18"/>
                    <a:pt x="59" y="18"/>
                  </a:cubicBezTo>
                  <a:cubicBezTo>
                    <a:pt x="68" y="18"/>
                    <a:pt x="77" y="20"/>
                    <a:pt x="86" y="22"/>
                  </a:cubicBezTo>
                  <a:cubicBezTo>
                    <a:pt x="99" y="24"/>
                    <a:pt x="113" y="25"/>
                    <a:pt x="126" y="25"/>
                  </a:cubicBezTo>
                  <a:cubicBezTo>
                    <a:pt x="136" y="25"/>
                    <a:pt x="145" y="24"/>
                    <a:pt x="154" y="23"/>
                  </a:cubicBezTo>
                  <a:cubicBezTo>
                    <a:pt x="158" y="23"/>
                    <a:pt x="161" y="23"/>
                    <a:pt x="164" y="21"/>
                  </a:cubicBezTo>
                  <a:cubicBezTo>
                    <a:pt x="167" y="19"/>
                    <a:pt x="170" y="14"/>
                    <a:pt x="169" y="11"/>
                  </a:cubicBezTo>
                  <a:cubicBezTo>
                    <a:pt x="132" y="7"/>
                    <a:pt x="94" y="5"/>
                    <a:pt x="56" y="1"/>
                  </a:cubicBezTo>
                  <a:cubicBezTo>
                    <a:pt x="52" y="0"/>
                    <a:pt x="47" y="0"/>
                    <a:pt x="42" y="0"/>
                  </a:cubicBezTo>
                </a:path>
              </a:pathLst>
            </a:custGeom>
            <a:solidFill>
              <a:srgbClr val="8B3037"/>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794" name="Freeform 64"/>
            <p:cNvSpPr/>
            <p:nvPr/>
          </p:nvSpPr>
          <p:spPr bwMode="auto">
            <a:xfrm>
              <a:off x="3517" y="1152"/>
              <a:ext cx="295" cy="392"/>
            </a:xfrm>
            <a:custGeom>
              <a:avLst/>
              <a:gdLst>
                <a:gd name="T0" fmla="*/ 118 w 124"/>
                <a:gd name="T1" fmla="*/ 138 h 165"/>
                <a:gd name="T2" fmla="*/ 45 w 124"/>
                <a:gd name="T3" fmla="*/ 0 h 165"/>
                <a:gd name="T4" fmla="*/ 0 w 124"/>
                <a:gd name="T5" fmla="*/ 55 h 165"/>
                <a:gd name="T6" fmla="*/ 11 w 124"/>
                <a:gd name="T7" fmla="*/ 165 h 165"/>
                <a:gd name="T8" fmla="*/ 100 w 124"/>
                <a:gd name="T9" fmla="*/ 138 h 165"/>
                <a:gd name="T10" fmla="*/ 124 w 124"/>
                <a:gd name="T11" fmla="*/ 151 h 165"/>
                <a:gd name="T12" fmla="*/ 118 w 124"/>
                <a:gd name="T13" fmla="*/ 138 h 165"/>
              </a:gdLst>
              <a:ahLst/>
              <a:cxnLst>
                <a:cxn ang="0">
                  <a:pos x="T0" y="T1"/>
                </a:cxn>
                <a:cxn ang="0">
                  <a:pos x="T2" y="T3"/>
                </a:cxn>
                <a:cxn ang="0">
                  <a:pos x="T4" y="T5"/>
                </a:cxn>
                <a:cxn ang="0">
                  <a:pos x="T6" y="T7"/>
                </a:cxn>
                <a:cxn ang="0">
                  <a:pos x="T8" y="T9"/>
                </a:cxn>
                <a:cxn ang="0">
                  <a:pos x="T10" y="T11"/>
                </a:cxn>
                <a:cxn ang="0">
                  <a:pos x="T12" y="T13"/>
                </a:cxn>
              </a:cxnLst>
              <a:rect l="0" t="0" r="r" b="b"/>
              <a:pathLst>
                <a:path w="124" h="165">
                  <a:moveTo>
                    <a:pt x="118" y="138"/>
                  </a:moveTo>
                  <a:cubicBezTo>
                    <a:pt x="102" y="101"/>
                    <a:pt x="45" y="0"/>
                    <a:pt x="45" y="0"/>
                  </a:cubicBezTo>
                  <a:cubicBezTo>
                    <a:pt x="0" y="55"/>
                    <a:pt x="0" y="55"/>
                    <a:pt x="0" y="55"/>
                  </a:cubicBezTo>
                  <a:cubicBezTo>
                    <a:pt x="11" y="165"/>
                    <a:pt x="11" y="165"/>
                    <a:pt x="11" y="165"/>
                  </a:cubicBezTo>
                  <a:cubicBezTo>
                    <a:pt x="11" y="165"/>
                    <a:pt x="34" y="138"/>
                    <a:pt x="100" y="138"/>
                  </a:cubicBezTo>
                  <a:cubicBezTo>
                    <a:pt x="115" y="138"/>
                    <a:pt x="124" y="151"/>
                    <a:pt x="124" y="151"/>
                  </a:cubicBezTo>
                  <a:cubicBezTo>
                    <a:pt x="118" y="138"/>
                    <a:pt x="118" y="138"/>
                    <a:pt x="118" y="138"/>
                  </a:cubicBezTo>
                </a:path>
              </a:pathLst>
            </a:custGeom>
            <a:solidFill>
              <a:srgbClr val="FB525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795" name="Freeform 65"/>
            <p:cNvSpPr/>
            <p:nvPr/>
          </p:nvSpPr>
          <p:spPr bwMode="auto">
            <a:xfrm>
              <a:off x="3132" y="1318"/>
              <a:ext cx="34" cy="114"/>
            </a:xfrm>
            <a:custGeom>
              <a:avLst/>
              <a:gdLst>
                <a:gd name="T0" fmla="*/ 13 w 14"/>
                <a:gd name="T1" fmla="*/ 48 h 48"/>
                <a:gd name="T2" fmla="*/ 6 w 14"/>
                <a:gd name="T3" fmla="*/ 24 h 48"/>
                <a:gd name="T4" fmla="*/ 1 w 14"/>
                <a:gd name="T5" fmla="*/ 0 h 48"/>
                <a:gd name="T6" fmla="*/ 8 w 14"/>
                <a:gd name="T7" fmla="*/ 24 h 48"/>
                <a:gd name="T8" fmla="*/ 13 w 14"/>
                <a:gd name="T9" fmla="*/ 48 h 48"/>
              </a:gdLst>
              <a:ahLst/>
              <a:cxnLst>
                <a:cxn ang="0">
                  <a:pos x="T0" y="T1"/>
                </a:cxn>
                <a:cxn ang="0">
                  <a:pos x="T2" y="T3"/>
                </a:cxn>
                <a:cxn ang="0">
                  <a:pos x="T4" y="T5"/>
                </a:cxn>
                <a:cxn ang="0">
                  <a:pos x="T6" y="T7"/>
                </a:cxn>
                <a:cxn ang="0">
                  <a:pos x="T8" y="T9"/>
                </a:cxn>
              </a:cxnLst>
              <a:rect l="0" t="0" r="r" b="b"/>
              <a:pathLst>
                <a:path w="14" h="48">
                  <a:moveTo>
                    <a:pt x="13" y="48"/>
                  </a:moveTo>
                  <a:cubicBezTo>
                    <a:pt x="13" y="48"/>
                    <a:pt x="10" y="38"/>
                    <a:pt x="6" y="24"/>
                  </a:cubicBezTo>
                  <a:cubicBezTo>
                    <a:pt x="2" y="11"/>
                    <a:pt x="0" y="0"/>
                    <a:pt x="1" y="0"/>
                  </a:cubicBezTo>
                  <a:cubicBezTo>
                    <a:pt x="1" y="0"/>
                    <a:pt x="4" y="10"/>
                    <a:pt x="8" y="24"/>
                  </a:cubicBezTo>
                  <a:cubicBezTo>
                    <a:pt x="12" y="37"/>
                    <a:pt x="14" y="48"/>
                    <a:pt x="13" y="48"/>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796" name="Freeform 66"/>
            <p:cNvSpPr/>
            <p:nvPr/>
          </p:nvSpPr>
          <p:spPr bwMode="auto">
            <a:xfrm>
              <a:off x="3510" y="1266"/>
              <a:ext cx="88" cy="299"/>
            </a:xfrm>
            <a:custGeom>
              <a:avLst/>
              <a:gdLst>
                <a:gd name="T0" fmla="*/ 0 w 37"/>
                <a:gd name="T1" fmla="*/ 0 h 126"/>
                <a:gd name="T2" fmla="*/ 4 w 37"/>
                <a:gd name="T3" fmla="*/ 3 h 126"/>
                <a:gd name="T4" fmla="*/ 14 w 37"/>
                <a:gd name="T5" fmla="*/ 14 h 126"/>
                <a:gd name="T6" fmla="*/ 35 w 37"/>
                <a:gd name="T7" fmla="*/ 58 h 126"/>
                <a:gd name="T8" fmla="*/ 36 w 37"/>
                <a:gd name="T9" fmla="*/ 84 h 126"/>
                <a:gd name="T10" fmla="*/ 33 w 37"/>
                <a:gd name="T11" fmla="*/ 106 h 126"/>
                <a:gd name="T12" fmla="*/ 31 w 37"/>
                <a:gd name="T13" fmla="*/ 120 h 126"/>
                <a:gd name="T14" fmla="*/ 30 w 37"/>
                <a:gd name="T15" fmla="*/ 126 h 126"/>
                <a:gd name="T16" fmla="*/ 30 w 37"/>
                <a:gd name="T17" fmla="*/ 120 h 126"/>
                <a:gd name="T18" fmla="*/ 31 w 37"/>
                <a:gd name="T19" fmla="*/ 106 h 126"/>
                <a:gd name="T20" fmla="*/ 34 w 37"/>
                <a:gd name="T21" fmla="*/ 84 h 126"/>
                <a:gd name="T22" fmla="*/ 33 w 37"/>
                <a:gd name="T23" fmla="*/ 58 h 126"/>
                <a:gd name="T24" fmla="*/ 13 w 37"/>
                <a:gd name="T25" fmla="*/ 15 h 126"/>
                <a:gd name="T26" fmla="*/ 0 w 37"/>
                <a:gd name="T2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 h="126">
                  <a:moveTo>
                    <a:pt x="0" y="0"/>
                  </a:moveTo>
                  <a:cubicBezTo>
                    <a:pt x="0" y="0"/>
                    <a:pt x="1" y="1"/>
                    <a:pt x="4" y="3"/>
                  </a:cubicBezTo>
                  <a:cubicBezTo>
                    <a:pt x="6" y="6"/>
                    <a:pt x="10" y="9"/>
                    <a:pt x="14" y="14"/>
                  </a:cubicBezTo>
                  <a:cubicBezTo>
                    <a:pt x="22" y="24"/>
                    <a:pt x="31" y="39"/>
                    <a:pt x="35" y="58"/>
                  </a:cubicBezTo>
                  <a:cubicBezTo>
                    <a:pt x="37" y="67"/>
                    <a:pt x="37" y="76"/>
                    <a:pt x="36" y="84"/>
                  </a:cubicBezTo>
                  <a:cubicBezTo>
                    <a:pt x="35" y="93"/>
                    <a:pt x="34" y="100"/>
                    <a:pt x="33" y="106"/>
                  </a:cubicBezTo>
                  <a:cubicBezTo>
                    <a:pt x="32" y="112"/>
                    <a:pt x="31" y="117"/>
                    <a:pt x="31" y="120"/>
                  </a:cubicBezTo>
                  <a:cubicBezTo>
                    <a:pt x="30" y="124"/>
                    <a:pt x="30" y="126"/>
                    <a:pt x="30" y="126"/>
                  </a:cubicBezTo>
                  <a:cubicBezTo>
                    <a:pt x="30" y="126"/>
                    <a:pt x="30" y="124"/>
                    <a:pt x="30" y="120"/>
                  </a:cubicBezTo>
                  <a:cubicBezTo>
                    <a:pt x="30" y="117"/>
                    <a:pt x="30" y="112"/>
                    <a:pt x="31" y="106"/>
                  </a:cubicBezTo>
                  <a:cubicBezTo>
                    <a:pt x="32" y="100"/>
                    <a:pt x="34" y="92"/>
                    <a:pt x="34" y="84"/>
                  </a:cubicBezTo>
                  <a:cubicBezTo>
                    <a:pt x="35" y="76"/>
                    <a:pt x="35" y="67"/>
                    <a:pt x="33" y="58"/>
                  </a:cubicBezTo>
                  <a:cubicBezTo>
                    <a:pt x="29" y="40"/>
                    <a:pt x="20" y="25"/>
                    <a:pt x="13" y="15"/>
                  </a:cubicBezTo>
                  <a:cubicBezTo>
                    <a:pt x="5" y="5"/>
                    <a:pt x="0" y="0"/>
                    <a:pt x="0" y="0"/>
                  </a:cubicBezTo>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797" name="Freeform 67"/>
            <p:cNvSpPr/>
            <p:nvPr/>
          </p:nvSpPr>
          <p:spPr bwMode="auto">
            <a:xfrm>
              <a:off x="3166" y="1784"/>
              <a:ext cx="247" cy="85"/>
            </a:xfrm>
            <a:custGeom>
              <a:avLst/>
              <a:gdLst>
                <a:gd name="T0" fmla="*/ 104 w 104"/>
                <a:gd name="T1" fmla="*/ 33 h 36"/>
                <a:gd name="T2" fmla="*/ 100 w 104"/>
                <a:gd name="T3" fmla="*/ 34 h 36"/>
                <a:gd name="T4" fmla="*/ 95 w 104"/>
                <a:gd name="T5" fmla="*/ 35 h 36"/>
                <a:gd name="T6" fmla="*/ 88 w 104"/>
                <a:gd name="T7" fmla="*/ 36 h 36"/>
                <a:gd name="T8" fmla="*/ 69 w 104"/>
                <a:gd name="T9" fmla="*/ 36 h 36"/>
                <a:gd name="T10" fmla="*/ 47 w 104"/>
                <a:gd name="T11" fmla="*/ 31 h 36"/>
                <a:gd name="T12" fmla="*/ 27 w 104"/>
                <a:gd name="T13" fmla="*/ 23 h 36"/>
                <a:gd name="T14" fmla="*/ 11 w 104"/>
                <a:gd name="T15" fmla="*/ 12 h 36"/>
                <a:gd name="T16" fmla="*/ 6 w 104"/>
                <a:gd name="T17" fmla="*/ 8 h 36"/>
                <a:gd name="T18" fmla="*/ 2 w 104"/>
                <a:gd name="T19" fmla="*/ 4 h 36"/>
                <a:gd name="T20" fmla="*/ 0 w 104"/>
                <a:gd name="T21" fmla="*/ 0 h 36"/>
                <a:gd name="T22" fmla="*/ 12 w 104"/>
                <a:gd name="T23" fmla="*/ 11 h 36"/>
                <a:gd name="T24" fmla="*/ 28 w 104"/>
                <a:gd name="T25" fmla="*/ 21 h 36"/>
                <a:gd name="T26" fmla="*/ 48 w 104"/>
                <a:gd name="T27" fmla="*/ 29 h 36"/>
                <a:gd name="T28" fmla="*/ 69 w 104"/>
                <a:gd name="T29" fmla="*/ 34 h 36"/>
                <a:gd name="T30" fmla="*/ 87 w 104"/>
                <a:gd name="T31" fmla="*/ 35 h 36"/>
                <a:gd name="T32" fmla="*/ 104 w 104"/>
                <a:gd name="T33" fmla="*/ 3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 h="36">
                  <a:moveTo>
                    <a:pt x="104" y="33"/>
                  </a:moveTo>
                  <a:cubicBezTo>
                    <a:pt x="104" y="33"/>
                    <a:pt x="103" y="33"/>
                    <a:pt x="100" y="34"/>
                  </a:cubicBezTo>
                  <a:cubicBezTo>
                    <a:pt x="98" y="34"/>
                    <a:pt x="97" y="35"/>
                    <a:pt x="95" y="35"/>
                  </a:cubicBezTo>
                  <a:cubicBezTo>
                    <a:pt x="93" y="35"/>
                    <a:pt x="90" y="36"/>
                    <a:pt x="88" y="36"/>
                  </a:cubicBezTo>
                  <a:cubicBezTo>
                    <a:pt x="82" y="36"/>
                    <a:pt x="76" y="36"/>
                    <a:pt x="69" y="36"/>
                  </a:cubicBezTo>
                  <a:cubicBezTo>
                    <a:pt x="62" y="35"/>
                    <a:pt x="55" y="34"/>
                    <a:pt x="47" y="31"/>
                  </a:cubicBezTo>
                  <a:cubicBezTo>
                    <a:pt x="40" y="29"/>
                    <a:pt x="33" y="26"/>
                    <a:pt x="27" y="23"/>
                  </a:cubicBezTo>
                  <a:cubicBezTo>
                    <a:pt x="21" y="19"/>
                    <a:pt x="15" y="16"/>
                    <a:pt x="11" y="12"/>
                  </a:cubicBezTo>
                  <a:cubicBezTo>
                    <a:pt x="9" y="11"/>
                    <a:pt x="8" y="9"/>
                    <a:pt x="6" y="8"/>
                  </a:cubicBezTo>
                  <a:cubicBezTo>
                    <a:pt x="5" y="6"/>
                    <a:pt x="3" y="5"/>
                    <a:pt x="2" y="4"/>
                  </a:cubicBezTo>
                  <a:cubicBezTo>
                    <a:pt x="1" y="2"/>
                    <a:pt x="0" y="1"/>
                    <a:pt x="0" y="0"/>
                  </a:cubicBezTo>
                  <a:cubicBezTo>
                    <a:pt x="0" y="0"/>
                    <a:pt x="4" y="5"/>
                    <a:pt x="12" y="11"/>
                  </a:cubicBezTo>
                  <a:cubicBezTo>
                    <a:pt x="16" y="14"/>
                    <a:pt x="22" y="18"/>
                    <a:pt x="28" y="21"/>
                  </a:cubicBezTo>
                  <a:cubicBezTo>
                    <a:pt x="34" y="24"/>
                    <a:pt x="40" y="27"/>
                    <a:pt x="48" y="29"/>
                  </a:cubicBezTo>
                  <a:cubicBezTo>
                    <a:pt x="55" y="32"/>
                    <a:pt x="63" y="33"/>
                    <a:pt x="69" y="34"/>
                  </a:cubicBezTo>
                  <a:cubicBezTo>
                    <a:pt x="76" y="35"/>
                    <a:pt x="82" y="35"/>
                    <a:pt x="87" y="35"/>
                  </a:cubicBezTo>
                  <a:cubicBezTo>
                    <a:pt x="98" y="34"/>
                    <a:pt x="104" y="32"/>
                    <a:pt x="104" y="33"/>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798" name="Freeform 68"/>
            <p:cNvSpPr/>
            <p:nvPr/>
          </p:nvSpPr>
          <p:spPr bwMode="auto">
            <a:xfrm>
              <a:off x="3529" y="1807"/>
              <a:ext cx="36" cy="86"/>
            </a:xfrm>
            <a:custGeom>
              <a:avLst/>
              <a:gdLst>
                <a:gd name="T0" fmla="*/ 13 w 15"/>
                <a:gd name="T1" fmla="*/ 0 h 36"/>
                <a:gd name="T2" fmla="*/ 14 w 15"/>
                <a:gd name="T3" fmla="*/ 6 h 36"/>
                <a:gd name="T4" fmla="*/ 13 w 15"/>
                <a:gd name="T5" fmla="*/ 20 h 36"/>
                <a:gd name="T6" fmla="*/ 5 w 15"/>
                <a:gd name="T7" fmla="*/ 33 h 36"/>
                <a:gd name="T8" fmla="*/ 0 w 15"/>
                <a:gd name="T9" fmla="*/ 36 h 36"/>
                <a:gd name="T10" fmla="*/ 4 w 15"/>
                <a:gd name="T11" fmla="*/ 32 h 36"/>
                <a:gd name="T12" fmla="*/ 11 w 15"/>
                <a:gd name="T13" fmla="*/ 20 h 36"/>
                <a:gd name="T14" fmla="*/ 13 w 15"/>
                <a:gd name="T15" fmla="*/ 0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36">
                  <a:moveTo>
                    <a:pt x="13" y="0"/>
                  </a:moveTo>
                  <a:cubicBezTo>
                    <a:pt x="13" y="0"/>
                    <a:pt x="14" y="2"/>
                    <a:pt x="14" y="6"/>
                  </a:cubicBezTo>
                  <a:cubicBezTo>
                    <a:pt x="15" y="10"/>
                    <a:pt x="15" y="15"/>
                    <a:pt x="13" y="20"/>
                  </a:cubicBezTo>
                  <a:cubicBezTo>
                    <a:pt x="12" y="26"/>
                    <a:pt x="8" y="30"/>
                    <a:pt x="5" y="33"/>
                  </a:cubicBezTo>
                  <a:cubicBezTo>
                    <a:pt x="2" y="35"/>
                    <a:pt x="0" y="36"/>
                    <a:pt x="0" y="36"/>
                  </a:cubicBezTo>
                  <a:cubicBezTo>
                    <a:pt x="0" y="36"/>
                    <a:pt x="2" y="34"/>
                    <a:pt x="4" y="32"/>
                  </a:cubicBezTo>
                  <a:cubicBezTo>
                    <a:pt x="7" y="29"/>
                    <a:pt x="10" y="25"/>
                    <a:pt x="11" y="20"/>
                  </a:cubicBezTo>
                  <a:cubicBezTo>
                    <a:pt x="14" y="9"/>
                    <a:pt x="12" y="0"/>
                    <a:pt x="13" y="0"/>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799" name="Freeform 69"/>
            <p:cNvSpPr/>
            <p:nvPr/>
          </p:nvSpPr>
          <p:spPr bwMode="auto">
            <a:xfrm>
              <a:off x="3512" y="1841"/>
              <a:ext cx="24" cy="54"/>
            </a:xfrm>
            <a:custGeom>
              <a:avLst/>
              <a:gdLst>
                <a:gd name="T0" fmla="*/ 9 w 10"/>
                <a:gd name="T1" fmla="*/ 0 h 23"/>
                <a:gd name="T2" fmla="*/ 8 w 10"/>
                <a:gd name="T3" fmla="*/ 12 h 23"/>
                <a:gd name="T4" fmla="*/ 0 w 10"/>
                <a:gd name="T5" fmla="*/ 22 h 23"/>
                <a:gd name="T6" fmla="*/ 6 w 10"/>
                <a:gd name="T7" fmla="*/ 12 h 23"/>
                <a:gd name="T8" fmla="*/ 9 w 10"/>
                <a:gd name="T9" fmla="*/ 0 h 23"/>
              </a:gdLst>
              <a:ahLst/>
              <a:cxnLst>
                <a:cxn ang="0">
                  <a:pos x="T0" y="T1"/>
                </a:cxn>
                <a:cxn ang="0">
                  <a:pos x="T2" y="T3"/>
                </a:cxn>
                <a:cxn ang="0">
                  <a:pos x="T4" y="T5"/>
                </a:cxn>
                <a:cxn ang="0">
                  <a:pos x="T6" y="T7"/>
                </a:cxn>
                <a:cxn ang="0">
                  <a:pos x="T8" y="T9"/>
                </a:cxn>
              </a:cxnLst>
              <a:rect l="0" t="0" r="r" b="b"/>
              <a:pathLst>
                <a:path w="10" h="23">
                  <a:moveTo>
                    <a:pt x="9" y="0"/>
                  </a:moveTo>
                  <a:cubicBezTo>
                    <a:pt x="9" y="0"/>
                    <a:pt x="10" y="6"/>
                    <a:pt x="8" y="12"/>
                  </a:cubicBezTo>
                  <a:cubicBezTo>
                    <a:pt x="5" y="19"/>
                    <a:pt x="1" y="23"/>
                    <a:pt x="0" y="22"/>
                  </a:cubicBezTo>
                  <a:cubicBezTo>
                    <a:pt x="0" y="22"/>
                    <a:pt x="4" y="18"/>
                    <a:pt x="6" y="12"/>
                  </a:cubicBezTo>
                  <a:cubicBezTo>
                    <a:pt x="8" y="6"/>
                    <a:pt x="8" y="0"/>
                    <a:pt x="9" y="0"/>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00" name="Freeform 70"/>
            <p:cNvSpPr/>
            <p:nvPr/>
          </p:nvSpPr>
          <p:spPr bwMode="auto">
            <a:xfrm>
              <a:off x="3415" y="1527"/>
              <a:ext cx="36" cy="50"/>
            </a:xfrm>
            <a:custGeom>
              <a:avLst/>
              <a:gdLst>
                <a:gd name="T0" fmla="*/ 14 w 15"/>
                <a:gd name="T1" fmla="*/ 1 h 21"/>
                <a:gd name="T2" fmla="*/ 7 w 15"/>
                <a:gd name="T3" fmla="*/ 11 h 21"/>
                <a:gd name="T4" fmla="*/ 0 w 15"/>
                <a:gd name="T5" fmla="*/ 21 h 21"/>
                <a:gd name="T6" fmla="*/ 5 w 15"/>
                <a:gd name="T7" fmla="*/ 10 h 21"/>
                <a:gd name="T8" fmla="*/ 14 w 15"/>
                <a:gd name="T9" fmla="*/ 1 h 21"/>
              </a:gdLst>
              <a:ahLst/>
              <a:cxnLst>
                <a:cxn ang="0">
                  <a:pos x="T0" y="T1"/>
                </a:cxn>
                <a:cxn ang="0">
                  <a:pos x="T2" y="T3"/>
                </a:cxn>
                <a:cxn ang="0">
                  <a:pos x="T4" y="T5"/>
                </a:cxn>
                <a:cxn ang="0">
                  <a:pos x="T6" y="T7"/>
                </a:cxn>
                <a:cxn ang="0">
                  <a:pos x="T8" y="T9"/>
                </a:cxn>
              </a:cxnLst>
              <a:rect l="0" t="0" r="r" b="b"/>
              <a:pathLst>
                <a:path w="15" h="21">
                  <a:moveTo>
                    <a:pt x="14" y="1"/>
                  </a:moveTo>
                  <a:cubicBezTo>
                    <a:pt x="15" y="1"/>
                    <a:pt x="11" y="5"/>
                    <a:pt x="7" y="11"/>
                  </a:cubicBezTo>
                  <a:cubicBezTo>
                    <a:pt x="3" y="16"/>
                    <a:pt x="1" y="21"/>
                    <a:pt x="0" y="21"/>
                  </a:cubicBezTo>
                  <a:cubicBezTo>
                    <a:pt x="0" y="21"/>
                    <a:pt x="1" y="15"/>
                    <a:pt x="5" y="10"/>
                  </a:cubicBezTo>
                  <a:cubicBezTo>
                    <a:pt x="9" y="4"/>
                    <a:pt x="14" y="0"/>
                    <a:pt x="14" y="1"/>
                  </a:cubicBezTo>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01" name="Freeform 71"/>
            <p:cNvSpPr/>
            <p:nvPr/>
          </p:nvSpPr>
          <p:spPr bwMode="auto">
            <a:xfrm>
              <a:off x="2966" y="1238"/>
              <a:ext cx="157" cy="61"/>
            </a:xfrm>
            <a:custGeom>
              <a:avLst/>
              <a:gdLst>
                <a:gd name="T0" fmla="*/ 66 w 66"/>
                <a:gd name="T1" fmla="*/ 26 h 26"/>
                <a:gd name="T2" fmla="*/ 57 w 66"/>
                <a:gd name="T3" fmla="*/ 20 h 26"/>
                <a:gd name="T4" fmla="*/ 35 w 66"/>
                <a:gd name="T5" fmla="*/ 8 h 26"/>
                <a:gd name="T6" fmla="*/ 10 w 66"/>
                <a:gd name="T7" fmla="*/ 2 h 26"/>
                <a:gd name="T8" fmla="*/ 0 w 66"/>
                <a:gd name="T9" fmla="*/ 1 h 26"/>
                <a:gd name="T10" fmla="*/ 10 w 66"/>
                <a:gd name="T11" fmla="*/ 1 h 26"/>
                <a:gd name="T12" fmla="*/ 36 w 66"/>
                <a:gd name="T13" fmla="*/ 6 h 26"/>
                <a:gd name="T14" fmla="*/ 58 w 66"/>
                <a:gd name="T15" fmla="*/ 19 h 26"/>
                <a:gd name="T16" fmla="*/ 66 w 66"/>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26">
                  <a:moveTo>
                    <a:pt x="66" y="26"/>
                  </a:moveTo>
                  <a:cubicBezTo>
                    <a:pt x="66" y="26"/>
                    <a:pt x="63" y="23"/>
                    <a:pt x="57" y="20"/>
                  </a:cubicBezTo>
                  <a:cubicBezTo>
                    <a:pt x="52" y="16"/>
                    <a:pt x="44" y="12"/>
                    <a:pt x="35" y="8"/>
                  </a:cubicBezTo>
                  <a:cubicBezTo>
                    <a:pt x="26" y="5"/>
                    <a:pt x="17" y="3"/>
                    <a:pt x="10" y="2"/>
                  </a:cubicBezTo>
                  <a:cubicBezTo>
                    <a:pt x="4" y="1"/>
                    <a:pt x="0" y="1"/>
                    <a:pt x="0" y="1"/>
                  </a:cubicBezTo>
                  <a:cubicBezTo>
                    <a:pt x="0" y="1"/>
                    <a:pt x="4" y="0"/>
                    <a:pt x="10" y="1"/>
                  </a:cubicBezTo>
                  <a:cubicBezTo>
                    <a:pt x="17" y="1"/>
                    <a:pt x="26" y="3"/>
                    <a:pt x="36" y="6"/>
                  </a:cubicBezTo>
                  <a:cubicBezTo>
                    <a:pt x="45" y="10"/>
                    <a:pt x="53" y="15"/>
                    <a:pt x="58" y="19"/>
                  </a:cubicBezTo>
                  <a:cubicBezTo>
                    <a:pt x="64" y="23"/>
                    <a:pt x="66" y="25"/>
                    <a:pt x="66" y="26"/>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02" name="Freeform 72"/>
            <p:cNvSpPr/>
            <p:nvPr/>
          </p:nvSpPr>
          <p:spPr bwMode="auto">
            <a:xfrm>
              <a:off x="3539" y="1147"/>
              <a:ext cx="85" cy="103"/>
            </a:xfrm>
            <a:custGeom>
              <a:avLst/>
              <a:gdLst>
                <a:gd name="T0" fmla="*/ 36 w 36"/>
                <a:gd name="T1" fmla="*/ 0 h 43"/>
                <a:gd name="T2" fmla="*/ 15 w 36"/>
                <a:gd name="T3" fmla="*/ 19 h 43"/>
                <a:gd name="T4" fmla="*/ 0 w 36"/>
                <a:gd name="T5" fmla="*/ 42 h 43"/>
                <a:gd name="T6" fmla="*/ 3 w 36"/>
                <a:gd name="T7" fmla="*/ 35 h 43"/>
                <a:gd name="T8" fmla="*/ 14 w 36"/>
                <a:gd name="T9" fmla="*/ 18 h 43"/>
                <a:gd name="T10" fmla="*/ 28 w 36"/>
                <a:gd name="T11" fmla="*/ 4 h 43"/>
                <a:gd name="T12" fmla="*/ 36 w 36"/>
                <a:gd name="T13" fmla="*/ 0 h 43"/>
              </a:gdLst>
              <a:ahLst/>
              <a:cxnLst>
                <a:cxn ang="0">
                  <a:pos x="T0" y="T1"/>
                </a:cxn>
                <a:cxn ang="0">
                  <a:pos x="T2" y="T3"/>
                </a:cxn>
                <a:cxn ang="0">
                  <a:pos x="T4" y="T5"/>
                </a:cxn>
                <a:cxn ang="0">
                  <a:pos x="T6" y="T7"/>
                </a:cxn>
                <a:cxn ang="0">
                  <a:pos x="T8" y="T9"/>
                </a:cxn>
                <a:cxn ang="0">
                  <a:pos x="T10" y="T11"/>
                </a:cxn>
                <a:cxn ang="0">
                  <a:pos x="T12" y="T13"/>
                </a:cxn>
              </a:cxnLst>
              <a:rect l="0" t="0" r="r" b="b"/>
              <a:pathLst>
                <a:path w="36" h="43">
                  <a:moveTo>
                    <a:pt x="36" y="0"/>
                  </a:moveTo>
                  <a:cubicBezTo>
                    <a:pt x="36" y="1"/>
                    <a:pt x="25" y="7"/>
                    <a:pt x="15" y="19"/>
                  </a:cubicBezTo>
                  <a:cubicBezTo>
                    <a:pt x="6" y="31"/>
                    <a:pt x="1" y="43"/>
                    <a:pt x="0" y="42"/>
                  </a:cubicBezTo>
                  <a:cubicBezTo>
                    <a:pt x="0" y="42"/>
                    <a:pt x="1" y="39"/>
                    <a:pt x="3" y="35"/>
                  </a:cubicBezTo>
                  <a:cubicBezTo>
                    <a:pt x="5" y="30"/>
                    <a:pt x="9" y="24"/>
                    <a:pt x="14" y="18"/>
                  </a:cubicBezTo>
                  <a:cubicBezTo>
                    <a:pt x="19" y="12"/>
                    <a:pt x="24" y="7"/>
                    <a:pt x="28" y="4"/>
                  </a:cubicBezTo>
                  <a:cubicBezTo>
                    <a:pt x="33" y="1"/>
                    <a:pt x="36" y="0"/>
                    <a:pt x="36" y="0"/>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03" name="Freeform 73"/>
            <p:cNvSpPr/>
            <p:nvPr/>
          </p:nvSpPr>
          <p:spPr bwMode="auto">
            <a:xfrm>
              <a:off x="3154" y="1069"/>
              <a:ext cx="285" cy="166"/>
            </a:xfrm>
            <a:custGeom>
              <a:avLst/>
              <a:gdLst>
                <a:gd name="T0" fmla="*/ 115 w 120"/>
                <a:gd name="T1" fmla="*/ 0 h 70"/>
                <a:gd name="T2" fmla="*/ 116 w 120"/>
                <a:gd name="T3" fmla="*/ 2 h 70"/>
                <a:gd name="T4" fmla="*/ 118 w 120"/>
                <a:gd name="T5" fmla="*/ 8 h 70"/>
                <a:gd name="T6" fmla="*/ 118 w 120"/>
                <a:gd name="T7" fmla="*/ 29 h 70"/>
                <a:gd name="T8" fmla="*/ 102 w 120"/>
                <a:gd name="T9" fmla="*/ 57 h 70"/>
                <a:gd name="T10" fmla="*/ 65 w 120"/>
                <a:gd name="T11" fmla="*/ 70 h 70"/>
                <a:gd name="T12" fmla="*/ 28 w 120"/>
                <a:gd name="T13" fmla="*/ 58 h 70"/>
                <a:gd name="T14" fmla="*/ 7 w 120"/>
                <a:gd name="T15" fmla="*/ 33 h 70"/>
                <a:gd name="T16" fmla="*/ 0 w 120"/>
                <a:gd name="T17" fmla="*/ 12 h 70"/>
                <a:gd name="T18" fmla="*/ 0 w 120"/>
                <a:gd name="T19" fmla="*/ 6 h 70"/>
                <a:gd name="T20" fmla="*/ 0 w 120"/>
                <a:gd name="T21" fmla="*/ 4 h 70"/>
                <a:gd name="T22" fmla="*/ 1 w 120"/>
                <a:gd name="T23" fmla="*/ 12 h 70"/>
                <a:gd name="T24" fmla="*/ 9 w 120"/>
                <a:gd name="T25" fmla="*/ 32 h 70"/>
                <a:gd name="T26" fmla="*/ 29 w 120"/>
                <a:gd name="T27" fmla="*/ 56 h 70"/>
                <a:gd name="T28" fmla="*/ 65 w 120"/>
                <a:gd name="T29" fmla="*/ 68 h 70"/>
                <a:gd name="T30" fmla="*/ 100 w 120"/>
                <a:gd name="T31" fmla="*/ 55 h 70"/>
                <a:gd name="T32" fmla="*/ 117 w 120"/>
                <a:gd name="T33" fmla="*/ 29 h 70"/>
                <a:gd name="T34" fmla="*/ 117 w 120"/>
                <a:gd name="T35" fmla="*/ 8 h 70"/>
                <a:gd name="T36" fmla="*/ 115 w 120"/>
                <a:gd name="T3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0" h="70">
                  <a:moveTo>
                    <a:pt x="115" y="0"/>
                  </a:moveTo>
                  <a:cubicBezTo>
                    <a:pt x="115" y="0"/>
                    <a:pt x="116" y="1"/>
                    <a:pt x="116" y="2"/>
                  </a:cubicBezTo>
                  <a:cubicBezTo>
                    <a:pt x="117" y="3"/>
                    <a:pt x="117" y="5"/>
                    <a:pt x="118" y="8"/>
                  </a:cubicBezTo>
                  <a:cubicBezTo>
                    <a:pt x="119" y="13"/>
                    <a:pt x="120" y="20"/>
                    <a:pt x="118" y="29"/>
                  </a:cubicBezTo>
                  <a:cubicBezTo>
                    <a:pt x="116" y="38"/>
                    <a:pt x="111" y="49"/>
                    <a:pt x="102" y="57"/>
                  </a:cubicBezTo>
                  <a:cubicBezTo>
                    <a:pt x="93" y="65"/>
                    <a:pt x="79" y="70"/>
                    <a:pt x="65" y="70"/>
                  </a:cubicBezTo>
                  <a:cubicBezTo>
                    <a:pt x="51" y="70"/>
                    <a:pt x="37" y="65"/>
                    <a:pt x="28" y="58"/>
                  </a:cubicBezTo>
                  <a:cubicBezTo>
                    <a:pt x="18" y="50"/>
                    <a:pt x="11" y="41"/>
                    <a:pt x="7" y="33"/>
                  </a:cubicBezTo>
                  <a:cubicBezTo>
                    <a:pt x="3" y="25"/>
                    <a:pt x="1" y="17"/>
                    <a:pt x="0" y="12"/>
                  </a:cubicBezTo>
                  <a:cubicBezTo>
                    <a:pt x="0" y="10"/>
                    <a:pt x="0" y="8"/>
                    <a:pt x="0" y="6"/>
                  </a:cubicBezTo>
                  <a:cubicBezTo>
                    <a:pt x="0" y="5"/>
                    <a:pt x="0" y="4"/>
                    <a:pt x="0" y="4"/>
                  </a:cubicBezTo>
                  <a:cubicBezTo>
                    <a:pt x="0" y="4"/>
                    <a:pt x="0" y="7"/>
                    <a:pt x="1" y="12"/>
                  </a:cubicBezTo>
                  <a:cubicBezTo>
                    <a:pt x="2" y="17"/>
                    <a:pt x="4" y="24"/>
                    <a:pt x="9" y="32"/>
                  </a:cubicBezTo>
                  <a:cubicBezTo>
                    <a:pt x="13" y="40"/>
                    <a:pt x="19" y="49"/>
                    <a:pt x="29" y="56"/>
                  </a:cubicBezTo>
                  <a:cubicBezTo>
                    <a:pt x="38" y="63"/>
                    <a:pt x="51" y="68"/>
                    <a:pt x="65" y="68"/>
                  </a:cubicBezTo>
                  <a:cubicBezTo>
                    <a:pt x="79" y="68"/>
                    <a:pt x="92" y="63"/>
                    <a:pt x="100" y="55"/>
                  </a:cubicBezTo>
                  <a:cubicBezTo>
                    <a:pt x="109" y="48"/>
                    <a:pt x="114" y="38"/>
                    <a:pt x="117" y="29"/>
                  </a:cubicBezTo>
                  <a:cubicBezTo>
                    <a:pt x="119" y="20"/>
                    <a:pt x="118" y="13"/>
                    <a:pt x="117" y="8"/>
                  </a:cubicBezTo>
                  <a:cubicBezTo>
                    <a:pt x="116" y="3"/>
                    <a:pt x="115" y="0"/>
                    <a:pt x="115" y="0"/>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04" name="Freeform 74"/>
            <p:cNvSpPr/>
            <p:nvPr/>
          </p:nvSpPr>
          <p:spPr bwMode="auto">
            <a:xfrm>
              <a:off x="3415" y="1532"/>
              <a:ext cx="48" cy="48"/>
            </a:xfrm>
            <a:custGeom>
              <a:avLst/>
              <a:gdLst>
                <a:gd name="T0" fmla="*/ 16 w 20"/>
                <a:gd name="T1" fmla="*/ 0 h 20"/>
                <a:gd name="T2" fmla="*/ 14 w 20"/>
                <a:gd name="T3" fmla="*/ 0 h 20"/>
                <a:gd name="T4" fmla="*/ 13 w 20"/>
                <a:gd name="T5" fmla="*/ 1 h 20"/>
                <a:gd name="T6" fmla="*/ 7 w 20"/>
                <a:gd name="T7" fmla="*/ 9 h 20"/>
                <a:gd name="T8" fmla="*/ 0 w 20"/>
                <a:gd name="T9" fmla="*/ 19 h 20"/>
                <a:gd name="T10" fmla="*/ 0 w 20"/>
                <a:gd name="T11" fmla="*/ 20 h 20"/>
                <a:gd name="T12" fmla="*/ 20 w 20"/>
                <a:gd name="T13" fmla="*/ 18 h 20"/>
                <a:gd name="T14" fmla="*/ 19 w 20"/>
                <a:gd name="T15" fmla="*/ 6 h 20"/>
                <a:gd name="T16" fmla="*/ 17 w 20"/>
                <a:gd name="T17" fmla="*/ 0 h 20"/>
                <a:gd name="T18" fmla="*/ 16 w 20"/>
                <a:gd name="T1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6" y="0"/>
                  </a:moveTo>
                  <a:cubicBezTo>
                    <a:pt x="15" y="0"/>
                    <a:pt x="14" y="0"/>
                    <a:pt x="14" y="0"/>
                  </a:cubicBezTo>
                  <a:cubicBezTo>
                    <a:pt x="13" y="0"/>
                    <a:pt x="13" y="1"/>
                    <a:pt x="13" y="1"/>
                  </a:cubicBezTo>
                  <a:cubicBezTo>
                    <a:pt x="12" y="3"/>
                    <a:pt x="9" y="5"/>
                    <a:pt x="7" y="9"/>
                  </a:cubicBezTo>
                  <a:cubicBezTo>
                    <a:pt x="4" y="14"/>
                    <a:pt x="1" y="18"/>
                    <a:pt x="0" y="19"/>
                  </a:cubicBezTo>
                  <a:cubicBezTo>
                    <a:pt x="0" y="19"/>
                    <a:pt x="0" y="20"/>
                    <a:pt x="0" y="20"/>
                  </a:cubicBezTo>
                  <a:cubicBezTo>
                    <a:pt x="20" y="18"/>
                    <a:pt x="20" y="18"/>
                    <a:pt x="20" y="18"/>
                  </a:cubicBezTo>
                  <a:cubicBezTo>
                    <a:pt x="20" y="14"/>
                    <a:pt x="19" y="10"/>
                    <a:pt x="19" y="6"/>
                  </a:cubicBezTo>
                  <a:cubicBezTo>
                    <a:pt x="19" y="4"/>
                    <a:pt x="19" y="1"/>
                    <a:pt x="17" y="0"/>
                  </a:cubicBezTo>
                  <a:cubicBezTo>
                    <a:pt x="17" y="0"/>
                    <a:pt x="16" y="0"/>
                    <a:pt x="16" y="0"/>
                  </a:cubicBezTo>
                </a:path>
              </a:pathLst>
            </a:custGeom>
            <a:solidFill>
              <a:srgbClr val="A23840"/>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05" name="Freeform 75"/>
            <p:cNvSpPr/>
            <p:nvPr/>
          </p:nvSpPr>
          <p:spPr bwMode="auto">
            <a:xfrm>
              <a:off x="3415" y="1534"/>
              <a:ext cx="31" cy="43"/>
            </a:xfrm>
            <a:custGeom>
              <a:avLst/>
              <a:gdLst>
                <a:gd name="T0" fmla="*/ 13 w 13"/>
                <a:gd name="T1" fmla="*/ 0 h 18"/>
                <a:gd name="T2" fmla="*/ 11 w 13"/>
                <a:gd name="T3" fmla="*/ 2 h 18"/>
                <a:gd name="T4" fmla="*/ 0 w 13"/>
                <a:gd name="T5" fmla="*/ 18 h 18"/>
                <a:gd name="T6" fmla="*/ 7 w 13"/>
                <a:gd name="T7" fmla="*/ 8 h 18"/>
                <a:gd name="T8" fmla="*/ 13 w 13"/>
                <a:gd name="T9" fmla="*/ 0 h 18"/>
              </a:gdLst>
              <a:ahLst/>
              <a:cxnLst>
                <a:cxn ang="0">
                  <a:pos x="T0" y="T1"/>
                </a:cxn>
                <a:cxn ang="0">
                  <a:pos x="T2" y="T3"/>
                </a:cxn>
                <a:cxn ang="0">
                  <a:pos x="T4" y="T5"/>
                </a:cxn>
                <a:cxn ang="0">
                  <a:pos x="T6" y="T7"/>
                </a:cxn>
                <a:cxn ang="0">
                  <a:pos x="T8" y="T9"/>
                </a:cxn>
              </a:cxnLst>
              <a:rect l="0" t="0" r="r" b="b"/>
              <a:pathLst>
                <a:path w="13" h="18">
                  <a:moveTo>
                    <a:pt x="13" y="0"/>
                  </a:moveTo>
                  <a:cubicBezTo>
                    <a:pt x="12" y="0"/>
                    <a:pt x="11" y="1"/>
                    <a:pt x="11" y="2"/>
                  </a:cubicBezTo>
                  <a:cubicBezTo>
                    <a:pt x="6" y="7"/>
                    <a:pt x="3" y="12"/>
                    <a:pt x="0" y="18"/>
                  </a:cubicBezTo>
                  <a:cubicBezTo>
                    <a:pt x="1" y="17"/>
                    <a:pt x="4" y="13"/>
                    <a:pt x="7" y="8"/>
                  </a:cubicBezTo>
                  <a:cubicBezTo>
                    <a:pt x="9" y="4"/>
                    <a:pt x="12" y="2"/>
                    <a:pt x="13" y="0"/>
                  </a:cubicBezTo>
                </a:path>
              </a:pathLst>
            </a:custGeom>
            <a:solidFill>
              <a:srgbClr val="1B2327"/>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06" name="Freeform 76"/>
            <p:cNvSpPr/>
            <p:nvPr/>
          </p:nvSpPr>
          <p:spPr bwMode="auto">
            <a:xfrm>
              <a:off x="3588" y="1385"/>
              <a:ext cx="31" cy="128"/>
            </a:xfrm>
            <a:custGeom>
              <a:avLst/>
              <a:gdLst>
                <a:gd name="T0" fmla="*/ 0 w 13"/>
                <a:gd name="T1" fmla="*/ 0 h 54"/>
                <a:gd name="T2" fmla="*/ 2 w 13"/>
                <a:gd name="T3" fmla="*/ 8 h 54"/>
                <a:gd name="T4" fmla="*/ 3 w 13"/>
                <a:gd name="T5" fmla="*/ 34 h 54"/>
                <a:gd name="T6" fmla="*/ 0 w 13"/>
                <a:gd name="T7" fmla="*/ 54 h 54"/>
                <a:gd name="T8" fmla="*/ 11 w 13"/>
                <a:gd name="T9" fmla="*/ 26 h 54"/>
                <a:gd name="T10" fmla="*/ 0 w 13"/>
                <a:gd name="T11" fmla="*/ 0 h 54"/>
              </a:gdLst>
              <a:ahLst/>
              <a:cxnLst>
                <a:cxn ang="0">
                  <a:pos x="T0" y="T1"/>
                </a:cxn>
                <a:cxn ang="0">
                  <a:pos x="T2" y="T3"/>
                </a:cxn>
                <a:cxn ang="0">
                  <a:pos x="T4" y="T5"/>
                </a:cxn>
                <a:cxn ang="0">
                  <a:pos x="T6" y="T7"/>
                </a:cxn>
                <a:cxn ang="0">
                  <a:pos x="T8" y="T9"/>
                </a:cxn>
                <a:cxn ang="0">
                  <a:pos x="T10" y="T11"/>
                </a:cxn>
              </a:cxnLst>
              <a:rect l="0" t="0" r="r" b="b"/>
              <a:pathLst>
                <a:path w="13" h="54">
                  <a:moveTo>
                    <a:pt x="0" y="0"/>
                  </a:moveTo>
                  <a:cubicBezTo>
                    <a:pt x="1" y="2"/>
                    <a:pt x="1" y="5"/>
                    <a:pt x="2" y="8"/>
                  </a:cubicBezTo>
                  <a:cubicBezTo>
                    <a:pt x="4" y="17"/>
                    <a:pt x="4" y="26"/>
                    <a:pt x="3" y="34"/>
                  </a:cubicBezTo>
                  <a:cubicBezTo>
                    <a:pt x="2" y="42"/>
                    <a:pt x="1" y="48"/>
                    <a:pt x="0" y="54"/>
                  </a:cubicBezTo>
                  <a:cubicBezTo>
                    <a:pt x="6" y="44"/>
                    <a:pt x="13" y="37"/>
                    <a:pt x="11" y="26"/>
                  </a:cubicBezTo>
                  <a:cubicBezTo>
                    <a:pt x="10" y="17"/>
                    <a:pt x="6" y="8"/>
                    <a:pt x="0" y="0"/>
                  </a:cubicBezTo>
                </a:path>
              </a:pathLst>
            </a:custGeom>
            <a:solidFill>
              <a:srgbClr val="A23840"/>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07" name="Freeform 77"/>
            <p:cNvSpPr/>
            <p:nvPr/>
          </p:nvSpPr>
          <p:spPr bwMode="auto">
            <a:xfrm>
              <a:off x="3581" y="1375"/>
              <a:ext cx="22" cy="148"/>
            </a:xfrm>
            <a:custGeom>
              <a:avLst/>
              <a:gdLst>
                <a:gd name="T0" fmla="*/ 0 w 9"/>
                <a:gd name="T1" fmla="*/ 0 h 62"/>
                <a:gd name="T2" fmla="*/ 1 w 9"/>
                <a:gd name="T3" fmla="*/ 62 h 62"/>
                <a:gd name="T4" fmla="*/ 2 w 9"/>
                <a:gd name="T5" fmla="*/ 60 h 62"/>
                <a:gd name="T6" fmla="*/ 3 w 9"/>
                <a:gd name="T7" fmla="*/ 58 h 62"/>
                <a:gd name="T8" fmla="*/ 6 w 9"/>
                <a:gd name="T9" fmla="*/ 38 h 62"/>
                <a:gd name="T10" fmla="*/ 5 w 9"/>
                <a:gd name="T11" fmla="*/ 12 h 62"/>
                <a:gd name="T12" fmla="*/ 3 w 9"/>
                <a:gd name="T13" fmla="*/ 4 h 62"/>
                <a:gd name="T14" fmla="*/ 0 w 9"/>
                <a:gd name="T15" fmla="*/ 0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2">
                  <a:moveTo>
                    <a:pt x="0" y="0"/>
                  </a:moveTo>
                  <a:cubicBezTo>
                    <a:pt x="9" y="28"/>
                    <a:pt x="6" y="43"/>
                    <a:pt x="1" y="62"/>
                  </a:cubicBezTo>
                  <a:cubicBezTo>
                    <a:pt x="2" y="60"/>
                    <a:pt x="2" y="60"/>
                    <a:pt x="2" y="60"/>
                  </a:cubicBezTo>
                  <a:cubicBezTo>
                    <a:pt x="2" y="59"/>
                    <a:pt x="3" y="58"/>
                    <a:pt x="3" y="58"/>
                  </a:cubicBezTo>
                  <a:cubicBezTo>
                    <a:pt x="4" y="52"/>
                    <a:pt x="5" y="46"/>
                    <a:pt x="6" y="38"/>
                  </a:cubicBezTo>
                  <a:cubicBezTo>
                    <a:pt x="7" y="30"/>
                    <a:pt x="7" y="21"/>
                    <a:pt x="5" y="12"/>
                  </a:cubicBezTo>
                  <a:cubicBezTo>
                    <a:pt x="4" y="9"/>
                    <a:pt x="4" y="6"/>
                    <a:pt x="3" y="4"/>
                  </a:cubicBezTo>
                  <a:cubicBezTo>
                    <a:pt x="2" y="3"/>
                    <a:pt x="1" y="1"/>
                    <a:pt x="0" y="0"/>
                  </a:cubicBezTo>
                </a:path>
              </a:pathLst>
            </a:custGeom>
            <a:solidFill>
              <a:srgbClr val="1B2327"/>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08" name="Freeform 78"/>
            <p:cNvSpPr/>
            <p:nvPr/>
          </p:nvSpPr>
          <p:spPr bwMode="auto">
            <a:xfrm>
              <a:off x="3280" y="3635"/>
              <a:ext cx="242" cy="447"/>
            </a:xfrm>
            <a:custGeom>
              <a:avLst/>
              <a:gdLst>
                <a:gd name="T0" fmla="*/ 242 w 242"/>
                <a:gd name="T1" fmla="*/ 19 h 447"/>
                <a:gd name="T2" fmla="*/ 213 w 242"/>
                <a:gd name="T3" fmla="*/ 447 h 447"/>
                <a:gd name="T4" fmla="*/ 28 w 242"/>
                <a:gd name="T5" fmla="*/ 444 h 447"/>
                <a:gd name="T6" fmla="*/ 0 w 242"/>
                <a:gd name="T7" fmla="*/ 0 h 447"/>
                <a:gd name="T8" fmla="*/ 242 w 242"/>
                <a:gd name="T9" fmla="*/ 19 h 447"/>
              </a:gdLst>
              <a:ahLst/>
              <a:cxnLst>
                <a:cxn ang="0">
                  <a:pos x="T0" y="T1"/>
                </a:cxn>
                <a:cxn ang="0">
                  <a:pos x="T2" y="T3"/>
                </a:cxn>
                <a:cxn ang="0">
                  <a:pos x="T4" y="T5"/>
                </a:cxn>
                <a:cxn ang="0">
                  <a:pos x="T6" y="T7"/>
                </a:cxn>
                <a:cxn ang="0">
                  <a:pos x="T8" y="T9"/>
                </a:cxn>
              </a:cxnLst>
              <a:rect l="0" t="0" r="r" b="b"/>
              <a:pathLst>
                <a:path w="242" h="447">
                  <a:moveTo>
                    <a:pt x="242" y="19"/>
                  </a:moveTo>
                  <a:lnTo>
                    <a:pt x="213" y="447"/>
                  </a:lnTo>
                  <a:lnTo>
                    <a:pt x="28" y="444"/>
                  </a:lnTo>
                  <a:lnTo>
                    <a:pt x="0" y="0"/>
                  </a:lnTo>
                  <a:lnTo>
                    <a:pt x="242" y="19"/>
                  </a:lnTo>
                  <a:close/>
                </a:path>
              </a:pathLst>
            </a:custGeom>
            <a:solidFill>
              <a:srgbClr val="FFBE9D"/>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09" name="Freeform 79"/>
            <p:cNvSpPr/>
            <p:nvPr/>
          </p:nvSpPr>
          <p:spPr bwMode="auto">
            <a:xfrm>
              <a:off x="3296" y="4020"/>
              <a:ext cx="413" cy="140"/>
            </a:xfrm>
            <a:custGeom>
              <a:avLst/>
              <a:gdLst>
                <a:gd name="T0" fmla="*/ 85 w 174"/>
                <a:gd name="T1" fmla="*/ 2 h 59"/>
                <a:gd name="T2" fmla="*/ 86 w 174"/>
                <a:gd name="T3" fmla="*/ 7 h 59"/>
                <a:gd name="T4" fmla="*/ 174 w 174"/>
                <a:gd name="T5" fmla="*/ 59 h 59"/>
                <a:gd name="T6" fmla="*/ 0 w 174"/>
                <a:gd name="T7" fmla="*/ 58 h 59"/>
                <a:gd name="T8" fmla="*/ 2 w 174"/>
                <a:gd name="T9" fmla="*/ 0 h 59"/>
                <a:gd name="T10" fmla="*/ 85 w 174"/>
                <a:gd name="T11" fmla="*/ 2 h 59"/>
              </a:gdLst>
              <a:ahLst/>
              <a:cxnLst>
                <a:cxn ang="0">
                  <a:pos x="T0" y="T1"/>
                </a:cxn>
                <a:cxn ang="0">
                  <a:pos x="T2" y="T3"/>
                </a:cxn>
                <a:cxn ang="0">
                  <a:pos x="T4" y="T5"/>
                </a:cxn>
                <a:cxn ang="0">
                  <a:pos x="T6" y="T7"/>
                </a:cxn>
                <a:cxn ang="0">
                  <a:pos x="T8" y="T9"/>
                </a:cxn>
                <a:cxn ang="0">
                  <a:pos x="T10" y="T11"/>
                </a:cxn>
              </a:cxnLst>
              <a:rect l="0" t="0" r="r" b="b"/>
              <a:pathLst>
                <a:path w="174" h="59">
                  <a:moveTo>
                    <a:pt x="85" y="2"/>
                  </a:moveTo>
                  <a:cubicBezTo>
                    <a:pt x="86" y="7"/>
                    <a:pt x="86" y="7"/>
                    <a:pt x="86" y="7"/>
                  </a:cubicBezTo>
                  <a:cubicBezTo>
                    <a:pt x="86" y="7"/>
                    <a:pt x="173" y="43"/>
                    <a:pt x="174" y="59"/>
                  </a:cubicBezTo>
                  <a:cubicBezTo>
                    <a:pt x="0" y="58"/>
                    <a:pt x="0" y="58"/>
                    <a:pt x="0" y="58"/>
                  </a:cubicBezTo>
                  <a:cubicBezTo>
                    <a:pt x="2" y="0"/>
                    <a:pt x="2" y="0"/>
                    <a:pt x="2" y="0"/>
                  </a:cubicBezTo>
                  <a:cubicBezTo>
                    <a:pt x="28" y="12"/>
                    <a:pt x="55" y="14"/>
                    <a:pt x="85" y="2"/>
                  </a:cubicBezTo>
                  <a:close/>
                </a:path>
              </a:pathLst>
            </a:custGeom>
            <a:solidFill>
              <a:srgbClr val="FB525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10" name="Freeform 80"/>
            <p:cNvSpPr/>
            <p:nvPr/>
          </p:nvSpPr>
          <p:spPr bwMode="auto">
            <a:xfrm>
              <a:off x="3330" y="4060"/>
              <a:ext cx="35" cy="38"/>
            </a:xfrm>
            <a:custGeom>
              <a:avLst/>
              <a:gdLst>
                <a:gd name="T0" fmla="*/ 6 w 15"/>
                <a:gd name="T1" fmla="*/ 2 h 16"/>
                <a:gd name="T2" fmla="*/ 1 w 15"/>
                <a:gd name="T3" fmla="*/ 10 h 16"/>
                <a:gd name="T4" fmla="*/ 9 w 15"/>
                <a:gd name="T5" fmla="*/ 15 h 16"/>
                <a:gd name="T6" fmla="*/ 14 w 15"/>
                <a:gd name="T7" fmla="*/ 6 h 16"/>
                <a:gd name="T8" fmla="*/ 5 w 15"/>
                <a:gd name="T9" fmla="*/ 2 h 16"/>
              </a:gdLst>
              <a:ahLst/>
              <a:cxnLst>
                <a:cxn ang="0">
                  <a:pos x="T0" y="T1"/>
                </a:cxn>
                <a:cxn ang="0">
                  <a:pos x="T2" y="T3"/>
                </a:cxn>
                <a:cxn ang="0">
                  <a:pos x="T4" y="T5"/>
                </a:cxn>
                <a:cxn ang="0">
                  <a:pos x="T6" y="T7"/>
                </a:cxn>
                <a:cxn ang="0">
                  <a:pos x="T8" y="T9"/>
                </a:cxn>
              </a:cxnLst>
              <a:rect l="0" t="0" r="r" b="b"/>
              <a:pathLst>
                <a:path w="15" h="16">
                  <a:moveTo>
                    <a:pt x="6" y="2"/>
                  </a:moveTo>
                  <a:cubicBezTo>
                    <a:pt x="3" y="3"/>
                    <a:pt x="0" y="7"/>
                    <a:pt x="1" y="10"/>
                  </a:cubicBezTo>
                  <a:cubicBezTo>
                    <a:pt x="2" y="13"/>
                    <a:pt x="6" y="16"/>
                    <a:pt x="9" y="15"/>
                  </a:cubicBezTo>
                  <a:cubicBezTo>
                    <a:pt x="12" y="14"/>
                    <a:pt x="15" y="10"/>
                    <a:pt x="14" y="6"/>
                  </a:cubicBezTo>
                  <a:cubicBezTo>
                    <a:pt x="13" y="3"/>
                    <a:pt x="8" y="0"/>
                    <a:pt x="5" y="2"/>
                  </a:cubicBezTo>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11" name="Freeform 81"/>
            <p:cNvSpPr/>
            <p:nvPr/>
          </p:nvSpPr>
          <p:spPr bwMode="auto">
            <a:xfrm>
              <a:off x="3296" y="4125"/>
              <a:ext cx="416" cy="35"/>
            </a:xfrm>
            <a:custGeom>
              <a:avLst/>
              <a:gdLst>
                <a:gd name="T0" fmla="*/ 0 w 175"/>
                <a:gd name="T1" fmla="*/ 14 h 15"/>
                <a:gd name="T2" fmla="*/ 0 w 175"/>
                <a:gd name="T3" fmla="*/ 0 h 15"/>
                <a:gd name="T4" fmla="*/ 168 w 175"/>
                <a:gd name="T5" fmla="*/ 6 h 15"/>
                <a:gd name="T6" fmla="*/ 174 w 175"/>
                <a:gd name="T7" fmla="*/ 15 h 15"/>
                <a:gd name="T8" fmla="*/ 0 w 175"/>
                <a:gd name="T9" fmla="*/ 14 h 15"/>
              </a:gdLst>
              <a:ahLst/>
              <a:cxnLst>
                <a:cxn ang="0">
                  <a:pos x="T0" y="T1"/>
                </a:cxn>
                <a:cxn ang="0">
                  <a:pos x="T2" y="T3"/>
                </a:cxn>
                <a:cxn ang="0">
                  <a:pos x="T4" y="T5"/>
                </a:cxn>
                <a:cxn ang="0">
                  <a:pos x="T6" y="T7"/>
                </a:cxn>
                <a:cxn ang="0">
                  <a:pos x="T8" y="T9"/>
                </a:cxn>
              </a:cxnLst>
              <a:rect l="0" t="0" r="r" b="b"/>
              <a:pathLst>
                <a:path w="175" h="15">
                  <a:moveTo>
                    <a:pt x="0" y="14"/>
                  </a:moveTo>
                  <a:cubicBezTo>
                    <a:pt x="0" y="0"/>
                    <a:pt x="0" y="0"/>
                    <a:pt x="0" y="0"/>
                  </a:cubicBezTo>
                  <a:cubicBezTo>
                    <a:pt x="168" y="6"/>
                    <a:pt x="168" y="6"/>
                    <a:pt x="168" y="6"/>
                  </a:cubicBezTo>
                  <a:cubicBezTo>
                    <a:pt x="168" y="6"/>
                    <a:pt x="175" y="10"/>
                    <a:pt x="174" y="15"/>
                  </a:cubicBezTo>
                  <a:lnTo>
                    <a:pt x="0" y="14"/>
                  </a:ln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12" name="Freeform 82"/>
            <p:cNvSpPr/>
            <p:nvPr/>
          </p:nvSpPr>
          <p:spPr bwMode="auto">
            <a:xfrm>
              <a:off x="3463" y="4034"/>
              <a:ext cx="38" cy="29"/>
            </a:xfrm>
            <a:custGeom>
              <a:avLst/>
              <a:gdLst>
                <a:gd name="T0" fmla="*/ 16 w 16"/>
                <a:gd name="T1" fmla="*/ 2 h 12"/>
                <a:gd name="T2" fmla="*/ 8 w 16"/>
                <a:gd name="T3" fmla="*/ 6 h 12"/>
                <a:gd name="T4" fmla="*/ 0 w 16"/>
                <a:gd name="T5" fmla="*/ 12 h 12"/>
                <a:gd name="T6" fmla="*/ 6 w 16"/>
                <a:gd name="T7" fmla="*/ 3 h 12"/>
                <a:gd name="T8" fmla="*/ 16 w 16"/>
                <a:gd name="T9" fmla="*/ 2 h 12"/>
              </a:gdLst>
              <a:ahLst/>
              <a:cxnLst>
                <a:cxn ang="0">
                  <a:pos x="T0" y="T1"/>
                </a:cxn>
                <a:cxn ang="0">
                  <a:pos x="T2" y="T3"/>
                </a:cxn>
                <a:cxn ang="0">
                  <a:pos x="T4" y="T5"/>
                </a:cxn>
                <a:cxn ang="0">
                  <a:pos x="T6" y="T7"/>
                </a:cxn>
                <a:cxn ang="0">
                  <a:pos x="T8" y="T9"/>
                </a:cxn>
              </a:cxnLst>
              <a:rect l="0" t="0" r="r" b="b"/>
              <a:pathLst>
                <a:path w="16" h="12">
                  <a:moveTo>
                    <a:pt x="16" y="2"/>
                  </a:moveTo>
                  <a:cubicBezTo>
                    <a:pt x="16" y="3"/>
                    <a:pt x="12" y="3"/>
                    <a:pt x="8" y="6"/>
                  </a:cubicBezTo>
                  <a:cubicBezTo>
                    <a:pt x="3" y="8"/>
                    <a:pt x="1" y="12"/>
                    <a:pt x="0" y="12"/>
                  </a:cubicBezTo>
                  <a:cubicBezTo>
                    <a:pt x="0" y="11"/>
                    <a:pt x="1" y="6"/>
                    <a:pt x="6" y="3"/>
                  </a:cubicBezTo>
                  <a:cubicBezTo>
                    <a:pt x="11" y="0"/>
                    <a:pt x="16" y="1"/>
                    <a:pt x="16" y="2"/>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13" name="Freeform 83"/>
            <p:cNvSpPr/>
            <p:nvPr/>
          </p:nvSpPr>
          <p:spPr bwMode="auto">
            <a:xfrm>
              <a:off x="3515" y="4056"/>
              <a:ext cx="31" cy="33"/>
            </a:xfrm>
            <a:custGeom>
              <a:avLst/>
              <a:gdLst>
                <a:gd name="T0" fmla="*/ 12 w 13"/>
                <a:gd name="T1" fmla="*/ 0 h 14"/>
                <a:gd name="T2" fmla="*/ 6 w 13"/>
                <a:gd name="T3" fmla="*/ 6 h 14"/>
                <a:gd name="T4" fmla="*/ 1 w 13"/>
                <a:gd name="T5" fmla="*/ 14 h 14"/>
                <a:gd name="T6" fmla="*/ 4 w 13"/>
                <a:gd name="T7" fmla="*/ 4 h 14"/>
                <a:gd name="T8" fmla="*/ 12 w 13"/>
                <a:gd name="T9" fmla="*/ 0 h 14"/>
              </a:gdLst>
              <a:ahLst/>
              <a:cxnLst>
                <a:cxn ang="0">
                  <a:pos x="T0" y="T1"/>
                </a:cxn>
                <a:cxn ang="0">
                  <a:pos x="T2" y="T3"/>
                </a:cxn>
                <a:cxn ang="0">
                  <a:pos x="T4" y="T5"/>
                </a:cxn>
                <a:cxn ang="0">
                  <a:pos x="T6" y="T7"/>
                </a:cxn>
                <a:cxn ang="0">
                  <a:pos x="T8" y="T9"/>
                </a:cxn>
              </a:cxnLst>
              <a:rect l="0" t="0" r="r" b="b"/>
              <a:pathLst>
                <a:path w="13" h="14">
                  <a:moveTo>
                    <a:pt x="12" y="0"/>
                  </a:moveTo>
                  <a:cubicBezTo>
                    <a:pt x="13" y="1"/>
                    <a:pt x="9" y="3"/>
                    <a:pt x="6" y="6"/>
                  </a:cubicBezTo>
                  <a:cubicBezTo>
                    <a:pt x="3" y="10"/>
                    <a:pt x="2" y="14"/>
                    <a:pt x="1" y="14"/>
                  </a:cubicBezTo>
                  <a:cubicBezTo>
                    <a:pt x="1" y="14"/>
                    <a:pt x="0" y="9"/>
                    <a:pt x="4" y="4"/>
                  </a:cubicBezTo>
                  <a:cubicBezTo>
                    <a:pt x="7" y="0"/>
                    <a:pt x="12" y="0"/>
                    <a:pt x="12" y="0"/>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14" name="Freeform 84"/>
            <p:cNvSpPr/>
            <p:nvPr/>
          </p:nvSpPr>
          <p:spPr bwMode="auto">
            <a:xfrm>
              <a:off x="3565" y="4072"/>
              <a:ext cx="21" cy="38"/>
            </a:xfrm>
            <a:custGeom>
              <a:avLst/>
              <a:gdLst>
                <a:gd name="T0" fmla="*/ 2 w 9"/>
                <a:gd name="T1" fmla="*/ 15 h 16"/>
                <a:gd name="T2" fmla="*/ 2 w 9"/>
                <a:gd name="T3" fmla="*/ 7 h 16"/>
                <a:gd name="T4" fmla="*/ 9 w 9"/>
                <a:gd name="T5" fmla="*/ 1 h 16"/>
                <a:gd name="T6" fmla="*/ 5 w 9"/>
                <a:gd name="T7" fmla="*/ 8 h 16"/>
                <a:gd name="T8" fmla="*/ 2 w 9"/>
                <a:gd name="T9" fmla="*/ 15 h 16"/>
              </a:gdLst>
              <a:ahLst/>
              <a:cxnLst>
                <a:cxn ang="0">
                  <a:pos x="T0" y="T1"/>
                </a:cxn>
                <a:cxn ang="0">
                  <a:pos x="T2" y="T3"/>
                </a:cxn>
                <a:cxn ang="0">
                  <a:pos x="T4" y="T5"/>
                </a:cxn>
                <a:cxn ang="0">
                  <a:pos x="T6" y="T7"/>
                </a:cxn>
                <a:cxn ang="0">
                  <a:pos x="T8" y="T9"/>
                </a:cxn>
              </a:cxnLst>
              <a:rect l="0" t="0" r="r" b="b"/>
              <a:pathLst>
                <a:path w="9" h="16">
                  <a:moveTo>
                    <a:pt x="2" y="15"/>
                  </a:moveTo>
                  <a:cubicBezTo>
                    <a:pt x="1" y="16"/>
                    <a:pt x="0" y="11"/>
                    <a:pt x="2" y="7"/>
                  </a:cubicBezTo>
                  <a:cubicBezTo>
                    <a:pt x="4" y="2"/>
                    <a:pt x="8" y="0"/>
                    <a:pt x="9" y="1"/>
                  </a:cubicBezTo>
                  <a:cubicBezTo>
                    <a:pt x="9" y="2"/>
                    <a:pt x="6" y="4"/>
                    <a:pt x="5" y="8"/>
                  </a:cubicBezTo>
                  <a:cubicBezTo>
                    <a:pt x="3" y="12"/>
                    <a:pt x="3" y="15"/>
                    <a:pt x="2" y="15"/>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15" name="Freeform 85"/>
            <p:cNvSpPr/>
            <p:nvPr/>
          </p:nvSpPr>
          <p:spPr bwMode="auto">
            <a:xfrm>
              <a:off x="3068" y="442"/>
              <a:ext cx="518" cy="487"/>
            </a:xfrm>
            <a:custGeom>
              <a:avLst/>
              <a:gdLst>
                <a:gd name="T0" fmla="*/ 177 w 218"/>
                <a:gd name="T1" fmla="*/ 41 h 205"/>
                <a:gd name="T2" fmla="*/ 166 w 218"/>
                <a:gd name="T3" fmla="*/ 9 h 205"/>
                <a:gd name="T4" fmla="*/ 132 w 218"/>
                <a:gd name="T5" fmla="*/ 2 h 205"/>
                <a:gd name="T6" fmla="*/ 97 w 218"/>
                <a:gd name="T7" fmla="*/ 14 h 205"/>
                <a:gd name="T8" fmla="*/ 58 w 218"/>
                <a:gd name="T9" fmla="*/ 5 h 205"/>
                <a:gd name="T10" fmla="*/ 32 w 218"/>
                <a:gd name="T11" fmla="*/ 36 h 205"/>
                <a:gd name="T12" fmla="*/ 8 w 218"/>
                <a:gd name="T13" fmla="*/ 43 h 205"/>
                <a:gd name="T14" fmla="*/ 3 w 218"/>
                <a:gd name="T15" fmla="*/ 68 h 205"/>
                <a:gd name="T16" fmla="*/ 57 w 218"/>
                <a:gd name="T17" fmla="*/ 87 h 205"/>
                <a:gd name="T18" fmla="*/ 116 w 218"/>
                <a:gd name="T19" fmla="*/ 191 h 205"/>
                <a:gd name="T20" fmla="*/ 178 w 218"/>
                <a:gd name="T21" fmla="*/ 190 h 205"/>
                <a:gd name="T22" fmla="*/ 186 w 218"/>
                <a:gd name="T23" fmla="*/ 128 h 205"/>
                <a:gd name="T24" fmla="*/ 194 w 218"/>
                <a:gd name="T25" fmla="*/ 118 h 205"/>
                <a:gd name="T26" fmla="*/ 213 w 218"/>
                <a:gd name="T27" fmla="*/ 92 h 205"/>
                <a:gd name="T28" fmla="*/ 177 w 218"/>
                <a:gd name="T29" fmla="*/ 41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8" h="205">
                  <a:moveTo>
                    <a:pt x="177" y="41"/>
                  </a:moveTo>
                  <a:cubicBezTo>
                    <a:pt x="182" y="30"/>
                    <a:pt x="176" y="16"/>
                    <a:pt x="166" y="9"/>
                  </a:cubicBezTo>
                  <a:cubicBezTo>
                    <a:pt x="157" y="2"/>
                    <a:pt x="144" y="1"/>
                    <a:pt x="132" y="2"/>
                  </a:cubicBezTo>
                  <a:cubicBezTo>
                    <a:pt x="120" y="4"/>
                    <a:pt x="109" y="9"/>
                    <a:pt x="97" y="14"/>
                  </a:cubicBezTo>
                  <a:cubicBezTo>
                    <a:pt x="87" y="4"/>
                    <a:pt x="72" y="0"/>
                    <a:pt x="58" y="5"/>
                  </a:cubicBezTo>
                  <a:cubicBezTo>
                    <a:pt x="45" y="9"/>
                    <a:pt x="34" y="22"/>
                    <a:pt x="32" y="36"/>
                  </a:cubicBezTo>
                  <a:cubicBezTo>
                    <a:pt x="23" y="33"/>
                    <a:pt x="14" y="36"/>
                    <a:pt x="8" y="43"/>
                  </a:cubicBezTo>
                  <a:cubicBezTo>
                    <a:pt x="2" y="50"/>
                    <a:pt x="0" y="59"/>
                    <a:pt x="3" y="68"/>
                  </a:cubicBezTo>
                  <a:cubicBezTo>
                    <a:pt x="57" y="87"/>
                    <a:pt x="57" y="87"/>
                    <a:pt x="57" y="87"/>
                  </a:cubicBezTo>
                  <a:cubicBezTo>
                    <a:pt x="116" y="191"/>
                    <a:pt x="116" y="191"/>
                    <a:pt x="116" y="191"/>
                  </a:cubicBezTo>
                  <a:cubicBezTo>
                    <a:pt x="133" y="205"/>
                    <a:pt x="162" y="205"/>
                    <a:pt x="178" y="190"/>
                  </a:cubicBezTo>
                  <a:cubicBezTo>
                    <a:pt x="195" y="175"/>
                    <a:pt x="199" y="147"/>
                    <a:pt x="186" y="128"/>
                  </a:cubicBezTo>
                  <a:cubicBezTo>
                    <a:pt x="189" y="125"/>
                    <a:pt x="192" y="121"/>
                    <a:pt x="194" y="118"/>
                  </a:cubicBezTo>
                  <a:cubicBezTo>
                    <a:pt x="203" y="112"/>
                    <a:pt x="211" y="103"/>
                    <a:pt x="213" y="92"/>
                  </a:cubicBezTo>
                  <a:cubicBezTo>
                    <a:pt x="218" y="69"/>
                    <a:pt x="200" y="44"/>
                    <a:pt x="177" y="41"/>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16" name="Freeform 86"/>
            <p:cNvSpPr/>
            <p:nvPr/>
          </p:nvSpPr>
          <p:spPr bwMode="auto">
            <a:xfrm>
              <a:off x="3085" y="521"/>
              <a:ext cx="380" cy="672"/>
            </a:xfrm>
            <a:custGeom>
              <a:avLst/>
              <a:gdLst>
                <a:gd name="T0" fmla="*/ 134 w 160"/>
                <a:gd name="T1" fmla="*/ 225 h 283"/>
                <a:gd name="T2" fmla="*/ 129 w 160"/>
                <a:gd name="T3" fmla="*/ 196 h 283"/>
                <a:gd name="T4" fmla="*/ 158 w 160"/>
                <a:gd name="T5" fmla="*/ 139 h 283"/>
                <a:gd name="T6" fmla="*/ 141 w 160"/>
                <a:gd name="T7" fmla="*/ 54 h 283"/>
                <a:gd name="T8" fmla="*/ 85 w 160"/>
                <a:gd name="T9" fmla="*/ 9 h 283"/>
                <a:gd name="T10" fmla="*/ 9 w 160"/>
                <a:gd name="T11" fmla="*/ 46 h 283"/>
                <a:gd name="T12" fmla="*/ 1 w 160"/>
                <a:gd name="T13" fmla="*/ 63 h 283"/>
                <a:gd name="T14" fmla="*/ 2 w 160"/>
                <a:gd name="T15" fmla="*/ 67 h 283"/>
                <a:gd name="T16" fmla="*/ 31 w 160"/>
                <a:gd name="T17" fmla="*/ 190 h 283"/>
                <a:gd name="T18" fmla="*/ 44 w 160"/>
                <a:gd name="T19" fmla="*/ 244 h 283"/>
                <a:gd name="T20" fmla="*/ 95 w 160"/>
                <a:gd name="T21" fmla="*/ 280 h 283"/>
                <a:gd name="T22" fmla="*/ 134 w 160"/>
                <a:gd name="T23" fmla="*/ 225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283">
                  <a:moveTo>
                    <a:pt x="134" y="225"/>
                  </a:moveTo>
                  <a:cubicBezTo>
                    <a:pt x="131" y="208"/>
                    <a:pt x="129" y="196"/>
                    <a:pt x="129" y="196"/>
                  </a:cubicBezTo>
                  <a:cubicBezTo>
                    <a:pt x="129" y="196"/>
                    <a:pt x="160" y="184"/>
                    <a:pt x="158" y="139"/>
                  </a:cubicBezTo>
                  <a:cubicBezTo>
                    <a:pt x="157" y="117"/>
                    <a:pt x="149" y="82"/>
                    <a:pt x="141" y="54"/>
                  </a:cubicBezTo>
                  <a:cubicBezTo>
                    <a:pt x="134" y="29"/>
                    <a:pt x="110" y="0"/>
                    <a:pt x="85" y="9"/>
                  </a:cubicBezTo>
                  <a:cubicBezTo>
                    <a:pt x="9" y="46"/>
                    <a:pt x="9" y="46"/>
                    <a:pt x="9" y="46"/>
                  </a:cubicBezTo>
                  <a:cubicBezTo>
                    <a:pt x="1" y="48"/>
                    <a:pt x="0" y="55"/>
                    <a:pt x="1" y="63"/>
                  </a:cubicBezTo>
                  <a:cubicBezTo>
                    <a:pt x="2" y="67"/>
                    <a:pt x="2" y="67"/>
                    <a:pt x="2" y="67"/>
                  </a:cubicBezTo>
                  <a:cubicBezTo>
                    <a:pt x="31" y="190"/>
                    <a:pt x="31" y="190"/>
                    <a:pt x="31" y="190"/>
                  </a:cubicBezTo>
                  <a:cubicBezTo>
                    <a:pt x="44" y="244"/>
                    <a:pt x="44" y="244"/>
                    <a:pt x="44" y="244"/>
                  </a:cubicBezTo>
                  <a:cubicBezTo>
                    <a:pt x="49" y="268"/>
                    <a:pt x="72" y="283"/>
                    <a:pt x="95" y="280"/>
                  </a:cubicBezTo>
                  <a:cubicBezTo>
                    <a:pt x="122" y="276"/>
                    <a:pt x="139" y="251"/>
                    <a:pt x="134" y="225"/>
                  </a:cubicBezTo>
                  <a:close/>
                </a:path>
              </a:pathLst>
            </a:custGeom>
            <a:solidFill>
              <a:srgbClr val="FFBE9D"/>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17" name="Freeform 87"/>
            <p:cNvSpPr/>
            <p:nvPr/>
          </p:nvSpPr>
          <p:spPr bwMode="auto">
            <a:xfrm>
              <a:off x="3391" y="708"/>
              <a:ext cx="29" cy="29"/>
            </a:xfrm>
            <a:custGeom>
              <a:avLst/>
              <a:gdLst>
                <a:gd name="T0" fmla="*/ 11 w 12"/>
                <a:gd name="T1" fmla="*/ 5 h 12"/>
                <a:gd name="T2" fmla="*/ 7 w 12"/>
                <a:gd name="T3" fmla="*/ 11 h 12"/>
                <a:gd name="T4" fmla="*/ 0 w 12"/>
                <a:gd name="T5" fmla="*/ 8 h 12"/>
                <a:gd name="T6" fmla="*/ 5 w 12"/>
                <a:gd name="T7" fmla="*/ 1 h 12"/>
                <a:gd name="T8" fmla="*/ 11 w 12"/>
                <a:gd name="T9" fmla="*/ 5 h 12"/>
              </a:gdLst>
              <a:ahLst/>
              <a:cxnLst>
                <a:cxn ang="0">
                  <a:pos x="T0" y="T1"/>
                </a:cxn>
                <a:cxn ang="0">
                  <a:pos x="T2" y="T3"/>
                </a:cxn>
                <a:cxn ang="0">
                  <a:pos x="T4" y="T5"/>
                </a:cxn>
                <a:cxn ang="0">
                  <a:pos x="T6" y="T7"/>
                </a:cxn>
                <a:cxn ang="0">
                  <a:pos x="T8" y="T9"/>
                </a:cxn>
              </a:cxnLst>
              <a:rect l="0" t="0" r="r" b="b"/>
              <a:pathLst>
                <a:path w="12" h="12">
                  <a:moveTo>
                    <a:pt x="11" y="5"/>
                  </a:moveTo>
                  <a:cubicBezTo>
                    <a:pt x="12" y="8"/>
                    <a:pt x="10" y="11"/>
                    <a:pt x="7" y="11"/>
                  </a:cubicBezTo>
                  <a:cubicBezTo>
                    <a:pt x="4" y="12"/>
                    <a:pt x="1" y="10"/>
                    <a:pt x="0" y="8"/>
                  </a:cubicBezTo>
                  <a:cubicBezTo>
                    <a:pt x="0" y="5"/>
                    <a:pt x="2" y="2"/>
                    <a:pt x="5" y="1"/>
                  </a:cubicBezTo>
                  <a:cubicBezTo>
                    <a:pt x="8" y="0"/>
                    <a:pt x="11" y="2"/>
                    <a:pt x="11" y="5"/>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18" name="Freeform 88"/>
            <p:cNvSpPr/>
            <p:nvPr/>
          </p:nvSpPr>
          <p:spPr bwMode="auto">
            <a:xfrm>
              <a:off x="3358" y="689"/>
              <a:ext cx="52" cy="22"/>
            </a:xfrm>
            <a:custGeom>
              <a:avLst/>
              <a:gdLst>
                <a:gd name="T0" fmla="*/ 22 w 22"/>
                <a:gd name="T1" fmla="*/ 4 h 9"/>
                <a:gd name="T2" fmla="*/ 11 w 22"/>
                <a:gd name="T3" fmla="*/ 4 h 9"/>
                <a:gd name="T4" fmla="*/ 0 w 22"/>
                <a:gd name="T5" fmla="*/ 9 h 9"/>
                <a:gd name="T6" fmla="*/ 2 w 22"/>
                <a:gd name="T7" fmla="*/ 5 h 9"/>
                <a:gd name="T8" fmla="*/ 10 w 22"/>
                <a:gd name="T9" fmla="*/ 1 h 9"/>
                <a:gd name="T10" fmla="*/ 19 w 22"/>
                <a:gd name="T11" fmla="*/ 2 h 9"/>
                <a:gd name="T12" fmla="*/ 22 w 22"/>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22" h="9">
                  <a:moveTo>
                    <a:pt x="22" y="4"/>
                  </a:moveTo>
                  <a:cubicBezTo>
                    <a:pt x="22" y="5"/>
                    <a:pt x="17" y="3"/>
                    <a:pt x="11" y="4"/>
                  </a:cubicBezTo>
                  <a:cubicBezTo>
                    <a:pt x="5" y="5"/>
                    <a:pt x="1" y="9"/>
                    <a:pt x="0" y="9"/>
                  </a:cubicBezTo>
                  <a:cubicBezTo>
                    <a:pt x="0" y="8"/>
                    <a:pt x="0" y="7"/>
                    <a:pt x="2" y="5"/>
                  </a:cubicBezTo>
                  <a:cubicBezTo>
                    <a:pt x="4" y="3"/>
                    <a:pt x="6" y="1"/>
                    <a:pt x="10" y="1"/>
                  </a:cubicBezTo>
                  <a:cubicBezTo>
                    <a:pt x="14" y="0"/>
                    <a:pt x="17" y="1"/>
                    <a:pt x="19" y="2"/>
                  </a:cubicBezTo>
                  <a:cubicBezTo>
                    <a:pt x="21" y="3"/>
                    <a:pt x="22" y="4"/>
                    <a:pt x="22" y="4"/>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19" name="Freeform 89"/>
            <p:cNvSpPr/>
            <p:nvPr/>
          </p:nvSpPr>
          <p:spPr bwMode="auto">
            <a:xfrm>
              <a:off x="3254" y="739"/>
              <a:ext cx="28" cy="29"/>
            </a:xfrm>
            <a:custGeom>
              <a:avLst/>
              <a:gdLst>
                <a:gd name="T0" fmla="*/ 11 w 12"/>
                <a:gd name="T1" fmla="*/ 5 h 12"/>
                <a:gd name="T2" fmla="*/ 7 w 12"/>
                <a:gd name="T3" fmla="*/ 12 h 12"/>
                <a:gd name="T4" fmla="*/ 1 w 12"/>
                <a:gd name="T5" fmla="*/ 8 h 12"/>
                <a:gd name="T6" fmla="*/ 5 w 12"/>
                <a:gd name="T7" fmla="*/ 1 h 12"/>
                <a:gd name="T8" fmla="*/ 11 w 12"/>
                <a:gd name="T9" fmla="*/ 5 h 12"/>
              </a:gdLst>
              <a:ahLst/>
              <a:cxnLst>
                <a:cxn ang="0">
                  <a:pos x="T0" y="T1"/>
                </a:cxn>
                <a:cxn ang="0">
                  <a:pos x="T2" y="T3"/>
                </a:cxn>
                <a:cxn ang="0">
                  <a:pos x="T4" y="T5"/>
                </a:cxn>
                <a:cxn ang="0">
                  <a:pos x="T6" y="T7"/>
                </a:cxn>
                <a:cxn ang="0">
                  <a:pos x="T8" y="T9"/>
                </a:cxn>
              </a:cxnLst>
              <a:rect l="0" t="0" r="r" b="b"/>
              <a:pathLst>
                <a:path w="12" h="12">
                  <a:moveTo>
                    <a:pt x="11" y="5"/>
                  </a:moveTo>
                  <a:cubicBezTo>
                    <a:pt x="12" y="8"/>
                    <a:pt x="10" y="11"/>
                    <a:pt x="7" y="12"/>
                  </a:cubicBezTo>
                  <a:cubicBezTo>
                    <a:pt x="4" y="12"/>
                    <a:pt x="1" y="11"/>
                    <a:pt x="1" y="8"/>
                  </a:cubicBezTo>
                  <a:cubicBezTo>
                    <a:pt x="0" y="5"/>
                    <a:pt x="2" y="2"/>
                    <a:pt x="5" y="1"/>
                  </a:cubicBezTo>
                  <a:cubicBezTo>
                    <a:pt x="8" y="0"/>
                    <a:pt x="11" y="2"/>
                    <a:pt x="11" y="5"/>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20" name="Freeform 90"/>
            <p:cNvSpPr/>
            <p:nvPr/>
          </p:nvSpPr>
          <p:spPr bwMode="auto">
            <a:xfrm>
              <a:off x="3220" y="722"/>
              <a:ext cx="55" cy="22"/>
            </a:xfrm>
            <a:custGeom>
              <a:avLst/>
              <a:gdLst>
                <a:gd name="T0" fmla="*/ 23 w 23"/>
                <a:gd name="T1" fmla="*/ 4 h 9"/>
                <a:gd name="T2" fmla="*/ 11 w 23"/>
                <a:gd name="T3" fmla="*/ 4 h 9"/>
                <a:gd name="T4" fmla="*/ 1 w 23"/>
                <a:gd name="T5" fmla="*/ 9 h 9"/>
                <a:gd name="T6" fmla="*/ 2 w 23"/>
                <a:gd name="T7" fmla="*/ 5 h 9"/>
                <a:gd name="T8" fmla="*/ 11 w 23"/>
                <a:gd name="T9" fmla="*/ 1 h 9"/>
                <a:gd name="T10" fmla="*/ 20 w 23"/>
                <a:gd name="T11" fmla="*/ 2 h 9"/>
                <a:gd name="T12" fmla="*/ 23 w 23"/>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23" h="9">
                  <a:moveTo>
                    <a:pt x="23" y="4"/>
                  </a:moveTo>
                  <a:cubicBezTo>
                    <a:pt x="22" y="5"/>
                    <a:pt x="17" y="3"/>
                    <a:pt x="11" y="4"/>
                  </a:cubicBezTo>
                  <a:cubicBezTo>
                    <a:pt x="5" y="5"/>
                    <a:pt x="2" y="9"/>
                    <a:pt x="1" y="9"/>
                  </a:cubicBezTo>
                  <a:cubicBezTo>
                    <a:pt x="0" y="8"/>
                    <a:pt x="1" y="7"/>
                    <a:pt x="2" y="5"/>
                  </a:cubicBezTo>
                  <a:cubicBezTo>
                    <a:pt x="4" y="3"/>
                    <a:pt x="7" y="1"/>
                    <a:pt x="11" y="1"/>
                  </a:cubicBezTo>
                  <a:cubicBezTo>
                    <a:pt x="14" y="0"/>
                    <a:pt x="18" y="1"/>
                    <a:pt x="20" y="2"/>
                  </a:cubicBezTo>
                  <a:cubicBezTo>
                    <a:pt x="22" y="3"/>
                    <a:pt x="23" y="4"/>
                    <a:pt x="23" y="4"/>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21" name="Freeform 91"/>
            <p:cNvSpPr/>
            <p:nvPr/>
          </p:nvSpPr>
          <p:spPr bwMode="auto">
            <a:xfrm>
              <a:off x="3313" y="706"/>
              <a:ext cx="66" cy="116"/>
            </a:xfrm>
            <a:custGeom>
              <a:avLst/>
              <a:gdLst>
                <a:gd name="T0" fmla="*/ 14 w 28"/>
                <a:gd name="T1" fmla="*/ 49 h 49"/>
                <a:gd name="T2" fmla="*/ 23 w 28"/>
                <a:gd name="T3" fmla="*/ 45 h 49"/>
                <a:gd name="T4" fmla="*/ 26 w 28"/>
                <a:gd name="T5" fmla="*/ 43 h 49"/>
                <a:gd name="T6" fmla="*/ 24 w 28"/>
                <a:gd name="T7" fmla="*/ 39 h 49"/>
                <a:gd name="T8" fmla="*/ 17 w 28"/>
                <a:gd name="T9" fmla="*/ 28 h 49"/>
                <a:gd name="T10" fmla="*/ 1 w 28"/>
                <a:gd name="T11" fmla="*/ 0 h 49"/>
                <a:gd name="T12" fmla="*/ 19 w 28"/>
                <a:gd name="T13" fmla="*/ 27 h 49"/>
                <a:gd name="T14" fmla="*/ 26 w 28"/>
                <a:gd name="T15" fmla="*/ 37 h 49"/>
                <a:gd name="T16" fmla="*/ 28 w 28"/>
                <a:gd name="T17" fmla="*/ 43 h 49"/>
                <a:gd name="T18" fmla="*/ 26 w 28"/>
                <a:gd name="T19" fmla="*/ 46 h 49"/>
                <a:gd name="T20" fmla="*/ 23 w 28"/>
                <a:gd name="T21" fmla="*/ 47 h 49"/>
                <a:gd name="T22" fmla="*/ 14 w 28"/>
                <a:gd name="T23"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49">
                  <a:moveTo>
                    <a:pt x="14" y="49"/>
                  </a:moveTo>
                  <a:cubicBezTo>
                    <a:pt x="14" y="49"/>
                    <a:pt x="17" y="47"/>
                    <a:pt x="23" y="45"/>
                  </a:cubicBezTo>
                  <a:cubicBezTo>
                    <a:pt x="24" y="45"/>
                    <a:pt x="26" y="44"/>
                    <a:pt x="26" y="43"/>
                  </a:cubicBezTo>
                  <a:cubicBezTo>
                    <a:pt x="26" y="42"/>
                    <a:pt x="25" y="40"/>
                    <a:pt x="24" y="39"/>
                  </a:cubicBezTo>
                  <a:cubicBezTo>
                    <a:pt x="22" y="35"/>
                    <a:pt x="19" y="32"/>
                    <a:pt x="17" y="28"/>
                  </a:cubicBezTo>
                  <a:cubicBezTo>
                    <a:pt x="7" y="13"/>
                    <a:pt x="0" y="0"/>
                    <a:pt x="1" y="0"/>
                  </a:cubicBezTo>
                  <a:cubicBezTo>
                    <a:pt x="1" y="0"/>
                    <a:pt x="10" y="11"/>
                    <a:pt x="19" y="27"/>
                  </a:cubicBezTo>
                  <a:cubicBezTo>
                    <a:pt x="22" y="30"/>
                    <a:pt x="24" y="34"/>
                    <a:pt x="26" y="37"/>
                  </a:cubicBezTo>
                  <a:cubicBezTo>
                    <a:pt x="27" y="39"/>
                    <a:pt x="28" y="41"/>
                    <a:pt x="28" y="43"/>
                  </a:cubicBezTo>
                  <a:cubicBezTo>
                    <a:pt x="28" y="44"/>
                    <a:pt x="27" y="45"/>
                    <a:pt x="26" y="46"/>
                  </a:cubicBezTo>
                  <a:cubicBezTo>
                    <a:pt x="25" y="46"/>
                    <a:pt x="24" y="47"/>
                    <a:pt x="23" y="47"/>
                  </a:cubicBezTo>
                  <a:cubicBezTo>
                    <a:pt x="18" y="48"/>
                    <a:pt x="14" y="49"/>
                    <a:pt x="14" y="49"/>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22" name="Freeform 92"/>
            <p:cNvSpPr/>
            <p:nvPr/>
          </p:nvSpPr>
          <p:spPr bwMode="auto">
            <a:xfrm>
              <a:off x="3246" y="979"/>
              <a:ext cx="150" cy="64"/>
            </a:xfrm>
            <a:custGeom>
              <a:avLst/>
              <a:gdLst>
                <a:gd name="T0" fmla="*/ 61 w 63"/>
                <a:gd name="T1" fmla="*/ 3 h 27"/>
                <a:gd name="T2" fmla="*/ 0 w 63"/>
                <a:gd name="T3" fmla="*/ 0 h 27"/>
                <a:gd name="T4" fmla="*/ 63 w 63"/>
                <a:gd name="T5" fmla="*/ 14 h 27"/>
                <a:gd name="T6" fmla="*/ 61 w 63"/>
                <a:gd name="T7" fmla="*/ 3 h 27"/>
              </a:gdLst>
              <a:ahLst/>
              <a:cxnLst>
                <a:cxn ang="0">
                  <a:pos x="T0" y="T1"/>
                </a:cxn>
                <a:cxn ang="0">
                  <a:pos x="T2" y="T3"/>
                </a:cxn>
                <a:cxn ang="0">
                  <a:pos x="T4" y="T5"/>
                </a:cxn>
                <a:cxn ang="0">
                  <a:pos x="T6" y="T7"/>
                </a:cxn>
              </a:cxnLst>
              <a:rect l="0" t="0" r="r" b="b"/>
              <a:pathLst>
                <a:path w="63" h="27">
                  <a:moveTo>
                    <a:pt x="61" y="3"/>
                  </a:moveTo>
                  <a:cubicBezTo>
                    <a:pt x="61" y="3"/>
                    <a:pt x="32" y="11"/>
                    <a:pt x="0" y="0"/>
                  </a:cubicBezTo>
                  <a:cubicBezTo>
                    <a:pt x="0" y="0"/>
                    <a:pt x="21" y="27"/>
                    <a:pt x="63" y="14"/>
                  </a:cubicBezTo>
                  <a:lnTo>
                    <a:pt x="61" y="3"/>
                  </a:lnTo>
                  <a:close/>
                </a:path>
              </a:pathLst>
            </a:custGeom>
            <a:solidFill>
              <a:srgbClr val="EB996E"/>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23" name="Freeform 93"/>
            <p:cNvSpPr/>
            <p:nvPr/>
          </p:nvSpPr>
          <p:spPr bwMode="auto">
            <a:xfrm>
              <a:off x="3211" y="703"/>
              <a:ext cx="66" cy="29"/>
            </a:xfrm>
            <a:custGeom>
              <a:avLst/>
              <a:gdLst>
                <a:gd name="T0" fmla="*/ 28 w 28"/>
                <a:gd name="T1" fmla="*/ 4 h 12"/>
                <a:gd name="T2" fmla="*/ 14 w 28"/>
                <a:gd name="T3" fmla="*/ 7 h 12"/>
                <a:gd name="T4" fmla="*/ 1 w 28"/>
                <a:gd name="T5" fmla="*/ 10 h 12"/>
                <a:gd name="T6" fmla="*/ 3 w 28"/>
                <a:gd name="T7" fmla="*/ 6 h 12"/>
                <a:gd name="T8" fmla="*/ 13 w 28"/>
                <a:gd name="T9" fmla="*/ 1 h 12"/>
                <a:gd name="T10" fmla="*/ 24 w 28"/>
                <a:gd name="T11" fmla="*/ 1 h 12"/>
                <a:gd name="T12" fmla="*/ 28 w 28"/>
                <a:gd name="T13" fmla="*/ 4 h 12"/>
              </a:gdLst>
              <a:ahLst/>
              <a:cxnLst>
                <a:cxn ang="0">
                  <a:pos x="T0" y="T1"/>
                </a:cxn>
                <a:cxn ang="0">
                  <a:pos x="T2" y="T3"/>
                </a:cxn>
                <a:cxn ang="0">
                  <a:pos x="T4" y="T5"/>
                </a:cxn>
                <a:cxn ang="0">
                  <a:pos x="T6" y="T7"/>
                </a:cxn>
                <a:cxn ang="0">
                  <a:pos x="T8" y="T9"/>
                </a:cxn>
                <a:cxn ang="0">
                  <a:pos x="T10" y="T11"/>
                </a:cxn>
                <a:cxn ang="0">
                  <a:pos x="T12" y="T13"/>
                </a:cxn>
              </a:cxnLst>
              <a:rect l="0" t="0" r="r" b="b"/>
              <a:pathLst>
                <a:path w="28" h="12">
                  <a:moveTo>
                    <a:pt x="28" y="4"/>
                  </a:moveTo>
                  <a:cubicBezTo>
                    <a:pt x="27" y="5"/>
                    <a:pt x="21" y="5"/>
                    <a:pt x="14" y="7"/>
                  </a:cubicBezTo>
                  <a:cubicBezTo>
                    <a:pt x="7" y="9"/>
                    <a:pt x="2" y="12"/>
                    <a:pt x="1" y="10"/>
                  </a:cubicBezTo>
                  <a:cubicBezTo>
                    <a:pt x="0" y="9"/>
                    <a:pt x="1" y="8"/>
                    <a:pt x="3" y="6"/>
                  </a:cubicBezTo>
                  <a:cubicBezTo>
                    <a:pt x="5" y="4"/>
                    <a:pt x="9" y="2"/>
                    <a:pt x="13" y="1"/>
                  </a:cubicBezTo>
                  <a:cubicBezTo>
                    <a:pt x="17" y="0"/>
                    <a:pt x="21" y="0"/>
                    <a:pt x="24" y="1"/>
                  </a:cubicBezTo>
                  <a:cubicBezTo>
                    <a:pt x="26" y="2"/>
                    <a:pt x="28" y="3"/>
                    <a:pt x="28" y="4"/>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24" name="Freeform 94"/>
            <p:cNvSpPr/>
            <p:nvPr/>
          </p:nvSpPr>
          <p:spPr bwMode="auto">
            <a:xfrm>
              <a:off x="3346" y="644"/>
              <a:ext cx="60" cy="24"/>
            </a:xfrm>
            <a:custGeom>
              <a:avLst/>
              <a:gdLst>
                <a:gd name="T0" fmla="*/ 25 w 25"/>
                <a:gd name="T1" fmla="*/ 4 h 10"/>
                <a:gd name="T2" fmla="*/ 13 w 25"/>
                <a:gd name="T3" fmla="*/ 7 h 10"/>
                <a:gd name="T4" fmla="*/ 1 w 25"/>
                <a:gd name="T5" fmla="*/ 9 h 10"/>
                <a:gd name="T6" fmla="*/ 3 w 25"/>
                <a:gd name="T7" fmla="*/ 5 h 10"/>
                <a:gd name="T8" fmla="*/ 12 w 25"/>
                <a:gd name="T9" fmla="*/ 1 h 10"/>
                <a:gd name="T10" fmla="*/ 22 w 25"/>
                <a:gd name="T11" fmla="*/ 1 h 10"/>
                <a:gd name="T12" fmla="*/ 25 w 25"/>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5" h="10">
                  <a:moveTo>
                    <a:pt x="25" y="4"/>
                  </a:moveTo>
                  <a:cubicBezTo>
                    <a:pt x="24" y="6"/>
                    <a:pt x="19" y="5"/>
                    <a:pt x="13" y="7"/>
                  </a:cubicBezTo>
                  <a:cubicBezTo>
                    <a:pt x="7" y="8"/>
                    <a:pt x="2" y="10"/>
                    <a:pt x="1" y="9"/>
                  </a:cubicBezTo>
                  <a:cubicBezTo>
                    <a:pt x="0" y="8"/>
                    <a:pt x="1" y="7"/>
                    <a:pt x="3" y="5"/>
                  </a:cubicBezTo>
                  <a:cubicBezTo>
                    <a:pt x="4" y="3"/>
                    <a:pt x="8" y="1"/>
                    <a:pt x="12" y="1"/>
                  </a:cubicBezTo>
                  <a:cubicBezTo>
                    <a:pt x="16" y="0"/>
                    <a:pt x="20" y="0"/>
                    <a:pt x="22" y="1"/>
                  </a:cubicBezTo>
                  <a:cubicBezTo>
                    <a:pt x="24" y="2"/>
                    <a:pt x="25" y="3"/>
                    <a:pt x="25" y="4"/>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25" name="Freeform 95"/>
            <p:cNvSpPr/>
            <p:nvPr/>
          </p:nvSpPr>
          <p:spPr bwMode="auto">
            <a:xfrm>
              <a:off x="3144" y="511"/>
              <a:ext cx="357" cy="169"/>
            </a:xfrm>
            <a:custGeom>
              <a:avLst/>
              <a:gdLst>
                <a:gd name="T0" fmla="*/ 2 w 150"/>
                <a:gd name="T1" fmla="*/ 21 h 71"/>
                <a:gd name="T2" fmla="*/ 18 w 150"/>
                <a:gd name="T3" fmla="*/ 42 h 71"/>
                <a:gd name="T4" fmla="*/ 43 w 150"/>
                <a:gd name="T5" fmla="*/ 43 h 71"/>
                <a:gd name="T6" fmla="*/ 63 w 150"/>
                <a:gd name="T7" fmla="*/ 38 h 71"/>
                <a:gd name="T8" fmla="*/ 78 w 150"/>
                <a:gd name="T9" fmla="*/ 53 h 71"/>
                <a:gd name="T10" fmla="*/ 108 w 150"/>
                <a:gd name="T11" fmla="*/ 50 h 71"/>
                <a:gd name="T12" fmla="*/ 128 w 150"/>
                <a:gd name="T13" fmla="*/ 62 h 71"/>
                <a:gd name="T14" fmla="*/ 150 w 150"/>
                <a:gd name="T15" fmla="*/ 67 h 71"/>
                <a:gd name="T16" fmla="*/ 143 w 150"/>
                <a:gd name="T17" fmla="*/ 48 h 71"/>
                <a:gd name="T18" fmla="*/ 128 w 150"/>
                <a:gd name="T19" fmla="*/ 34 h 71"/>
                <a:gd name="T20" fmla="*/ 117 w 150"/>
                <a:gd name="T21" fmla="*/ 31 h 71"/>
                <a:gd name="T22" fmla="*/ 102 w 150"/>
                <a:gd name="T23" fmla="*/ 12 h 71"/>
                <a:gd name="T24" fmla="*/ 74 w 150"/>
                <a:gd name="T25" fmla="*/ 1 h 71"/>
                <a:gd name="T26" fmla="*/ 48 w 150"/>
                <a:gd name="T27" fmla="*/ 6 h 71"/>
                <a:gd name="T28" fmla="*/ 29 w 150"/>
                <a:gd name="T29" fmla="*/ 3 h 71"/>
                <a:gd name="T30" fmla="*/ 0 w 150"/>
                <a:gd name="T31" fmla="*/ 2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0" h="71">
                  <a:moveTo>
                    <a:pt x="2" y="21"/>
                  </a:moveTo>
                  <a:cubicBezTo>
                    <a:pt x="4" y="30"/>
                    <a:pt x="10" y="37"/>
                    <a:pt x="18" y="42"/>
                  </a:cubicBezTo>
                  <a:cubicBezTo>
                    <a:pt x="25" y="46"/>
                    <a:pt x="35" y="46"/>
                    <a:pt x="43" y="43"/>
                  </a:cubicBezTo>
                  <a:cubicBezTo>
                    <a:pt x="50" y="40"/>
                    <a:pt x="56" y="36"/>
                    <a:pt x="63" y="38"/>
                  </a:cubicBezTo>
                  <a:cubicBezTo>
                    <a:pt x="69" y="40"/>
                    <a:pt x="71" y="49"/>
                    <a:pt x="78" y="53"/>
                  </a:cubicBezTo>
                  <a:cubicBezTo>
                    <a:pt x="87" y="58"/>
                    <a:pt x="97" y="49"/>
                    <a:pt x="108" y="50"/>
                  </a:cubicBezTo>
                  <a:cubicBezTo>
                    <a:pt x="116" y="51"/>
                    <a:pt x="122" y="57"/>
                    <a:pt x="128" y="62"/>
                  </a:cubicBezTo>
                  <a:cubicBezTo>
                    <a:pt x="134" y="67"/>
                    <a:pt x="143" y="71"/>
                    <a:pt x="150" y="67"/>
                  </a:cubicBezTo>
                  <a:cubicBezTo>
                    <a:pt x="148" y="61"/>
                    <a:pt x="146" y="54"/>
                    <a:pt x="143" y="48"/>
                  </a:cubicBezTo>
                  <a:cubicBezTo>
                    <a:pt x="139" y="42"/>
                    <a:pt x="134" y="37"/>
                    <a:pt x="128" y="34"/>
                  </a:cubicBezTo>
                  <a:cubicBezTo>
                    <a:pt x="124" y="33"/>
                    <a:pt x="121" y="32"/>
                    <a:pt x="117" y="31"/>
                  </a:cubicBezTo>
                  <a:cubicBezTo>
                    <a:pt x="110" y="27"/>
                    <a:pt x="107" y="18"/>
                    <a:pt x="102" y="12"/>
                  </a:cubicBezTo>
                  <a:cubicBezTo>
                    <a:pt x="95" y="4"/>
                    <a:pt x="84" y="0"/>
                    <a:pt x="74" y="1"/>
                  </a:cubicBezTo>
                  <a:cubicBezTo>
                    <a:pt x="65" y="2"/>
                    <a:pt x="57" y="6"/>
                    <a:pt x="48" y="6"/>
                  </a:cubicBezTo>
                  <a:cubicBezTo>
                    <a:pt x="42" y="6"/>
                    <a:pt x="35" y="3"/>
                    <a:pt x="29" y="3"/>
                  </a:cubicBezTo>
                  <a:cubicBezTo>
                    <a:pt x="16" y="3"/>
                    <a:pt x="7" y="14"/>
                    <a:pt x="0" y="24"/>
                  </a:cubicBezTo>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26" name="Freeform 96"/>
            <p:cNvSpPr/>
            <p:nvPr/>
          </p:nvSpPr>
          <p:spPr bwMode="auto">
            <a:xfrm>
              <a:off x="2997" y="537"/>
              <a:ext cx="259" cy="437"/>
            </a:xfrm>
            <a:custGeom>
              <a:avLst/>
              <a:gdLst>
                <a:gd name="T0" fmla="*/ 107 w 109"/>
                <a:gd name="T1" fmla="*/ 19 h 184"/>
                <a:gd name="T2" fmla="*/ 85 w 109"/>
                <a:gd name="T3" fmla="*/ 14 h 184"/>
                <a:gd name="T4" fmla="*/ 53 w 109"/>
                <a:gd name="T5" fmla="*/ 3 h 184"/>
                <a:gd name="T6" fmla="*/ 33 w 109"/>
                <a:gd name="T7" fmla="*/ 30 h 184"/>
                <a:gd name="T8" fmla="*/ 4 w 109"/>
                <a:gd name="T9" fmla="*/ 58 h 184"/>
                <a:gd name="T10" fmla="*/ 14 w 109"/>
                <a:gd name="T11" fmla="*/ 100 h 184"/>
                <a:gd name="T12" fmla="*/ 20 w 109"/>
                <a:gd name="T13" fmla="*/ 110 h 184"/>
                <a:gd name="T14" fmla="*/ 13 w 109"/>
                <a:gd name="T15" fmla="*/ 121 h 184"/>
                <a:gd name="T16" fmla="*/ 29 w 109"/>
                <a:gd name="T17" fmla="*/ 149 h 184"/>
                <a:gd name="T18" fmla="*/ 49 w 109"/>
                <a:gd name="T19" fmla="*/ 162 h 184"/>
                <a:gd name="T20" fmla="*/ 68 w 109"/>
                <a:gd name="T21" fmla="*/ 183 h 184"/>
                <a:gd name="T22" fmla="*/ 62 w 109"/>
                <a:gd name="T23" fmla="*/ 116 h 184"/>
                <a:gd name="T24" fmla="*/ 65 w 109"/>
                <a:gd name="T25" fmla="*/ 117 h 184"/>
                <a:gd name="T26" fmla="*/ 71 w 109"/>
                <a:gd name="T27" fmla="*/ 81 h 184"/>
                <a:gd name="T28" fmla="*/ 82 w 109"/>
                <a:gd name="T29" fmla="*/ 63 h 184"/>
                <a:gd name="T30" fmla="*/ 83 w 109"/>
                <a:gd name="T31" fmla="*/ 32 h 184"/>
                <a:gd name="T32" fmla="*/ 107 w 109"/>
                <a:gd name="T33" fmla="*/ 19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9" h="184">
                  <a:moveTo>
                    <a:pt x="107" y="19"/>
                  </a:moveTo>
                  <a:cubicBezTo>
                    <a:pt x="101" y="19"/>
                    <a:pt x="89" y="18"/>
                    <a:pt x="85" y="14"/>
                  </a:cubicBezTo>
                  <a:cubicBezTo>
                    <a:pt x="77" y="5"/>
                    <a:pt x="64" y="0"/>
                    <a:pt x="53" y="3"/>
                  </a:cubicBezTo>
                  <a:cubicBezTo>
                    <a:pt x="42" y="6"/>
                    <a:pt x="33" y="17"/>
                    <a:pt x="33" y="30"/>
                  </a:cubicBezTo>
                  <a:cubicBezTo>
                    <a:pt x="19" y="33"/>
                    <a:pt x="8" y="44"/>
                    <a:pt x="4" y="58"/>
                  </a:cubicBezTo>
                  <a:cubicBezTo>
                    <a:pt x="0" y="73"/>
                    <a:pt x="4" y="89"/>
                    <a:pt x="14" y="100"/>
                  </a:cubicBezTo>
                  <a:cubicBezTo>
                    <a:pt x="16" y="103"/>
                    <a:pt x="20" y="110"/>
                    <a:pt x="20" y="110"/>
                  </a:cubicBezTo>
                  <a:cubicBezTo>
                    <a:pt x="20" y="110"/>
                    <a:pt x="15" y="116"/>
                    <a:pt x="13" y="121"/>
                  </a:cubicBezTo>
                  <a:cubicBezTo>
                    <a:pt x="4" y="141"/>
                    <a:pt x="29" y="149"/>
                    <a:pt x="29" y="149"/>
                  </a:cubicBezTo>
                  <a:cubicBezTo>
                    <a:pt x="29" y="162"/>
                    <a:pt x="41" y="162"/>
                    <a:pt x="49" y="162"/>
                  </a:cubicBezTo>
                  <a:cubicBezTo>
                    <a:pt x="57" y="162"/>
                    <a:pt x="62" y="184"/>
                    <a:pt x="68" y="183"/>
                  </a:cubicBezTo>
                  <a:cubicBezTo>
                    <a:pt x="62" y="116"/>
                    <a:pt x="62" y="116"/>
                    <a:pt x="62" y="116"/>
                  </a:cubicBezTo>
                  <a:cubicBezTo>
                    <a:pt x="63" y="117"/>
                    <a:pt x="64" y="117"/>
                    <a:pt x="65" y="117"/>
                  </a:cubicBezTo>
                  <a:cubicBezTo>
                    <a:pt x="80" y="117"/>
                    <a:pt x="76" y="89"/>
                    <a:pt x="71" y="81"/>
                  </a:cubicBezTo>
                  <a:cubicBezTo>
                    <a:pt x="75" y="75"/>
                    <a:pt x="80" y="70"/>
                    <a:pt x="82" y="63"/>
                  </a:cubicBezTo>
                  <a:cubicBezTo>
                    <a:pt x="85" y="56"/>
                    <a:pt x="85" y="39"/>
                    <a:pt x="83" y="32"/>
                  </a:cubicBezTo>
                  <a:cubicBezTo>
                    <a:pt x="88" y="31"/>
                    <a:pt x="109" y="19"/>
                    <a:pt x="107" y="19"/>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27" name="Freeform 97"/>
            <p:cNvSpPr/>
            <p:nvPr/>
          </p:nvSpPr>
          <p:spPr bwMode="auto">
            <a:xfrm>
              <a:off x="3085" y="791"/>
              <a:ext cx="81" cy="121"/>
            </a:xfrm>
            <a:custGeom>
              <a:avLst/>
              <a:gdLst>
                <a:gd name="T0" fmla="*/ 27 w 34"/>
                <a:gd name="T1" fmla="*/ 13 h 51"/>
                <a:gd name="T2" fmla="*/ 7 w 34"/>
                <a:gd name="T3" fmla="*/ 6 h 51"/>
                <a:gd name="T4" fmla="*/ 3 w 34"/>
                <a:gd name="T5" fmla="*/ 25 h 51"/>
                <a:gd name="T6" fmla="*/ 34 w 34"/>
                <a:gd name="T7" fmla="*/ 38 h 51"/>
                <a:gd name="T8" fmla="*/ 27 w 34"/>
                <a:gd name="T9" fmla="*/ 13 h 51"/>
              </a:gdLst>
              <a:ahLst/>
              <a:cxnLst>
                <a:cxn ang="0">
                  <a:pos x="T0" y="T1"/>
                </a:cxn>
                <a:cxn ang="0">
                  <a:pos x="T2" y="T3"/>
                </a:cxn>
                <a:cxn ang="0">
                  <a:pos x="T4" y="T5"/>
                </a:cxn>
                <a:cxn ang="0">
                  <a:pos x="T6" y="T7"/>
                </a:cxn>
                <a:cxn ang="0">
                  <a:pos x="T8" y="T9"/>
                </a:cxn>
              </a:cxnLst>
              <a:rect l="0" t="0" r="r" b="b"/>
              <a:pathLst>
                <a:path w="34" h="51">
                  <a:moveTo>
                    <a:pt x="27" y="13"/>
                  </a:moveTo>
                  <a:cubicBezTo>
                    <a:pt x="25" y="4"/>
                    <a:pt x="14" y="0"/>
                    <a:pt x="7" y="6"/>
                  </a:cubicBezTo>
                  <a:cubicBezTo>
                    <a:pt x="3" y="9"/>
                    <a:pt x="0" y="15"/>
                    <a:pt x="3" y="25"/>
                  </a:cubicBezTo>
                  <a:cubicBezTo>
                    <a:pt x="9" y="51"/>
                    <a:pt x="34" y="39"/>
                    <a:pt x="34" y="38"/>
                  </a:cubicBezTo>
                  <a:cubicBezTo>
                    <a:pt x="34" y="38"/>
                    <a:pt x="30" y="24"/>
                    <a:pt x="27" y="13"/>
                  </a:cubicBezTo>
                  <a:close/>
                </a:path>
              </a:pathLst>
            </a:custGeom>
            <a:solidFill>
              <a:srgbClr val="FFBE9D"/>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28" name="Freeform 98"/>
            <p:cNvSpPr/>
            <p:nvPr/>
          </p:nvSpPr>
          <p:spPr bwMode="auto">
            <a:xfrm>
              <a:off x="3106" y="817"/>
              <a:ext cx="34" cy="55"/>
            </a:xfrm>
            <a:custGeom>
              <a:avLst/>
              <a:gdLst>
                <a:gd name="T0" fmla="*/ 14 w 14"/>
                <a:gd name="T1" fmla="*/ 19 h 23"/>
                <a:gd name="T2" fmla="*/ 13 w 14"/>
                <a:gd name="T3" fmla="*/ 20 h 23"/>
                <a:gd name="T4" fmla="*/ 10 w 14"/>
                <a:gd name="T5" fmla="*/ 21 h 23"/>
                <a:gd name="T6" fmla="*/ 2 w 14"/>
                <a:gd name="T7" fmla="*/ 13 h 23"/>
                <a:gd name="T8" fmla="*/ 2 w 14"/>
                <a:gd name="T9" fmla="*/ 6 h 23"/>
                <a:gd name="T10" fmla="*/ 4 w 14"/>
                <a:gd name="T11" fmla="*/ 2 h 23"/>
                <a:gd name="T12" fmla="*/ 7 w 14"/>
                <a:gd name="T13" fmla="*/ 2 h 23"/>
                <a:gd name="T14" fmla="*/ 8 w 14"/>
                <a:gd name="T15" fmla="*/ 3 h 23"/>
                <a:gd name="T16" fmla="*/ 8 w 14"/>
                <a:gd name="T17" fmla="*/ 2 h 23"/>
                <a:gd name="T18" fmla="*/ 7 w 14"/>
                <a:gd name="T19" fmla="*/ 0 h 23"/>
                <a:gd name="T20" fmla="*/ 4 w 14"/>
                <a:gd name="T21" fmla="*/ 0 h 23"/>
                <a:gd name="T22" fmla="*/ 0 w 14"/>
                <a:gd name="T23" fmla="*/ 5 h 23"/>
                <a:gd name="T24" fmla="*/ 1 w 14"/>
                <a:gd name="T25" fmla="*/ 13 h 23"/>
                <a:gd name="T26" fmla="*/ 10 w 14"/>
                <a:gd name="T27" fmla="*/ 23 h 23"/>
                <a:gd name="T28" fmla="*/ 14 w 14"/>
                <a:gd name="T29" fmla="*/ 21 h 23"/>
                <a:gd name="T30" fmla="*/ 14 w 14"/>
                <a:gd name="T31" fmla="*/ 1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23">
                  <a:moveTo>
                    <a:pt x="14" y="19"/>
                  </a:moveTo>
                  <a:cubicBezTo>
                    <a:pt x="14" y="19"/>
                    <a:pt x="14" y="20"/>
                    <a:pt x="13" y="20"/>
                  </a:cubicBezTo>
                  <a:cubicBezTo>
                    <a:pt x="13" y="21"/>
                    <a:pt x="11" y="21"/>
                    <a:pt x="10" y="21"/>
                  </a:cubicBezTo>
                  <a:cubicBezTo>
                    <a:pt x="7" y="21"/>
                    <a:pt x="4" y="17"/>
                    <a:pt x="2" y="13"/>
                  </a:cubicBezTo>
                  <a:cubicBezTo>
                    <a:pt x="2" y="10"/>
                    <a:pt x="2" y="8"/>
                    <a:pt x="2" y="6"/>
                  </a:cubicBezTo>
                  <a:cubicBezTo>
                    <a:pt x="2" y="4"/>
                    <a:pt x="3" y="2"/>
                    <a:pt x="4" y="2"/>
                  </a:cubicBezTo>
                  <a:cubicBezTo>
                    <a:pt x="6" y="1"/>
                    <a:pt x="7" y="1"/>
                    <a:pt x="7" y="2"/>
                  </a:cubicBezTo>
                  <a:cubicBezTo>
                    <a:pt x="8" y="3"/>
                    <a:pt x="8" y="3"/>
                    <a:pt x="8" y="3"/>
                  </a:cubicBezTo>
                  <a:cubicBezTo>
                    <a:pt x="8" y="3"/>
                    <a:pt x="9" y="3"/>
                    <a:pt x="8" y="2"/>
                  </a:cubicBezTo>
                  <a:cubicBezTo>
                    <a:pt x="8" y="1"/>
                    <a:pt x="7" y="1"/>
                    <a:pt x="7" y="0"/>
                  </a:cubicBezTo>
                  <a:cubicBezTo>
                    <a:pt x="6" y="0"/>
                    <a:pt x="5" y="0"/>
                    <a:pt x="4" y="0"/>
                  </a:cubicBezTo>
                  <a:cubicBezTo>
                    <a:pt x="2" y="1"/>
                    <a:pt x="1" y="3"/>
                    <a:pt x="0" y="5"/>
                  </a:cubicBezTo>
                  <a:cubicBezTo>
                    <a:pt x="0" y="8"/>
                    <a:pt x="0" y="10"/>
                    <a:pt x="1" y="13"/>
                  </a:cubicBezTo>
                  <a:cubicBezTo>
                    <a:pt x="2" y="18"/>
                    <a:pt x="6" y="22"/>
                    <a:pt x="10" y="23"/>
                  </a:cubicBezTo>
                  <a:cubicBezTo>
                    <a:pt x="12" y="23"/>
                    <a:pt x="13" y="22"/>
                    <a:pt x="14" y="21"/>
                  </a:cubicBezTo>
                  <a:cubicBezTo>
                    <a:pt x="14" y="20"/>
                    <a:pt x="14" y="19"/>
                    <a:pt x="14" y="19"/>
                  </a:cubicBezTo>
                  <a:close/>
                </a:path>
              </a:pathLst>
            </a:custGeom>
            <a:solidFill>
              <a:srgbClr val="EB996E"/>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29" name="Freeform 99"/>
            <p:cNvSpPr/>
            <p:nvPr/>
          </p:nvSpPr>
          <p:spPr bwMode="auto">
            <a:xfrm>
              <a:off x="3182" y="554"/>
              <a:ext cx="333" cy="183"/>
            </a:xfrm>
            <a:custGeom>
              <a:avLst/>
              <a:gdLst>
                <a:gd name="T0" fmla="*/ 124 w 140"/>
                <a:gd name="T1" fmla="*/ 77 h 77"/>
                <a:gd name="T2" fmla="*/ 130 w 140"/>
                <a:gd name="T3" fmla="*/ 71 h 77"/>
                <a:gd name="T4" fmla="*/ 138 w 140"/>
                <a:gd name="T5" fmla="*/ 51 h 77"/>
                <a:gd name="T6" fmla="*/ 136 w 140"/>
                <a:gd name="T7" fmla="*/ 36 h 77"/>
                <a:gd name="T8" fmla="*/ 127 w 140"/>
                <a:gd name="T9" fmla="*/ 22 h 77"/>
                <a:gd name="T10" fmla="*/ 91 w 140"/>
                <a:gd name="T11" fmla="*/ 15 h 77"/>
                <a:gd name="T12" fmla="*/ 87 w 140"/>
                <a:gd name="T13" fmla="*/ 16 h 77"/>
                <a:gd name="T14" fmla="*/ 84 w 140"/>
                <a:gd name="T15" fmla="*/ 18 h 77"/>
                <a:gd name="T16" fmla="*/ 82 w 140"/>
                <a:gd name="T17" fmla="*/ 19 h 77"/>
                <a:gd name="T18" fmla="*/ 82 w 140"/>
                <a:gd name="T19" fmla="*/ 17 h 77"/>
                <a:gd name="T20" fmla="*/ 79 w 140"/>
                <a:gd name="T21" fmla="*/ 9 h 77"/>
                <a:gd name="T22" fmla="*/ 72 w 140"/>
                <a:gd name="T23" fmla="*/ 4 h 77"/>
                <a:gd name="T24" fmla="*/ 55 w 140"/>
                <a:gd name="T25" fmla="*/ 2 h 77"/>
                <a:gd name="T26" fmla="*/ 25 w 140"/>
                <a:gd name="T27" fmla="*/ 11 h 77"/>
                <a:gd name="T28" fmla="*/ 5 w 140"/>
                <a:gd name="T29" fmla="*/ 7 h 77"/>
                <a:gd name="T30" fmla="*/ 1 w 140"/>
                <a:gd name="T31" fmla="*/ 3 h 77"/>
                <a:gd name="T32" fmla="*/ 1 w 140"/>
                <a:gd name="T33" fmla="*/ 1 h 77"/>
                <a:gd name="T34" fmla="*/ 6 w 140"/>
                <a:gd name="T35" fmla="*/ 6 h 77"/>
                <a:gd name="T36" fmla="*/ 25 w 140"/>
                <a:gd name="T37" fmla="*/ 10 h 77"/>
                <a:gd name="T38" fmla="*/ 39 w 140"/>
                <a:gd name="T39" fmla="*/ 6 h 77"/>
                <a:gd name="T40" fmla="*/ 54 w 140"/>
                <a:gd name="T41" fmla="*/ 1 h 77"/>
                <a:gd name="T42" fmla="*/ 63 w 140"/>
                <a:gd name="T43" fmla="*/ 0 h 77"/>
                <a:gd name="T44" fmla="*/ 73 w 140"/>
                <a:gd name="T45" fmla="*/ 2 h 77"/>
                <a:gd name="T46" fmla="*/ 81 w 140"/>
                <a:gd name="T47" fmla="*/ 8 h 77"/>
                <a:gd name="T48" fmla="*/ 84 w 140"/>
                <a:gd name="T49" fmla="*/ 17 h 77"/>
                <a:gd name="T50" fmla="*/ 83 w 140"/>
                <a:gd name="T51" fmla="*/ 16 h 77"/>
                <a:gd name="T52" fmla="*/ 86 w 140"/>
                <a:gd name="T53" fmla="*/ 15 h 77"/>
                <a:gd name="T54" fmla="*/ 90 w 140"/>
                <a:gd name="T55" fmla="*/ 13 h 77"/>
                <a:gd name="T56" fmla="*/ 129 w 140"/>
                <a:gd name="T57" fmla="*/ 21 h 77"/>
                <a:gd name="T58" fmla="*/ 138 w 140"/>
                <a:gd name="T59" fmla="*/ 36 h 77"/>
                <a:gd name="T60" fmla="*/ 139 w 140"/>
                <a:gd name="T61" fmla="*/ 51 h 77"/>
                <a:gd name="T62" fmla="*/ 130 w 140"/>
                <a:gd name="T63" fmla="*/ 72 h 77"/>
                <a:gd name="T64" fmla="*/ 126 w 140"/>
                <a:gd name="T65" fmla="*/ 76 h 77"/>
                <a:gd name="T66" fmla="*/ 124 w 140"/>
                <a:gd name="T67"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0" h="77">
                  <a:moveTo>
                    <a:pt x="124" y="77"/>
                  </a:moveTo>
                  <a:cubicBezTo>
                    <a:pt x="124" y="77"/>
                    <a:pt x="127" y="75"/>
                    <a:pt x="130" y="71"/>
                  </a:cubicBezTo>
                  <a:cubicBezTo>
                    <a:pt x="133" y="67"/>
                    <a:pt x="137" y="60"/>
                    <a:pt x="138" y="51"/>
                  </a:cubicBezTo>
                  <a:cubicBezTo>
                    <a:pt x="138" y="47"/>
                    <a:pt x="138" y="41"/>
                    <a:pt x="136" y="36"/>
                  </a:cubicBezTo>
                  <a:cubicBezTo>
                    <a:pt x="135" y="31"/>
                    <a:pt x="132" y="26"/>
                    <a:pt x="127" y="22"/>
                  </a:cubicBezTo>
                  <a:cubicBezTo>
                    <a:pt x="118" y="14"/>
                    <a:pt x="104" y="10"/>
                    <a:pt x="91" y="15"/>
                  </a:cubicBezTo>
                  <a:cubicBezTo>
                    <a:pt x="89" y="15"/>
                    <a:pt x="88" y="16"/>
                    <a:pt x="87" y="16"/>
                  </a:cubicBezTo>
                  <a:cubicBezTo>
                    <a:pt x="86" y="17"/>
                    <a:pt x="85" y="18"/>
                    <a:pt x="84" y="18"/>
                  </a:cubicBezTo>
                  <a:cubicBezTo>
                    <a:pt x="82" y="19"/>
                    <a:pt x="82" y="19"/>
                    <a:pt x="82" y="19"/>
                  </a:cubicBezTo>
                  <a:cubicBezTo>
                    <a:pt x="82" y="17"/>
                    <a:pt x="82" y="17"/>
                    <a:pt x="82" y="17"/>
                  </a:cubicBezTo>
                  <a:cubicBezTo>
                    <a:pt x="82" y="14"/>
                    <a:pt x="81" y="11"/>
                    <a:pt x="79" y="9"/>
                  </a:cubicBezTo>
                  <a:cubicBezTo>
                    <a:pt x="77" y="7"/>
                    <a:pt x="75" y="5"/>
                    <a:pt x="72" y="4"/>
                  </a:cubicBezTo>
                  <a:cubicBezTo>
                    <a:pt x="66" y="1"/>
                    <a:pt x="60" y="1"/>
                    <a:pt x="55" y="2"/>
                  </a:cubicBezTo>
                  <a:cubicBezTo>
                    <a:pt x="44" y="5"/>
                    <a:pt x="34" y="10"/>
                    <a:pt x="25" y="11"/>
                  </a:cubicBezTo>
                  <a:cubicBezTo>
                    <a:pt x="17" y="12"/>
                    <a:pt x="9" y="10"/>
                    <a:pt x="5" y="7"/>
                  </a:cubicBezTo>
                  <a:cubicBezTo>
                    <a:pt x="3" y="6"/>
                    <a:pt x="2" y="4"/>
                    <a:pt x="1" y="3"/>
                  </a:cubicBezTo>
                  <a:cubicBezTo>
                    <a:pt x="1" y="2"/>
                    <a:pt x="0" y="1"/>
                    <a:pt x="1" y="1"/>
                  </a:cubicBezTo>
                  <a:cubicBezTo>
                    <a:pt x="1" y="1"/>
                    <a:pt x="2" y="4"/>
                    <a:pt x="6" y="6"/>
                  </a:cubicBezTo>
                  <a:cubicBezTo>
                    <a:pt x="10" y="9"/>
                    <a:pt x="17" y="11"/>
                    <a:pt x="25" y="10"/>
                  </a:cubicBezTo>
                  <a:cubicBezTo>
                    <a:pt x="29" y="9"/>
                    <a:pt x="34" y="7"/>
                    <a:pt x="39" y="6"/>
                  </a:cubicBezTo>
                  <a:cubicBezTo>
                    <a:pt x="43" y="4"/>
                    <a:pt x="48" y="2"/>
                    <a:pt x="54" y="1"/>
                  </a:cubicBezTo>
                  <a:cubicBezTo>
                    <a:pt x="57" y="0"/>
                    <a:pt x="60" y="0"/>
                    <a:pt x="63" y="0"/>
                  </a:cubicBezTo>
                  <a:cubicBezTo>
                    <a:pt x="66" y="0"/>
                    <a:pt x="70" y="1"/>
                    <a:pt x="73" y="2"/>
                  </a:cubicBezTo>
                  <a:cubicBezTo>
                    <a:pt x="76" y="3"/>
                    <a:pt x="78" y="5"/>
                    <a:pt x="81" y="8"/>
                  </a:cubicBezTo>
                  <a:cubicBezTo>
                    <a:pt x="83" y="10"/>
                    <a:pt x="84" y="14"/>
                    <a:pt x="84" y="17"/>
                  </a:cubicBezTo>
                  <a:cubicBezTo>
                    <a:pt x="83" y="16"/>
                    <a:pt x="83" y="16"/>
                    <a:pt x="83" y="16"/>
                  </a:cubicBezTo>
                  <a:cubicBezTo>
                    <a:pt x="84" y="16"/>
                    <a:pt x="85" y="15"/>
                    <a:pt x="86" y="15"/>
                  </a:cubicBezTo>
                  <a:cubicBezTo>
                    <a:pt x="87" y="14"/>
                    <a:pt x="89" y="13"/>
                    <a:pt x="90" y="13"/>
                  </a:cubicBezTo>
                  <a:cubicBezTo>
                    <a:pt x="104" y="8"/>
                    <a:pt x="119" y="12"/>
                    <a:pt x="129" y="21"/>
                  </a:cubicBezTo>
                  <a:cubicBezTo>
                    <a:pt x="133" y="25"/>
                    <a:pt x="136" y="30"/>
                    <a:pt x="138" y="36"/>
                  </a:cubicBezTo>
                  <a:cubicBezTo>
                    <a:pt x="140" y="41"/>
                    <a:pt x="140" y="47"/>
                    <a:pt x="139" y="51"/>
                  </a:cubicBezTo>
                  <a:cubicBezTo>
                    <a:pt x="138" y="61"/>
                    <a:pt x="134" y="68"/>
                    <a:pt x="130" y="72"/>
                  </a:cubicBezTo>
                  <a:cubicBezTo>
                    <a:pt x="129" y="74"/>
                    <a:pt x="127" y="75"/>
                    <a:pt x="126" y="76"/>
                  </a:cubicBezTo>
                  <a:cubicBezTo>
                    <a:pt x="125" y="77"/>
                    <a:pt x="124" y="77"/>
                    <a:pt x="124" y="77"/>
                  </a:cubicBezTo>
                  <a:close/>
                </a:path>
              </a:pathLst>
            </a:custGeom>
            <a:solidFill>
              <a:srgbClr val="455A6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30" name="Freeform 100"/>
            <p:cNvSpPr/>
            <p:nvPr/>
          </p:nvSpPr>
          <p:spPr bwMode="auto">
            <a:xfrm>
              <a:off x="3192" y="485"/>
              <a:ext cx="273" cy="52"/>
            </a:xfrm>
            <a:custGeom>
              <a:avLst/>
              <a:gdLst>
                <a:gd name="T0" fmla="*/ 115 w 115"/>
                <a:gd name="T1" fmla="*/ 16 h 22"/>
                <a:gd name="T2" fmla="*/ 107 w 115"/>
                <a:gd name="T3" fmla="*/ 13 h 22"/>
                <a:gd name="T4" fmla="*/ 97 w 115"/>
                <a:gd name="T5" fmla="*/ 14 h 22"/>
                <a:gd name="T6" fmla="*/ 87 w 115"/>
                <a:gd name="T7" fmla="*/ 21 h 22"/>
                <a:gd name="T8" fmla="*/ 86 w 115"/>
                <a:gd name="T9" fmla="*/ 22 h 22"/>
                <a:gd name="T10" fmla="*/ 85 w 115"/>
                <a:gd name="T11" fmla="*/ 21 h 22"/>
                <a:gd name="T12" fmla="*/ 61 w 115"/>
                <a:gd name="T13" fmla="*/ 3 h 22"/>
                <a:gd name="T14" fmla="*/ 37 w 115"/>
                <a:gd name="T15" fmla="*/ 9 h 22"/>
                <a:gd name="T16" fmla="*/ 19 w 115"/>
                <a:gd name="T17" fmla="*/ 19 h 22"/>
                <a:gd name="T18" fmla="*/ 5 w 115"/>
                <a:gd name="T19" fmla="*/ 21 h 22"/>
                <a:gd name="T20" fmla="*/ 1 w 115"/>
                <a:gd name="T21" fmla="*/ 20 h 22"/>
                <a:gd name="T22" fmla="*/ 0 w 115"/>
                <a:gd name="T23" fmla="*/ 19 h 22"/>
                <a:gd name="T24" fmla="*/ 5 w 115"/>
                <a:gd name="T25" fmla="*/ 20 h 22"/>
                <a:gd name="T26" fmla="*/ 18 w 115"/>
                <a:gd name="T27" fmla="*/ 18 h 22"/>
                <a:gd name="T28" fmla="*/ 36 w 115"/>
                <a:gd name="T29" fmla="*/ 8 h 22"/>
                <a:gd name="T30" fmla="*/ 48 w 115"/>
                <a:gd name="T31" fmla="*/ 2 h 22"/>
                <a:gd name="T32" fmla="*/ 61 w 115"/>
                <a:gd name="T33" fmla="*/ 1 h 22"/>
                <a:gd name="T34" fmla="*/ 87 w 115"/>
                <a:gd name="T35" fmla="*/ 20 h 22"/>
                <a:gd name="T36" fmla="*/ 85 w 115"/>
                <a:gd name="T37" fmla="*/ 20 h 22"/>
                <a:gd name="T38" fmla="*/ 96 w 115"/>
                <a:gd name="T39" fmla="*/ 12 h 22"/>
                <a:gd name="T40" fmla="*/ 107 w 115"/>
                <a:gd name="T41" fmla="*/ 12 h 22"/>
                <a:gd name="T42" fmla="*/ 113 w 115"/>
                <a:gd name="T43" fmla="*/ 14 h 22"/>
                <a:gd name="T44" fmla="*/ 115 w 115"/>
                <a:gd name="T45"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5" h="22">
                  <a:moveTo>
                    <a:pt x="115" y="16"/>
                  </a:moveTo>
                  <a:cubicBezTo>
                    <a:pt x="115" y="16"/>
                    <a:pt x="112" y="14"/>
                    <a:pt x="107" y="13"/>
                  </a:cubicBezTo>
                  <a:cubicBezTo>
                    <a:pt x="104" y="12"/>
                    <a:pt x="101" y="12"/>
                    <a:pt x="97" y="14"/>
                  </a:cubicBezTo>
                  <a:cubicBezTo>
                    <a:pt x="93" y="15"/>
                    <a:pt x="89" y="17"/>
                    <a:pt x="87" y="21"/>
                  </a:cubicBezTo>
                  <a:cubicBezTo>
                    <a:pt x="86" y="22"/>
                    <a:pt x="86" y="22"/>
                    <a:pt x="86" y="22"/>
                  </a:cubicBezTo>
                  <a:cubicBezTo>
                    <a:pt x="85" y="21"/>
                    <a:pt x="85" y="21"/>
                    <a:pt x="85" y="21"/>
                  </a:cubicBezTo>
                  <a:cubicBezTo>
                    <a:pt x="82" y="12"/>
                    <a:pt x="72" y="4"/>
                    <a:pt x="61" y="3"/>
                  </a:cubicBezTo>
                  <a:cubicBezTo>
                    <a:pt x="52" y="2"/>
                    <a:pt x="44" y="6"/>
                    <a:pt x="37" y="9"/>
                  </a:cubicBezTo>
                  <a:cubicBezTo>
                    <a:pt x="31" y="13"/>
                    <a:pt x="24" y="17"/>
                    <a:pt x="19" y="19"/>
                  </a:cubicBezTo>
                  <a:cubicBezTo>
                    <a:pt x="13" y="21"/>
                    <a:pt x="8" y="21"/>
                    <a:pt x="5" y="21"/>
                  </a:cubicBezTo>
                  <a:cubicBezTo>
                    <a:pt x="3" y="20"/>
                    <a:pt x="2" y="20"/>
                    <a:pt x="1" y="20"/>
                  </a:cubicBezTo>
                  <a:cubicBezTo>
                    <a:pt x="0" y="19"/>
                    <a:pt x="0" y="19"/>
                    <a:pt x="0" y="19"/>
                  </a:cubicBezTo>
                  <a:cubicBezTo>
                    <a:pt x="0" y="19"/>
                    <a:pt x="2" y="20"/>
                    <a:pt x="5" y="20"/>
                  </a:cubicBezTo>
                  <a:cubicBezTo>
                    <a:pt x="8" y="20"/>
                    <a:pt x="13" y="20"/>
                    <a:pt x="18" y="18"/>
                  </a:cubicBezTo>
                  <a:cubicBezTo>
                    <a:pt x="24" y="16"/>
                    <a:pt x="30" y="12"/>
                    <a:pt x="36" y="8"/>
                  </a:cubicBezTo>
                  <a:cubicBezTo>
                    <a:pt x="40" y="6"/>
                    <a:pt x="43" y="4"/>
                    <a:pt x="48" y="2"/>
                  </a:cubicBezTo>
                  <a:cubicBezTo>
                    <a:pt x="52" y="1"/>
                    <a:pt x="56" y="0"/>
                    <a:pt x="61" y="1"/>
                  </a:cubicBezTo>
                  <a:cubicBezTo>
                    <a:pt x="74" y="2"/>
                    <a:pt x="84" y="11"/>
                    <a:pt x="87" y="20"/>
                  </a:cubicBezTo>
                  <a:cubicBezTo>
                    <a:pt x="85" y="20"/>
                    <a:pt x="85" y="20"/>
                    <a:pt x="85" y="20"/>
                  </a:cubicBezTo>
                  <a:cubicBezTo>
                    <a:pt x="88" y="16"/>
                    <a:pt x="93" y="13"/>
                    <a:pt x="96" y="12"/>
                  </a:cubicBezTo>
                  <a:cubicBezTo>
                    <a:pt x="100" y="11"/>
                    <a:pt x="104" y="11"/>
                    <a:pt x="107" y="12"/>
                  </a:cubicBezTo>
                  <a:cubicBezTo>
                    <a:pt x="110" y="12"/>
                    <a:pt x="112" y="13"/>
                    <a:pt x="113" y="14"/>
                  </a:cubicBezTo>
                  <a:cubicBezTo>
                    <a:pt x="114" y="15"/>
                    <a:pt x="115" y="15"/>
                    <a:pt x="115" y="16"/>
                  </a:cubicBezTo>
                  <a:close/>
                </a:path>
              </a:pathLst>
            </a:custGeom>
            <a:solidFill>
              <a:srgbClr val="455A6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31" name="Freeform 101"/>
            <p:cNvSpPr/>
            <p:nvPr/>
          </p:nvSpPr>
          <p:spPr bwMode="auto">
            <a:xfrm>
              <a:off x="3306" y="844"/>
              <a:ext cx="40" cy="38"/>
            </a:xfrm>
            <a:custGeom>
              <a:avLst/>
              <a:gdLst>
                <a:gd name="T0" fmla="*/ 14 w 17"/>
                <a:gd name="T1" fmla="*/ 3 h 16"/>
                <a:gd name="T2" fmla="*/ 7 w 17"/>
                <a:gd name="T3" fmla="*/ 1 h 16"/>
                <a:gd name="T4" fmla="*/ 1 w 17"/>
                <a:gd name="T5" fmla="*/ 6 h 16"/>
                <a:gd name="T6" fmla="*/ 1 w 17"/>
                <a:gd name="T7" fmla="*/ 6 h 16"/>
                <a:gd name="T8" fmla="*/ 0 w 17"/>
                <a:gd name="T9" fmla="*/ 6 h 16"/>
                <a:gd name="T10" fmla="*/ 0 w 17"/>
                <a:gd name="T11" fmla="*/ 6 h 16"/>
                <a:gd name="T12" fmla="*/ 0 w 17"/>
                <a:gd name="T13" fmla="*/ 9 h 16"/>
                <a:gd name="T14" fmla="*/ 4 w 17"/>
                <a:gd name="T15" fmla="*/ 14 h 16"/>
                <a:gd name="T16" fmla="*/ 14 w 17"/>
                <a:gd name="T17" fmla="*/ 13 h 16"/>
                <a:gd name="T18" fmla="*/ 14 w 17"/>
                <a:gd name="T19"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16">
                  <a:moveTo>
                    <a:pt x="14" y="3"/>
                  </a:moveTo>
                  <a:cubicBezTo>
                    <a:pt x="13" y="1"/>
                    <a:pt x="10" y="0"/>
                    <a:pt x="7" y="1"/>
                  </a:cubicBezTo>
                  <a:cubicBezTo>
                    <a:pt x="5" y="1"/>
                    <a:pt x="2" y="3"/>
                    <a:pt x="1" y="6"/>
                  </a:cubicBezTo>
                  <a:cubicBezTo>
                    <a:pt x="1" y="6"/>
                    <a:pt x="1" y="6"/>
                    <a:pt x="1" y="6"/>
                  </a:cubicBezTo>
                  <a:cubicBezTo>
                    <a:pt x="0" y="6"/>
                    <a:pt x="0" y="6"/>
                    <a:pt x="0" y="6"/>
                  </a:cubicBezTo>
                  <a:cubicBezTo>
                    <a:pt x="0" y="6"/>
                    <a:pt x="0" y="6"/>
                    <a:pt x="0" y="6"/>
                  </a:cubicBezTo>
                  <a:cubicBezTo>
                    <a:pt x="0" y="7"/>
                    <a:pt x="0" y="8"/>
                    <a:pt x="0" y="9"/>
                  </a:cubicBezTo>
                  <a:cubicBezTo>
                    <a:pt x="0" y="11"/>
                    <a:pt x="2" y="13"/>
                    <a:pt x="4" y="14"/>
                  </a:cubicBezTo>
                  <a:cubicBezTo>
                    <a:pt x="7" y="16"/>
                    <a:pt x="12" y="16"/>
                    <a:pt x="14" y="13"/>
                  </a:cubicBezTo>
                  <a:cubicBezTo>
                    <a:pt x="17" y="10"/>
                    <a:pt x="17" y="5"/>
                    <a:pt x="14" y="3"/>
                  </a:cubicBezTo>
                  <a:close/>
                </a:path>
              </a:pathLst>
            </a:custGeom>
            <a:solidFill>
              <a:srgbClr val="E8505B"/>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32" name="Freeform 102"/>
            <p:cNvSpPr/>
            <p:nvPr/>
          </p:nvSpPr>
          <p:spPr bwMode="auto">
            <a:xfrm>
              <a:off x="3301" y="853"/>
              <a:ext cx="45" cy="26"/>
            </a:xfrm>
            <a:custGeom>
              <a:avLst/>
              <a:gdLst>
                <a:gd name="T0" fmla="*/ 18 w 19"/>
                <a:gd name="T1" fmla="*/ 11 h 11"/>
                <a:gd name="T2" fmla="*/ 17 w 19"/>
                <a:gd name="T3" fmla="*/ 8 h 11"/>
                <a:gd name="T4" fmla="*/ 11 w 19"/>
                <a:gd name="T5" fmla="*/ 3 h 11"/>
                <a:gd name="T6" fmla="*/ 4 w 19"/>
                <a:gd name="T7" fmla="*/ 2 h 11"/>
                <a:gd name="T8" fmla="*/ 0 w 19"/>
                <a:gd name="T9" fmla="*/ 3 h 11"/>
                <a:gd name="T10" fmla="*/ 3 w 19"/>
                <a:gd name="T11" fmla="*/ 1 h 11"/>
                <a:gd name="T12" fmla="*/ 12 w 19"/>
                <a:gd name="T13" fmla="*/ 1 h 11"/>
                <a:gd name="T14" fmla="*/ 18 w 19"/>
                <a:gd name="T15" fmla="*/ 8 h 11"/>
                <a:gd name="T16" fmla="*/ 18 w 19"/>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1">
                  <a:moveTo>
                    <a:pt x="18" y="11"/>
                  </a:moveTo>
                  <a:cubicBezTo>
                    <a:pt x="18" y="11"/>
                    <a:pt x="18" y="10"/>
                    <a:pt x="17" y="8"/>
                  </a:cubicBezTo>
                  <a:cubicBezTo>
                    <a:pt x="16" y="7"/>
                    <a:pt x="14" y="5"/>
                    <a:pt x="11" y="3"/>
                  </a:cubicBezTo>
                  <a:cubicBezTo>
                    <a:pt x="8" y="2"/>
                    <a:pt x="6" y="2"/>
                    <a:pt x="4" y="2"/>
                  </a:cubicBezTo>
                  <a:cubicBezTo>
                    <a:pt x="2" y="3"/>
                    <a:pt x="0" y="3"/>
                    <a:pt x="0" y="3"/>
                  </a:cubicBezTo>
                  <a:cubicBezTo>
                    <a:pt x="0" y="3"/>
                    <a:pt x="1" y="2"/>
                    <a:pt x="3" y="1"/>
                  </a:cubicBezTo>
                  <a:cubicBezTo>
                    <a:pt x="5" y="0"/>
                    <a:pt x="9" y="0"/>
                    <a:pt x="12" y="1"/>
                  </a:cubicBezTo>
                  <a:cubicBezTo>
                    <a:pt x="15" y="3"/>
                    <a:pt x="17" y="6"/>
                    <a:pt x="18" y="8"/>
                  </a:cubicBezTo>
                  <a:cubicBezTo>
                    <a:pt x="19" y="10"/>
                    <a:pt x="19" y="11"/>
                    <a:pt x="18" y="11"/>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33" name="Freeform 103"/>
            <p:cNvSpPr/>
            <p:nvPr/>
          </p:nvSpPr>
          <p:spPr bwMode="auto">
            <a:xfrm>
              <a:off x="3113" y="877"/>
              <a:ext cx="41" cy="38"/>
            </a:xfrm>
            <a:custGeom>
              <a:avLst/>
              <a:gdLst>
                <a:gd name="T0" fmla="*/ 16 w 17"/>
                <a:gd name="T1" fmla="*/ 6 h 16"/>
                <a:gd name="T2" fmla="*/ 15 w 17"/>
                <a:gd name="T3" fmla="*/ 11 h 16"/>
                <a:gd name="T4" fmla="*/ 11 w 17"/>
                <a:gd name="T5" fmla="*/ 15 h 16"/>
                <a:gd name="T6" fmla="*/ 4 w 17"/>
                <a:gd name="T7" fmla="*/ 14 h 16"/>
                <a:gd name="T8" fmla="*/ 0 w 17"/>
                <a:gd name="T9" fmla="*/ 8 h 16"/>
                <a:gd name="T10" fmla="*/ 2 w 17"/>
                <a:gd name="T11" fmla="*/ 3 h 16"/>
                <a:gd name="T12" fmla="*/ 6 w 17"/>
                <a:gd name="T13" fmla="*/ 0 h 16"/>
                <a:gd name="T14" fmla="*/ 3 w 17"/>
                <a:gd name="T15" fmla="*/ 3 h 16"/>
                <a:gd name="T16" fmla="*/ 2 w 17"/>
                <a:gd name="T17" fmla="*/ 8 h 16"/>
                <a:gd name="T18" fmla="*/ 5 w 17"/>
                <a:gd name="T19" fmla="*/ 12 h 16"/>
                <a:gd name="T20" fmla="*/ 10 w 17"/>
                <a:gd name="T21" fmla="*/ 13 h 16"/>
                <a:gd name="T22" fmla="*/ 14 w 17"/>
                <a:gd name="T23" fmla="*/ 10 h 16"/>
                <a:gd name="T24" fmla="*/ 16 w 17"/>
                <a:gd name="T25"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16">
                  <a:moveTo>
                    <a:pt x="16" y="6"/>
                  </a:moveTo>
                  <a:cubicBezTo>
                    <a:pt x="16" y="6"/>
                    <a:pt x="17" y="8"/>
                    <a:pt x="15" y="11"/>
                  </a:cubicBezTo>
                  <a:cubicBezTo>
                    <a:pt x="15" y="13"/>
                    <a:pt x="13" y="14"/>
                    <a:pt x="11" y="15"/>
                  </a:cubicBezTo>
                  <a:cubicBezTo>
                    <a:pt x="9" y="16"/>
                    <a:pt x="6" y="16"/>
                    <a:pt x="4" y="14"/>
                  </a:cubicBezTo>
                  <a:cubicBezTo>
                    <a:pt x="2" y="13"/>
                    <a:pt x="0" y="10"/>
                    <a:pt x="0" y="8"/>
                  </a:cubicBezTo>
                  <a:cubicBezTo>
                    <a:pt x="0" y="6"/>
                    <a:pt x="1" y="4"/>
                    <a:pt x="2" y="3"/>
                  </a:cubicBezTo>
                  <a:cubicBezTo>
                    <a:pt x="4" y="0"/>
                    <a:pt x="6" y="0"/>
                    <a:pt x="6" y="0"/>
                  </a:cubicBezTo>
                  <a:cubicBezTo>
                    <a:pt x="6" y="0"/>
                    <a:pt x="5" y="1"/>
                    <a:pt x="3" y="3"/>
                  </a:cubicBezTo>
                  <a:cubicBezTo>
                    <a:pt x="2" y="5"/>
                    <a:pt x="2" y="6"/>
                    <a:pt x="2" y="8"/>
                  </a:cubicBezTo>
                  <a:cubicBezTo>
                    <a:pt x="2" y="10"/>
                    <a:pt x="3" y="11"/>
                    <a:pt x="5" y="12"/>
                  </a:cubicBezTo>
                  <a:cubicBezTo>
                    <a:pt x="7" y="13"/>
                    <a:pt x="9" y="14"/>
                    <a:pt x="10" y="13"/>
                  </a:cubicBezTo>
                  <a:cubicBezTo>
                    <a:pt x="12" y="13"/>
                    <a:pt x="13" y="11"/>
                    <a:pt x="14" y="10"/>
                  </a:cubicBezTo>
                  <a:cubicBezTo>
                    <a:pt x="16" y="8"/>
                    <a:pt x="15" y="6"/>
                    <a:pt x="16" y="6"/>
                  </a:cubicBezTo>
                  <a:close/>
                </a:path>
              </a:pathLst>
            </a:custGeom>
            <a:solidFill>
              <a:srgbClr val="E8505B"/>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34" name="Freeform 104"/>
            <p:cNvSpPr/>
            <p:nvPr/>
          </p:nvSpPr>
          <p:spPr bwMode="auto">
            <a:xfrm>
              <a:off x="3097" y="870"/>
              <a:ext cx="21" cy="23"/>
            </a:xfrm>
            <a:custGeom>
              <a:avLst/>
              <a:gdLst>
                <a:gd name="T0" fmla="*/ 9 w 9"/>
                <a:gd name="T1" fmla="*/ 8 h 10"/>
                <a:gd name="T2" fmla="*/ 7 w 9"/>
                <a:gd name="T3" fmla="*/ 10 h 10"/>
                <a:gd name="T4" fmla="*/ 4 w 9"/>
                <a:gd name="T5" fmla="*/ 10 h 10"/>
                <a:gd name="T6" fmla="*/ 1 w 9"/>
                <a:gd name="T7" fmla="*/ 7 h 10"/>
                <a:gd name="T8" fmla="*/ 0 w 9"/>
                <a:gd name="T9" fmla="*/ 3 h 10"/>
                <a:gd name="T10" fmla="*/ 2 w 9"/>
                <a:gd name="T11" fmla="*/ 1 h 10"/>
                <a:gd name="T12" fmla="*/ 5 w 9"/>
                <a:gd name="T13" fmla="*/ 0 h 10"/>
                <a:gd name="T14" fmla="*/ 3 w 9"/>
                <a:gd name="T15" fmla="*/ 2 h 10"/>
                <a:gd name="T16" fmla="*/ 3 w 9"/>
                <a:gd name="T17" fmla="*/ 6 h 10"/>
                <a:gd name="T18" fmla="*/ 7 w 9"/>
                <a:gd name="T19" fmla="*/ 8 h 10"/>
                <a:gd name="T20" fmla="*/ 9 w 9"/>
                <a:gd name="T21"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10">
                  <a:moveTo>
                    <a:pt x="9" y="8"/>
                  </a:moveTo>
                  <a:cubicBezTo>
                    <a:pt x="9" y="8"/>
                    <a:pt x="9" y="9"/>
                    <a:pt x="7" y="10"/>
                  </a:cubicBezTo>
                  <a:cubicBezTo>
                    <a:pt x="7" y="10"/>
                    <a:pt x="5" y="10"/>
                    <a:pt x="4" y="10"/>
                  </a:cubicBezTo>
                  <a:cubicBezTo>
                    <a:pt x="3" y="10"/>
                    <a:pt x="1" y="9"/>
                    <a:pt x="1" y="7"/>
                  </a:cubicBezTo>
                  <a:cubicBezTo>
                    <a:pt x="0" y="6"/>
                    <a:pt x="0" y="5"/>
                    <a:pt x="0" y="3"/>
                  </a:cubicBezTo>
                  <a:cubicBezTo>
                    <a:pt x="1" y="2"/>
                    <a:pt x="2" y="1"/>
                    <a:pt x="2" y="1"/>
                  </a:cubicBezTo>
                  <a:cubicBezTo>
                    <a:pt x="4" y="0"/>
                    <a:pt x="5" y="0"/>
                    <a:pt x="5" y="0"/>
                  </a:cubicBezTo>
                  <a:cubicBezTo>
                    <a:pt x="5" y="1"/>
                    <a:pt x="4" y="1"/>
                    <a:pt x="3" y="2"/>
                  </a:cubicBezTo>
                  <a:cubicBezTo>
                    <a:pt x="2" y="3"/>
                    <a:pt x="2" y="5"/>
                    <a:pt x="3" y="6"/>
                  </a:cubicBezTo>
                  <a:cubicBezTo>
                    <a:pt x="4" y="8"/>
                    <a:pt x="6" y="9"/>
                    <a:pt x="7" y="8"/>
                  </a:cubicBezTo>
                  <a:cubicBezTo>
                    <a:pt x="8" y="8"/>
                    <a:pt x="9" y="7"/>
                    <a:pt x="9" y="8"/>
                  </a:cubicBezTo>
                  <a:close/>
                </a:path>
              </a:pathLst>
            </a:custGeom>
            <a:solidFill>
              <a:srgbClr val="E8505B"/>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35" name="Freeform 105"/>
            <p:cNvSpPr/>
            <p:nvPr/>
          </p:nvSpPr>
          <p:spPr bwMode="auto">
            <a:xfrm>
              <a:off x="3223" y="1480"/>
              <a:ext cx="570" cy="266"/>
            </a:xfrm>
            <a:custGeom>
              <a:avLst/>
              <a:gdLst>
                <a:gd name="T0" fmla="*/ 0 w 240"/>
                <a:gd name="T1" fmla="*/ 106 h 112"/>
                <a:gd name="T2" fmla="*/ 158 w 240"/>
                <a:gd name="T3" fmla="*/ 112 h 112"/>
                <a:gd name="T4" fmla="*/ 232 w 240"/>
                <a:gd name="T5" fmla="*/ 71 h 112"/>
                <a:gd name="T6" fmla="*/ 224 w 240"/>
                <a:gd name="T7" fmla="*/ 0 h 112"/>
                <a:gd name="T8" fmla="*/ 154 w 240"/>
                <a:gd name="T9" fmla="*/ 14 h 112"/>
                <a:gd name="T10" fmla="*/ 160 w 240"/>
                <a:gd name="T11" fmla="*/ 35 h 112"/>
                <a:gd name="T12" fmla="*/ 0 w 240"/>
                <a:gd name="T13" fmla="*/ 49 h 112"/>
                <a:gd name="T14" fmla="*/ 0 w 240"/>
                <a:gd name="T15" fmla="*/ 106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0" h="112">
                  <a:moveTo>
                    <a:pt x="0" y="106"/>
                  </a:moveTo>
                  <a:cubicBezTo>
                    <a:pt x="0" y="106"/>
                    <a:pt x="99" y="112"/>
                    <a:pt x="158" y="112"/>
                  </a:cubicBezTo>
                  <a:cubicBezTo>
                    <a:pt x="203" y="112"/>
                    <a:pt x="223" y="100"/>
                    <a:pt x="232" y="71"/>
                  </a:cubicBezTo>
                  <a:cubicBezTo>
                    <a:pt x="240" y="47"/>
                    <a:pt x="224" y="0"/>
                    <a:pt x="224" y="0"/>
                  </a:cubicBezTo>
                  <a:cubicBezTo>
                    <a:pt x="193" y="0"/>
                    <a:pt x="174" y="4"/>
                    <a:pt x="154" y="14"/>
                  </a:cubicBezTo>
                  <a:cubicBezTo>
                    <a:pt x="160" y="35"/>
                    <a:pt x="160" y="35"/>
                    <a:pt x="160" y="35"/>
                  </a:cubicBezTo>
                  <a:cubicBezTo>
                    <a:pt x="0" y="49"/>
                    <a:pt x="0" y="49"/>
                    <a:pt x="0" y="49"/>
                  </a:cubicBezTo>
                  <a:lnTo>
                    <a:pt x="0" y="106"/>
                  </a:lnTo>
                  <a:close/>
                </a:path>
              </a:pathLst>
            </a:custGeom>
            <a:solidFill>
              <a:srgbClr val="FFBE9D"/>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36" name="Freeform 106"/>
            <p:cNvSpPr/>
            <p:nvPr/>
          </p:nvSpPr>
          <p:spPr bwMode="auto">
            <a:xfrm>
              <a:off x="3600" y="1561"/>
              <a:ext cx="81" cy="56"/>
            </a:xfrm>
            <a:custGeom>
              <a:avLst/>
              <a:gdLst>
                <a:gd name="T0" fmla="*/ 34 w 34"/>
                <a:gd name="T1" fmla="*/ 24 h 24"/>
                <a:gd name="T2" fmla="*/ 19 w 34"/>
                <a:gd name="T3" fmla="*/ 9 h 24"/>
                <a:gd name="T4" fmla="*/ 0 w 34"/>
                <a:gd name="T5" fmla="*/ 1 h 24"/>
                <a:gd name="T6" fmla="*/ 6 w 34"/>
                <a:gd name="T7" fmla="*/ 1 h 24"/>
                <a:gd name="T8" fmla="*/ 20 w 34"/>
                <a:gd name="T9" fmla="*/ 7 h 24"/>
                <a:gd name="T10" fmla="*/ 31 w 34"/>
                <a:gd name="T11" fmla="*/ 18 h 24"/>
                <a:gd name="T12" fmla="*/ 34 w 34"/>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34" h="24">
                  <a:moveTo>
                    <a:pt x="34" y="24"/>
                  </a:moveTo>
                  <a:cubicBezTo>
                    <a:pt x="33" y="24"/>
                    <a:pt x="29" y="16"/>
                    <a:pt x="19" y="9"/>
                  </a:cubicBezTo>
                  <a:cubicBezTo>
                    <a:pt x="9" y="2"/>
                    <a:pt x="0" y="1"/>
                    <a:pt x="0" y="1"/>
                  </a:cubicBezTo>
                  <a:cubicBezTo>
                    <a:pt x="0" y="0"/>
                    <a:pt x="2" y="0"/>
                    <a:pt x="6" y="1"/>
                  </a:cubicBezTo>
                  <a:cubicBezTo>
                    <a:pt x="10" y="2"/>
                    <a:pt x="15" y="4"/>
                    <a:pt x="20" y="7"/>
                  </a:cubicBezTo>
                  <a:cubicBezTo>
                    <a:pt x="25" y="11"/>
                    <a:pt x="29" y="15"/>
                    <a:pt x="31" y="18"/>
                  </a:cubicBezTo>
                  <a:cubicBezTo>
                    <a:pt x="33" y="21"/>
                    <a:pt x="34" y="24"/>
                    <a:pt x="34" y="24"/>
                  </a:cubicBezTo>
                  <a:close/>
                </a:path>
              </a:pathLst>
            </a:custGeom>
            <a:solidFill>
              <a:srgbClr val="EB996E"/>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37" name="Freeform 107"/>
            <p:cNvSpPr/>
            <p:nvPr/>
          </p:nvSpPr>
          <p:spPr bwMode="auto">
            <a:xfrm>
              <a:off x="3011" y="1185"/>
              <a:ext cx="354" cy="611"/>
            </a:xfrm>
            <a:custGeom>
              <a:avLst/>
              <a:gdLst>
                <a:gd name="T0" fmla="*/ 53 w 149"/>
                <a:gd name="T1" fmla="*/ 137 h 257"/>
                <a:gd name="T2" fmla="*/ 53 w 149"/>
                <a:gd name="T3" fmla="*/ 137 h 257"/>
                <a:gd name="T4" fmla="*/ 0 w 149"/>
                <a:gd name="T5" fmla="*/ 160 h 257"/>
                <a:gd name="T6" fmla="*/ 24 w 149"/>
                <a:gd name="T7" fmla="*/ 225 h 257"/>
                <a:gd name="T8" fmla="*/ 76 w 149"/>
                <a:gd name="T9" fmla="*/ 246 h 257"/>
                <a:gd name="T10" fmla="*/ 116 w 149"/>
                <a:gd name="T11" fmla="*/ 178 h 257"/>
                <a:gd name="T12" fmla="*/ 149 w 149"/>
                <a:gd name="T13" fmla="*/ 35 h 257"/>
                <a:gd name="T14" fmla="*/ 95 w 149"/>
                <a:gd name="T15" fmla="*/ 0 h 257"/>
                <a:gd name="T16" fmla="*/ 53 w 149"/>
                <a:gd name="T17" fmla="*/ 137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 h="257">
                  <a:moveTo>
                    <a:pt x="53" y="137"/>
                  </a:moveTo>
                  <a:cubicBezTo>
                    <a:pt x="53" y="137"/>
                    <a:pt x="53" y="137"/>
                    <a:pt x="53" y="137"/>
                  </a:cubicBezTo>
                  <a:cubicBezTo>
                    <a:pt x="53" y="137"/>
                    <a:pt x="22" y="145"/>
                    <a:pt x="0" y="160"/>
                  </a:cubicBezTo>
                  <a:cubicBezTo>
                    <a:pt x="24" y="225"/>
                    <a:pt x="24" y="225"/>
                    <a:pt x="24" y="225"/>
                  </a:cubicBezTo>
                  <a:cubicBezTo>
                    <a:pt x="32" y="246"/>
                    <a:pt x="56" y="257"/>
                    <a:pt x="76" y="246"/>
                  </a:cubicBezTo>
                  <a:cubicBezTo>
                    <a:pt x="106" y="228"/>
                    <a:pt x="116" y="178"/>
                    <a:pt x="116" y="178"/>
                  </a:cubicBezTo>
                  <a:cubicBezTo>
                    <a:pt x="149" y="35"/>
                    <a:pt x="149" y="35"/>
                    <a:pt x="149" y="35"/>
                  </a:cubicBezTo>
                  <a:cubicBezTo>
                    <a:pt x="95" y="0"/>
                    <a:pt x="95" y="0"/>
                    <a:pt x="95" y="0"/>
                  </a:cubicBezTo>
                  <a:cubicBezTo>
                    <a:pt x="53" y="137"/>
                    <a:pt x="53" y="137"/>
                    <a:pt x="53" y="137"/>
                  </a:cubicBezTo>
                </a:path>
              </a:pathLst>
            </a:custGeom>
            <a:solidFill>
              <a:srgbClr val="FFBE9D"/>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38" name="Freeform 108"/>
            <p:cNvSpPr/>
            <p:nvPr/>
          </p:nvSpPr>
          <p:spPr bwMode="auto">
            <a:xfrm>
              <a:off x="3211" y="939"/>
              <a:ext cx="228" cy="329"/>
            </a:xfrm>
            <a:custGeom>
              <a:avLst/>
              <a:gdLst>
                <a:gd name="T0" fmla="*/ 11 w 96"/>
                <a:gd name="T1" fmla="*/ 104 h 139"/>
                <a:gd name="T2" fmla="*/ 13 w 96"/>
                <a:gd name="T3" fmla="*/ 57 h 139"/>
                <a:gd name="T4" fmla="*/ 1 w 96"/>
                <a:gd name="T5" fmla="*/ 9 h 139"/>
                <a:gd name="T6" fmla="*/ 2 w 96"/>
                <a:gd name="T7" fmla="*/ 2 h 139"/>
                <a:gd name="T8" fmla="*/ 9 w 96"/>
                <a:gd name="T9" fmla="*/ 2 h 139"/>
                <a:gd name="T10" fmla="*/ 28 w 96"/>
                <a:gd name="T11" fmla="*/ 47 h 139"/>
                <a:gd name="T12" fmla="*/ 57 w 96"/>
                <a:gd name="T13" fmla="*/ 32 h 139"/>
                <a:gd name="T14" fmla="*/ 67 w 96"/>
                <a:gd name="T15" fmla="*/ 45 h 139"/>
                <a:gd name="T16" fmla="*/ 67 w 96"/>
                <a:gd name="T17" fmla="*/ 54 h 139"/>
                <a:gd name="T18" fmla="*/ 84 w 96"/>
                <a:gd name="T19" fmla="*/ 57 h 139"/>
                <a:gd name="T20" fmla="*/ 85 w 96"/>
                <a:gd name="T21" fmla="*/ 69 h 139"/>
                <a:gd name="T22" fmla="*/ 93 w 96"/>
                <a:gd name="T23" fmla="*/ 76 h 139"/>
                <a:gd name="T24" fmla="*/ 93 w 96"/>
                <a:gd name="T25" fmla="*/ 91 h 139"/>
                <a:gd name="T26" fmla="*/ 83 w 96"/>
                <a:gd name="T27" fmla="*/ 96 h 139"/>
                <a:gd name="T28" fmla="*/ 80 w 96"/>
                <a:gd name="T29" fmla="*/ 123 h 139"/>
                <a:gd name="T30" fmla="*/ 65 w 96"/>
                <a:gd name="T31" fmla="*/ 139 h 139"/>
                <a:gd name="T32" fmla="*/ 11 w 96"/>
                <a:gd name="T33" fmla="*/ 104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6" h="139">
                  <a:moveTo>
                    <a:pt x="11" y="104"/>
                  </a:moveTo>
                  <a:cubicBezTo>
                    <a:pt x="13" y="57"/>
                    <a:pt x="13" y="57"/>
                    <a:pt x="13" y="57"/>
                  </a:cubicBezTo>
                  <a:cubicBezTo>
                    <a:pt x="1" y="9"/>
                    <a:pt x="1" y="9"/>
                    <a:pt x="1" y="9"/>
                  </a:cubicBezTo>
                  <a:cubicBezTo>
                    <a:pt x="0" y="7"/>
                    <a:pt x="0" y="3"/>
                    <a:pt x="2" y="2"/>
                  </a:cubicBezTo>
                  <a:cubicBezTo>
                    <a:pt x="4" y="0"/>
                    <a:pt x="7" y="0"/>
                    <a:pt x="9" y="2"/>
                  </a:cubicBezTo>
                  <a:cubicBezTo>
                    <a:pt x="12" y="5"/>
                    <a:pt x="28" y="47"/>
                    <a:pt x="28" y="47"/>
                  </a:cubicBezTo>
                  <a:cubicBezTo>
                    <a:pt x="28" y="47"/>
                    <a:pt x="53" y="33"/>
                    <a:pt x="57" y="32"/>
                  </a:cubicBezTo>
                  <a:cubicBezTo>
                    <a:pt x="61" y="31"/>
                    <a:pt x="67" y="44"/>
                    <a:pt x="67" y="45"/>
                  </a:cubicBezTo>
                  <a:cubicBezTo>
                    <a:pt x="67" y="47"/>
                    <a:pt x="67" y="54"/>
                    <a:pt x="67" y="54"/>
                  </a:cubicBezTo>
                  <a:cubicBezTo>
                    <a:pt x="67" y="54"/>
                    <a:pt x="82" y="55"/>
                    <a:pt x="84" y="57"/>
                  </a:cubicBezTo>
                  <a:cubicBezTo>
                    <a:pt x="85" y="59"/>
                    <a:pt x="85" y="69"/>
                    <a:pt x="85" y="69"/>
                  </a:cubicBezTo>
                  <a:cubicBezTo>
                    <a:pt x="85" y="69"/>
                    <a:pt x="92" y="72"/>
                    <a:pt x="93" y="76"/>
                  </a:cubicBezTo>
                  <a:cubicBezTo>
                    <a:pt x="94" y="81"/>
                    <a:pt x="96" y="89"/>
                    <a:pt x="93" y="91"/>
                  </a:cubicBezTo>
                  <a:cubicBezTo>
                    <a:pt x="90" y="93"/>
                    <a:pt x="83" y="96"/>
                    <a:pt x="83" y="96"/>
                  </a:cubicBezTo>
                  <a:cubicBezTo>
                    <a:pt x="83" y="96"/>
                    <a:pt x="81" y="121"/>
                    <a:pt x="80" y="123"/>
                  </a:cubicBezTo>
                  <a:cubicBezTo>
                    <a:pt x="80" y="125"/>
                    <a:pt x="65" y="139"/>
                    <a:pt x="65" y="139"/>
                  </a:cubicBezTo>
                  <a:lnTo>
                    <a:pt x="11" y="104"/>
                  </a:lnTo>
                  <a:close/>
                </a:path>
              </a:pathLst>
            </a:custGeom>
            <a:solidFill>
              <a:srgbClr val="FFBE9D"/>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39" name="Freeform 109"/>
            <p:cNvSpPr/>
            <p:nvPr/>
          </p:nvSpPr>
          <p:spPr bwMode="auto">
            <a:xfrm>
              <a:off x="3116" y="939"/>
              <a:ext cx="320" cy="842"/>
            </a:xfrm>
            <a:custGeom>
              <a:avLst/>
              <a:gdLst>
                <a:gd name="T0" fmla="*/ 4 w 135"/>
                <a:gd name="T1" fmla="*/ 352 h 355"/>
                <a:gd name="T2" fmla="*/ 39 w 135"/>
                <a:gd name="T3" fmla="*/ 344 h 355"/>
                <a:gd name="T4" fmla="*/ 65 w 135"/>
                <a:gd name="T5" fmla="*/ 304 h 355"/>
                <a:gd name="T6" fmla="*/ 81 w 135"/>
                <a:gd name="T7" fmla="*/ 241 h 355"/>
                <a:gd name="T8" fmla="*/ 105 w 135"/>
                <a:gd name="T9" fmla="*/ 138 h 355"/>
                <a:gd name="T10" fmla="*/ 113 w 135"/>
                <a:gd name="T11" fmla="*/ 130 h 355"/>
                <a:gd name="T12" fmla="*/ 119 w 135"/>
                <a:gd name="T13" fmla="*/ 123 h 355"/>
                <a:gd name="T14" fmla="*/ 122 w 135"/>
                <a:gd name="T15" fmla="*/ 96 h 355"/>
                <a:gd name="T16" fmla="*/ 123 w 135"/>
                <a:gd name="T17" fmla="*/ 95 h 355"/>
                <a:gd name="T18" fmla="*/ 132 w 135"/>
                <a:gd name="T19" fmla="*/ 90 h 355"/>
                <a:gd name="T20" fmla="*/ 133 w 135"/>
                <a:gd name="T21" fmla="*/ 84 h 355"/>
                <a:gd name="T22" fmla="*/ 125 w 135"/>
                <a:gd name="T23" fmla="*/ 70 h 355"/>
                <a:gd name="T24" fmla="*/ 124 w 135"/>
                <a:gd name="T25" fmla="*/ 70 h 355"/>
                <a:gd name="T26" fmla="*/ 123 w 135"/>
                <a:gd name="T27" fmla="*/ 59 h 355"/>
                <a:gd name="T28" fmla="*/ 122 w 135"/>
                <a:gd name="T29" fmla="*/ 57 h 355"/>
                <a:gd name="T30" fmla="*/ 107 w 135"/>
                <a:gd name="T31" fmla="*/ 55 h 355"/>
                <a:gd name="T32" fmla="*/ 106 w 135"/>
                <a:gd name="T33" fmla="*/ 54 h 355"/>
                <a:gd name="T34" fmla="*/ 105 w 135"/>
                <a:gd name="T35" fmla="*/ 44 h 355"/>
                <a:gd name="T36" fmla="*/ 101 w 135"/>
                <a:gd name="T37" fmla="*/ 36 h 355"/>
                <a:gd name="T38" fmla="*/ 96 w 135"/>
                <a:gd name="T39" fmla="*/ 33 h 355"/>
                <a:gd name="T40" fmla="*/ 69 w 135"/>
                <a:gd name="T41" fmla="*/ 48 h 355"/>
                <a:gd name="T42" fmla="*/ 67 w 135"/>
                <a:gd name="T43" fmla="*/ 48 h 355"/>
                <a:gd name="T44" fmla="*/ 51 w 135"/>
                <a:gd name="T45" fmla="*/ 6 h 355"/>
                <a:gd name="T46" fmla="*/ 41 w 135"/>
                <a:gd name="T47" fmla="*/ 4 h 355"/>
                <a:gd name="T48" fmla="*/ 41 w 135"/>
                <a:gd name="T49" fmla="*/ 10 h 355"/>
                <a:gd name="T50" fmla="*/ 47 w 135"/>
                <a:gd name="T51" fmla="*/ 30 h 355"/>
                <a:gd name="T52" fmla="*/ 54 w 135"/>
                <a:gd name="T53" fmla="*/ 57 h 355"/>
                <a:gd name="T54" fmla="*/ 51 w 135"/>
                <a:gd name="T55" fmla="*/ 104 h 355"/>
                <a:gd name="T56" fmla="*/ 51 w 135"/>
                <a:gd name="T57" fmla="*/ 105 h 355"/>
                <a:gd name="T58" fmla="*/ 5 w 135"/>
                <a:gd name="T59" fmla="*/ 256 h 355"/>
                <a:gd name="T60" fmla="*/ 1 w 135"/>
                <a:gd name="T61" fmla="*/ 268 h 355"/>
                <a:gd name="T62" fmla="*/ 4 w 135"/>
                <a:gd name="T63" fmla="*/ 256 h 355"/>
                <a:gd name="T64" fmla="*/ 50 w 135"/>
                <a:gd name="T65" fmla="*/ 104 h 355"/>
                <a:gd name="T66" fmla="*/ 52 w 135"/>
                <a:gd name="T67" fmla="*/ 57 h 355"/>
                <a:gd name="T68" fmla="*/ 45 w 135"/>
                <a:gd name="T69" fmla="*/ 31 h 355"/>
                <a:gd name="T70" fmla="*/ 39 w 135"/>
                <a:gd name="T71" fmla="*/ 10 h 355"/>
                <a:gd name="T72" fmla="*/ 39 w 135"/>
                <a:gd name="T73" fmla="*/ 3 h 355"/>
                <a:gd name="T74" fmla="*/ 47 w 135"/>
                <a:gd name="T75" fmla="*/ 0 h 355"/>
                <a:gd name="T76" fmla="*/ 53 w 135"/>
                <a:gd name="T77" fmla="*/ 5 h 355"/>
                <a:gd name="T78" fmla="*/ 69 w 135"/>
                <a:gd name="T79" fmla="*/ 47 h 355"/>
                <a:gd name="T80" fmla="*/ 90 w 135"/>
                <a:gd name="T81" fmla="*/ 34 h 355"/>
                <a:gd name="T82" fmla="*/ 98 w 135"/>
                <a:gd name="T83" fmla="*/ 31 h 355"/>
                <a:gd name="T84" fmla="*/ 102 w 135"/>
                <a:gd name="T85" fmla="*/ 34 h 355"/>
                <a:gd name="T86" fmla="*/ 107 w 135"/>
                <a:gd name="T87" fmla="*/ 43 h 355"/>
                <a:gd name="T88" fmla="*/ 108 w 135"/>
                <a:gd name="T89" fmla="*/ 54 h 355"/>
                <a:gd name="T90" fmla="*/ 122 w 135"/>
                <a:gd name="T91" fmla="*/ 55 h 355"/>
                <a:gd name="T92" fmla="*/ 125 w 135"/>
                <a:gd name="T93" fmla="*/ 56 h 355"/>
                <a:gd name="T94" fmla="*/ 126 w 135"/>
                <a:gd name="T95" fmla="*/ 62 h 355"/>
                <a:gd name="T96" fmla="*/ 126 w 135"/>
                <a:gd name="T97" fmla="*/ 69 h 355"/>
                <a:gd name="T98" fmla="*/ 135 w 135"/>
                <a:gd name="T99" fmla="*/ 84 h 355"/>
                <a:gd name="T100" fmla="*/ 134 w 135"/>
                <a:gd name="T101" fmla="*/ 91 h 355"/>
                <a:gd name="T102" fmla="*/ 124 w 135"/>
                <a:gd name="T103" fmla="*/ 97 h 355"/>
                <a:gd name="T104" fmla="*/ 122 w 135"/>
                <a:gd name="T105" fmla="*/ 121 h 355"/>
                <a:gd name="T106" fmla="*/ 121 w 135"/>
                <a:gd name="T107" fmla="*/ 124 h 355"/>
                <a:gd name="T108" fmla="*/ 114 w 135"/>
                <a:gd name="T109" fmla="*/ 131 h 355"/>
                <a:gd name="T110" fmla="*/ 106 w 135"/>
                <a:gd name="T111" fmla="*/ 139 h 355"/>
                <a:gd name="T112" fmla="*/ 72 w 135"/>
                <a:gd name="T113" fmla="*/ 285 h 355"/>
                <a:gd name="T114" fmla="*/ 59 w 135"/>
                <a:gd name="T115" fmla="*/ 321 h 355"/>
                <a:gd name="T116" fmla="*/ 18 w 135"/>
                <a:gd name="T117" fmla="*/ 354 h 355"/>
                <a:gd name="T118" fmla="*/ 1 w 135"/>
                <a:gd name="T119" fmla="*/ 351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5" h="355">
                  <a:moveTo>
                    <a:pt x="0" y="351"/>
                  </a:moveTo>
                  <a:cubicBezTo>
                    <a:pt x="0" y="350"/>
                    <a:pt x="1" y="351"/>
                    <a:pt x="4" y="352"/>
                  </a:cubicBezTo>
                  <a:cubicBezTo>
                    <a:pt x="7" y="354"/>
                    <a:pt x="12" y="354"/>
                    <a:pt x="18" y="354"/>
                  </a:cubicBezTo>
                  <a:cubicBezTo>
                    <a:pt x="24" y="353"/>
                    <a:pt x="32" y="350"/>
                    <a:pt x="39" y="344"/>
                  </a:cubicBezTo>
                  <a:cubicBezTo>
                    <a:pt x="45" y="338"/>
                    <a:pt x="52" y="330"/>
                    <a:pt x="58" y="320"/>
                  </a:cubicBezTo>
                  <a:cubicBezTo>
                    <a:pt x="61" y="315"/>
                    <a:pt x="63" y="310"/>
                    <a:pt x="65" y="304"/>
                  </a:cubicBezTo>
                  <a:cubicBezTo>
                    <a:pt x="67" y="298"/>
                    <a:pt x="69" y="291"/>
                    <a:pt x="70" y="284"/>
                  </a:cubicBezTo>
                  <a:cubicBezTo>
                    <a:pt x="74" y="271"/>
                    <a:pt x="77" y="256"/>
                    <a:pt x="81" y="241"/>
                  </a:cubicBezTo>
                  <a:cubicBezTo>
                    <a:pt x="88" y="210"/>
                    <a:pt x="96" y="176"/>
                    <a:pt x="104" y="138"/>
                  </a:cubicBezTo>
                  <a:cubicBezTo>
                    <a:pt x="105" y="138"/>
                    <a:pt x="105" y="138"/>
                    <a:pt x="105" y="138"/>
                  </a:cubicBezTo>
                  <a:cubicBezTo>
                    <a:pt x="105" y="138"/>
                    <a:pt x="105" y="138"/>
                    <a:pt x="105" y="138"/>
                  </a:cubicBezTo>
                  <a:cubicBezTo>
                    <a:pt x="108" y="135"/>
                    <a:pt x="110" y="132"/>
                    <a:pt x="113" y="130"/>
                  </a:cubicBezTo>
                  <a:cubicBezTo>
                    <a:pt x="114" y="128"/>
                    <a:pt x="116" y="127"/>
                    <a:pt x="117" y="125"/>
                  </a:cubicBezTo>
                  <a:cubicBezTo>
                    <a:pt x="118" y="125"/>
                    <a:pt x="118" y="124"/>
                    <a:pt x="119" y="123"/>
                  </a:cubicBezTo>
                  <a:cubicBezTo>
                    <a:pt x="119" y="123"/>
                    <a:pt x="119" y="122"/>
                    <a:pt x="120" y="121"/>
                  </a:cubicBezTo>
                  <a:cubicBezTo>
                    <a:pt x="121" y="113"/>
                    <a:pt x="121" y="104"/>
                    <a:pt x="122" y="96"/>
                  </a:cubicBezTo>
                  <a:cubicBezTo>
                    <a:pt x="122" y="95"/>
                    <a:pt x="122" y="95"/>
                    <a:pt x="122" y="95"/>
                  </a:cubicBezTo>
                  <a:cubicBezTo>
                    <a:pt x="123" y="95"/>
                    <a:pt x="123" y="95"/>
                    <a:pt x="123" y="95"/>
                  </a:cubicBezTo>
                  <a:cubicBezTo>
                    <a:pt x="125" y="94"/>
                    <a:pt x="128" y="92"/>
                    <a:pt x="131" y="91"/>
                  </a:cubicBezTo>
                  <a:cubicBezTo>
                    <a:pt x="131" y="91"/>
                    <a:pt x="132" y="90"/>
                    <a:pt x="132" y="90"/>
                  </a:cubicBezTo>
                  <a:cubicBezTo>
                    <a:pt x="133" y="90"/>
                    <a:pt x="133" y="89"/>
                    <a:pt x="133" y="88"/>
                  </a:cubicBezTo>
                  <a:cubicBezTo>
                    <a:pt x="133" y="87"/>
                    <a:pt x="133" y="86"/>
                    <a:pt x="133" y="84"/>
                  </a:cubicBezTo>
                  <a:cubicBezTo>
                    <a:pt x="133" y="81"/>
                    <a:pt x="132" y="78"/>
                    <a:pt x="131" y="76"/>
                  </a:cubicBezTo>
                  <a:cubicBezTo>
                    <a:pt x="130" y="73"/>
                    <a:pt x="128" y="71"/>
                    <a:pt x="125" y="70"/>
                  </a:cubicBezTo>
                  <a:cubicBezTo>
                    <a:pt x="124" y="70"/>
                    <a:pt x="124" y="70"/>
                    <a:pt x="124" y="70"/>
                  </a:cubicBezTo>
                  <a:cubicBezTo>
                    <a:pt x="124" y="70"/>
                    <a:pt x="124" y="70"/>
                    <a:pt x="124" y="70"/>
                  </a:cubicBezTo>
                  <a:cubicBezTo>
                    <a:pt x="124" y="67"/>
                    <a:pt x="124" y="65"/>
                    <a:pt x="124" y="62"/>
                  </a:cubicBezTo>
                  <a:cubicBezTo>
                    <a:pt x="124" y="61"/>
                    <a:pt x="123" y="60"/>
                    <a:pt x="123" y="59"/>
                  </a:cubicBezTo>
                  <a:cubicBezTo>
                    <a:pt x="123" y="58"/>
                    <a:pt x="123" y="58"/>
                    <a:pt x="123" y="57"/>
                  </a:cubicBezTo>
                  <a:cubicBezTo>
                    <a:pt x="122" y="57"/>
                    <a:pt x="122" y="57"/>
                    <a:pt x="122" y="57"/>
                  </a:cubicBezTo>
                  <a:cubicBezTo>
                    <a:pt x="122" y="57"/>
                    <a:pt x="122" y="57"/>
                    <a:pt x="122" y="57"/>
                  </a:cubicBezTo>
                  <a:cubicBezTo>
                    <a:pt x="117" y="56"/>
                    <a:pt x="112" y="56"/>
                    <a:pt x="107" y="55"/>
                  </a:cubicBezTo>
                  <a:cubicBezTo>
                    <a:pt x="106" y="55"/>
                    <a:pt x="106" y="55"/>
                    <a:pt x="106" y="55"/>
                  </a:cubicBezTo>
                  <a:cubicBezTo>
                    <a:pt x="106" y="54"/>
                    <a:pt x="106" y="54"/>
                    <a:pt x="106" y="54"/>
                  </a:cubicBezTo>
                  <a:cubicBezTo>
                    <a:pt x="106" y="52"/>
                    <a:pt x="106" y="49"/>
                    <a:pt x="106" y="46"/>
                  </a:cubicBezTo>
                  <a:cubicBezTo>
                    <a:pt x="106" y="46"/>
                    <a:pt x="106" y="45"/>
                    <a:pt x="105" y="44"/>
                  </a:cubicBezTo>
                  <a:cubicBezTo>
                    <a:pt x="105" y="43"/>
                    <a:pt x="104" y="42"/>
                    <a:pt x="104" y="41"/>
                  </a:cubicBezTo>
                  <a:cubicBezTo>
                    <a:pt x="103" y="39"/>
                    <a:pt x="102" y="37"/>
                    <a:pt x="101" y="36"/>
                  </a:cubicBezTo>
                  <a:cubicBezTo>
                    <a:pt x="100" y="35"/>
                    <a:pt x="99" y="34"/>
                    <a:pt x="99" y="34"/>
                  </a:cubicBezTo>
                  <a:cubicBezTo>
                    <a:pt x="98" y="33"/>
                    <a:pt x="97" y="33"/>
                    <a:pt x="96" y="33"/>
                  </a:cubicBezTo>
                  <a:cubicBezTo>
                    <a:pt x="95" y="34"/>
                    <a:pt x="93" y="35"/>
                    <a:pt x="91" y="36"/>
                  </a:cubicBezTo>
                  <a:cubicBezTo>
                    <a:pt x="83" y="40"/>
                    <a:pt x="76" y="44"/>
                    <a:pt x="69" y="48"/>
                  </a:cubicBezTo>
                  <a:cubicBezTo>
                    <a:pt x="68" y="49"/>
                    <a:pt x="68" y="49"/>
                    <a:pt x="68" y="49"/>
                  </a:cubicBezTo>
                  <a:cubicBezTo>
                    <a:pt x="67" y="48"/>
                    <a:pt x="67" y="48"/>
                    <a:pt x="67" y="48"/>
                  </a:cubicBezTo>
                  <a:cubicBezTo>
                    <a:pt x="64" y="38"/>
                    <a:pt x="60" y="29"/>
                    <a:pt x="56" y="20"/>
                  </a:cubicBezTo>
                  <a:cubicBezTo>
                    <a:pt x="54" y="15"/>
                    <a:pt x="53" y="11"/>
                    <a:pt x="51" y="6"/>
                  </a:cubicBezTo>
                  <a:cubicBezTo>
                    <a:pt x="50" y="4"/>
                    <a:pt x="49" y="2"/>
                    <a:pt x="46" y="2"/>
                  </a:cubicBezTo>
                  <a:cubicBezTo>
                    <a:pt x="44" y="1"/>
                    <a:pt x="42" y="2"/>
                    <a:pt x="41" y="4"/>
                  </a:cubicBezTo>
                  <a:cubicBezTo>
                    <a:pt x="41" y="5"/>
                    <a:pt x="40" y="6"/>
                    <a:pt x="41" y="7"/>
                  </a:cubicBezTo>
                  <a:cubicBezTo>
                    <a:pt x="41" y="8"/>
                    <a:pt x="41" y="9"/>
                    <a:pt x="41" y="10"/>
                  </a:cubicBezTo>
                  <a:cubicBezTo>
                    <a:pt x="42" y="12"/>
                    <a:pt x="43" y="15"/>
                    <a:pt x="43" y="17"/>
                  </a:cubicBezTo>
                  <a:cubicBezTo>
                    <a:pt x="44" y="21"/>
                    <a:pt x="46" y="26"/>
                    <a:pt x="47" y="30"/>
                  </a:cubicBezTo>
                  <a:cubicBezTo>
                    <a:pt x="49" y="39"/>
                    <a:pt x="51" y="48"/>
                    <a:pt x="54" y="57"/>
                  </a:cubicBezTo>
                  <a:cubicBezTo>
                    <a:pt x="54" y="57"/>
                    <a:pt x="54" y="57"/>
                    <a:pt x="54" y="57"/>
                  </a:cubicBezTo>
                  <a:cubicBezTo>
                    <a:pt x="54" y="57"/>
                    <a:pt x="54" y="57"/>
                    <a:pt x="54" y="57"/>
                  </a:cubicBezTo>
                  <a:cubicBezTo>
                    <a:pt x="53" y="74"/>
                    <a:pt x="52" y="89"/>
                    <a:pt x="51" y="104"/>
                  </a:cubicBezTo>
                  <a:cubicBezTo>
                    <a:pt x="51" y="104"/>
                    <a:pt x="51" y="104"/>
                    <a:pt x="51" y="104"/>
                  </a:cubicBezTo>
                  <a:cubicBezTo>
                    <a:pt x="51" y="105"/>
                    <a:pt x="51" y="105"/>
                    <a:pt x="51" y="105"/>
                  </a:cubicBezTo>
                  <a:cubicBezTo>
                    <a:pt x="36" y="154"/>
                    <a:pt x="24" y="195"/>
                    <a:pt x="15" y="223"/>
                  </a:cubicBezTo>
                  <a:cubicBezTo>
                    <a:pt x="11" y="237"/>
                    <a:pt x="7" y="248"/>
                    <a:pt x="5" y="256"/>
                  </a:cubicBezTo>
                  <a:cubicBezTo>
                    <a:pt x="4" y="260"/>
                    <a:pt x="3" y="263"/>
                    <a:pt x="2" y="265"/>
                  </a:cubicBezTo>
                  <a:cubicBezTo>
                    <a:pt x="1" y="267"/>
                    <a:pt x="1" y="268"/>
                    <a:pt x="1" y="268"/>
                  </a:cubicBezTo>
                  <a:cubicBezTo>
                    <a:pt x="1" y="268"/>
                    <a:pt x="1" y="267"/>
                    <a:pt x="2" y="265"/>
                  </a:cubicBezTo>
                  <a:cubicBezTo>
                    <a:pt x="2" y="263"/>
                    <a:pt x="3" y="260"/>
                    <a:pt x="4" y="256"/>
                  </a:cubicBezTo>
                  <a:cubicBezTo>
                    <a:pt x="7" y="248"/>
                    <a:pt x="10" y="237"/>
                    <a:pt x="14" y="223"/>
                  </a:cubicBezTo>
                  <a:cubicBezTo>
                    <a:pt x="23" y="194"/>
                    <a:pt x="35" y="153"/>
                    <a:pt x="50" y="104"/>
                  </a:cubicBezTo>
                  <a:cubicBezTo>
                    <a:pt x="50" y="104"/>
                    <a:pt x="50" y="104"/>
                    <a:pt x="50" y="104"/>
                  </a:cubicBezTo>
                  <a:cubicBezTo>
                    <a:pt x="50" y="89"/>
                    <a:pt x="51" y="73"/>
                    <a:pt x="52" y="57"/>
                  </a:cubicBezTo>
                  <a:cubicBezTo>
                    <a:pt x="52" y="57"/>
                    <a:pt x="52" y="57"/>
                    <a:pt x="52" y="57"/>
                  </a:cubicBezTo>
                  <a:cubicBezTo>
                    <a:pt x="50" y="49"/>
                    <a:pt x="47" y="40"/>
                    <a:pt x="45" y="31"/>
                  </a:cubicBezTo>
                  <a:cubicBezTo>
                    <a:pt x="44" y="26"/>
                    <a:pt x="43" y="22"/>
                    <a:pt x="41" y="17"/>
                  </a:cubicBezTo>
                  <a:cubicBezTo>
                    <a:pt x="41" y="15"/>
                    <a:pt x="40" y="13"/>
                    <a:pt x="39" y="10"/>
                  </a:cubicBezTo>
                  <a:cubicBezTo>
                    <a:pt x="39" y="9"/>
                    <a:pt x="39" y="8"/>
                    <a:pt x="39" y="7"/>
                  </a:cubicBezTo>
                  <a:cubicBezTo>
                    <a:pt x="38" y="5"/>
                    <a:pt x="39" y="4"/>
                    <a:pt x="39" y="3"/>
                  </a:cubicBezTo>
                  <a:cubicBezTo>
                    <a:pt x="40" y="2"/>
                    <a:pt x="41" y="1"/>
                    <a:pt x="43" y="0"/>
                  </a:cubicBezTo>
                  <a:cubicBezTo>
                    <a:pt x="44" y="0"/>
                    <a:pt x="46" y="0"/>
                    <a:pt x="47" y="0"/>
                  </a:cubicBezTo>
                  <a:cubicBezTo>
                    <a:pt x="48" y="0"/>
                    <a:pt x="49" y="1"/>
                    <a:pt x="51" y="2"/>
                  </a:cubicBezTo>
                  <a:cubicBezTo>
                    <a:pt x="52" y="3"/>
                    <a:pt x="52" y="4"/>
                    <a:pt x="53" y="5"/>
                  </a:cubicBezTo>
                  <a:cubicBezTo>
                    <a:pt x="54" y="10"/>
                    <a:pt x="56" y="14"/>
                    <a:pt x="58" y="19"/>
                  </a:cubicBezTo>
                  <a:cubicBezTo>
                    <a:pt x="62" y="28"/>
                    <a:pt x="66" y="38"/>
                    <a:pt x="69" y="47"/>
                  </a:cubicBezTo>
                  <a:cubicBezTo>
                    <a:pt x="68" y="47"/>
                    <a:pt x="68" y="47"/>
                    <a:pt x="68" y="47"/>
                  </a:cubicBezTo>
                  <a:cubicBezTo>
                    <a:pt x="75" y="42"/>
                    <a:pt x="82" y="38"/>
                    <a:pt x="90" y="34"/>
                  </a:cubicBezTo>
                  <a:cubicBezTo>
                    <a:pt x="92" y="33"/>
                    <a:pt x="94" y="32"/>
                    <a:pt x="96" y="31"/>
                  </a:cubicBezTo>
                  <a:cubicBezTo>
                    <a:pt x="96" y="31"/>
                    <a:pt x="97" y="31"/>
                    <a:pt x="98" y="31"/>
                  </a:cubicBezTo>
                  <a:cubicBezTo>
                    <a:pt x="99" y="31"/>
                    <a:pt x="99" y="31"/>
                    <a:pt x="100" y="32"/>
                  </a:cubicBezTo>
                  <a:cubicBezTo>
                    <a:pt x="101" y="33"/>
                    <a:pt x="102" y="33"/>
                    <a:pt x="102" y="34"/>
                  </a:cubicBezTo>
                  <a:cubicBezTo>
                    <a:pt x="104" y="36"/>
                    <a:pt x="105" y="38"/>
                    <a:pt x="106" y="40"/>
                  </a:cubicBezTo>
                  <a:cubicBezTo>
                    <a:pt x="106" y="41"/>
                    <a:pt x="107" y="42"/>
                    <a:pt x="107" y="43"/>
                  </a:cubicBezTo>
                  <a:cubicBezTo>
                    <a:pt x="108" y="44"/>
                    <a:pt x="108" y="45"/>
                    <a:pt x="108" y="46"/>
                  </a:cubicBezTo>
                  <a:cubicBezTo>
                    <a:pt x="108" y="49"/>
                    <a:pt x="108" y="52"/>
                    <a:pt x="108" y="54"/>
                  </a:cubicBezTo>
                  <a:cubicBezTo>
                    <a:pt x="107" y="53"/>
                    <a:pt x="107" y="53"/>
                    <a:pt x="107" y="53"/>
                  </a:cubicBezTo>
                  <a:cubicBezTo>
                    <a:pt x="112" y="53"/>
                    <a:pt x="117" y="54"/>
                    <a:pt x="122" y="55"/>
                  </a:cubicBezTo>
                  <a:cubicBezTo>
                    <a:pt x="123" y="55"/>
                    <a:pt x="123" y="55"/>
                    <a:pt x="123" y="55"/>
                  </a:cubicBezTo>
                  <a:cubicBezTo>
                    <a:pt x="125" y="56"/>
                    <a:pt x="125" y="56"/>
                    <a:pt x="125" y="56"/>
                  </a:cubicBezTo>
                  <a:cubicBezTo>
                    <a:pt x="125" y="57"/>
                    <a:pt x="125" y="58"/>
                    <a:pt x="125" y="59"/>
                  </a:cubicBezTo>
                  <a:cubicBezTo>
                    <a:pt x="125" y="60"/>
                    <a:pt x="126" y="61"/>
                    <a:pt x="126" y="62"/>
                  </a:cubicBezTo>
                  <a:cubicBezTo>
                    <a:pt x="126" y="65"/>
                    <a:pt x="126" y="67"/>
                    <a:pt x="126" y="69"/>
                  </a:cubicBezTo>
                  <a:cubicBezTo>
                    <a:pt x="126" y="69"/>
                    <a:pt x="126" y="69"/>
                    <a:pt x="126" y="69"/>
                  </a:cubicBezTo>
                  <a:cubicBezTo>
                    <a:pt x="129" y="70"/>
                    <a:pt x="132" y="71"/>
                    <a:pt x="133" y="75"/>
                  </a:cubicBezTo>
                  <a:cubicBezTo>
                    <a:pt x="134" y="78"/>
                    <a:pt x="135" y="81"/>
                    <a:pt x="135" y="84"/>
                  </a:cubicBezTo>
                  <a:cubicBezTo>
                    <a:pt x="135" y="86"/>
                    <a:pt x="135" y="87"/>
                    <a:pt x="135" y="89"/>
                  </a:cubicBezTo>
                  <a:cubicBezTo>
                    <a:pt x="135" y="90"/>
                    <a:pt x="134" y="91"/>
                    <a:pt x="134" y="91"/>
                  </a:cubicBezTo>
                  <a:cubicBezTo>
                    <a:pt x="133" y="92"/>
                    <a:pt x="132" y="92"/>
                    <a:pt x="132" y="93"/>
                  </a:cubicBezTo>
                  <a:cubicBezTo>
                    <a:pt x="129" y="94"/>
                    <a:pt x="126" y="96"/>
                    <a:pt x="124" y="97"/>
                  </a:cubicBezTo>
                  <a:cubicBezTo>
                    <a:pt x="124" y="96"/>
                    <a:pt x="124" y="96"/>
                    <a:pt x="124" y="96"/>
                  </a:cubicBezTo>
                  <a:cubicBezTo>
                    <a:pt x="123" y="104"/>
                    <a:pt x="123" y="113"/>
                    <a:pt x="122" y="121"/>
                  </a:cubicBezTo>
                  <a:cubicBezTo>
                    <a:pt x="121" y="122"/>
                    <a:pt x="121" y="122"/>
                    <a:pt x="121" y="122"/>
                  </a:cubicBezTo>
                  <a:cubicBezTo>
                    <a:pt x="121" y="123"/>
                    <a:pt x="121" y="124"/>
                    <a:pt x="121" y="124"/>
                  </a:cubicBezTo>
                  <a:cubicBezTo>
                    <a:pt x="120" y="125"/>
                    <a:pt x="119" y="126"/>
                    <a:pt x="119" y="127"/>
                  </a:cubicBezTo>
                  <a:cubicBezTo>
                    <a:pt x="117" y="128"/>
                    <a:pt x="116" y="130"/>
                    <a:pt x="114" y="131"/>
                  </a:cubicBezTo>
                  <a:cubicBezTo>
                    <a:pt x="112" y="134"/>
                    <a:pt x="109" y="137"/>
                    <a:pt x="106" y="139"/>
                  </a:cubicBezTo>
                  <a:cubicBezTo>
                    <a:pt x="106" y="139"/>
                    <a:pt x="106" y="139"/>
                    <a:pt x="106" y="139"/>
                  </a:cubicBezTo>
                  <a:cubicBezTo>
                    <a:pt x="98" y="176"/>
                    <a:pt x="89" y="211"/>
                    <a:pt x="82" y="241"/>
                  </a:cubicBezTo>
                  <a:cubicBezTo>
                    <a:pt x="78" y="257"/>
                    <a:pt x="75" y="271"/>
                    <a:pt x="72" y="285"/>
                  </a:cubicBezTo>
                  <a:cubicBezTo>
                    <a:pt x="70" y="291"/>
                    <a:pt x="69" y="298"/>
                    <a:pt x="67" y="304"/>
                  </a:cubicBezTo>
                  <a:cubicBezTo>
                    <a:pt x="64" y="310"/>
                    <a:pt x="62" y="316"/>
                    <a:pt x="59" y="321"/>
                  </a:cubicBezTo>
                  <a:cubicBezTo>
                    <a:pt x="53" y="331"/>
                    <a:pt x="46" y="339"/>
                    <a:pt x="39" y="345"/>
                  </a:cubicBezTo>
                  <a:cubicBezTo>
                    <a:pt x="32" y="351"/>
                    <a:pt x="25" y="354"/>
                    <a:pt x="18" y="354"/>
                  </a:cubicBezTo>
                  <a:cubicBezTo>
                    <a:pt x="12" y="355"/>
                    <a:pt x="7" y="354"/>
                    <a:pt x="4" y="353"/>
                  </a:cubicBezTo>
                  <a:cubicBezTo>
                    <a:pt x="3" y="352"/>
                    <a:pt x="1" y="352"/>
                    <a:pt x="1" y="351"/>
                  </a:cubicBezTo>
                  <a:cubicBezTo>
                    <a:pt x="0" y="351"/>
                    <a:pt x="0" y="351"/>
                    <a:pt x="0" y="351"/>
                  </a:cubicBezTo>
                  <a:close/>
                </a:path>
              </a:pathLst>
            </a:custGeom>
            <a:solidFill>
              <a:srgbClr val="EB996E"/>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40" name="Freeform 110"/>
            <p:cNvSpPr/>
            <p:nvPr/>
          </p:nvSpPr>
          <p:spPr bwMode="auto">
            <a:xfrm>
              <a:off x="3320" y="1064"/>
              <a:ext cx="50" cy="22"/>
            </a:xfrm>
            <a:custGeom>
              <a:avLst/>
              <a:gdLst>
                <a:gd name="T0" fmla="*/ 21 w 21"/>
                <a:gd name="T1" fmla="*/ 1 h 9"/>
                <a:gd name="T2" fmla="*/ 18 w 21"/>
                <a:gd name="T3" fmla="*/ 2 h 9"/>
                <a:gd name="T4" fmla="*/ 10 w 21"/>
                <a:gd name="T5" fmla="*/ 3 h 9"/>
                <a:gd name="T6" fmla="*/ 3 w 21"/>
                <a:gd name="T7" fmla="*/ 6 h 9"/>
                <a:gd name="T8" fmla="*/ 1 w 21"/>
                <a:gd name="T9" fmla="*/ 9 h 9"/>
                <a:gd name="T10" fmla="*/ 2 w 21"/>
                <a:gd name="T11" fmla="*/ 5 h 9"/>
                <a:gd name="T12" fmla="*/ 9 w 21"/>
                <a:gd name="T13" fmla="*/ 1 h 9"/>
                <a:gd name="T14" fmla="*/ 18 w 21"/>
                <a:gd name="T15" fmla="*/ 0 h 9"/>
                <a:gd name="T16" fmla="*/ 21 w 21"/>
                <a:gd name="T17"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9">
                  <a:moveTo>
                    <a:pt x="21" y="1"/>
                  </a:moveTo>
                  <a:cubicBezTo>
                    <a:pt x="21" y="1"/>
                    <a:pt x="20" y="2"/>
                    <a:pt x="18" y="2"/>
                  </a:cubicBezTo>
                  <a:cubicBezTo>
                    <a:pt x="16" y="2"/>
                    <a:pt x="13" y="2"/>
                    <a:pt x="10" y="3"/>
                  </a:cubicBezTo>
                  <a:cubicBezTo>
                    <a:pt x="7" y="3"/>
                    <a:pt x="4" y="5"/>
                    <a:pt x="3" y="6"/>
                  </a:cubicBezTo>
                  <a:cubicBezTo>
                    <a:pt x="1" y="8"/>
                    <a:pt x="1" y="9"/>
                    <a:pt x="1" y="9"/>
                  </a:cubicBezTo>
                  <a:cubicBezTo>
                    <a:pt x="0" y="9"/>
                    <a:pt x="0" y="7"/>
                    <a:pt x="2" y="5"/>
                  </a:cubicBezTo>
                  <a:cubicBezTo>
                    <a:pt x="3" y="3"/>
                    <a:pt x="6" y="2"/>
                    <a:pt x="9" y="1"/>
                  </a:cubicBezTo>
                  <a:cubicBezTo>
                    <a:pt x="13" y="0"/>
                    <a:pt x="16" y="0"/>
                    <a:pt x="18" y="0"/>
                  </a:cubicBezTo>
                  <a:cubicBezTo>
                    <a:pt x="20" y="1"/>
                    <a:pt x="21" y="1"/>
                    <a:pt x="21" y="1"/>
                  </a:cubicBezTo>
                  <a:close/>
                </a:path>
              </a:pathLst>
            </a:custGeom>
            <a:solidFill>
              <a:srgbClr val="EB996E"/>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41" name="Freeform 111"/>
            <p:cNvSpPr/>
            <p:nvPr/>
          </p:nvSpPr>
          <p:spPr bwMode="auto">
            <a:xfrm>
              <a:off x="3341" y="1057"/>
              <a:ext cx="8" cy="12"/>
            </a:xfrm>
            <a:custGeom>
              <a:avLst/>
              <a:gdLst>
                <a:gd name="T0" fmla="*/ 0 w 3"/>
                <a:gd name="T1" fmla="*/ 5 h 5"/>
                <a:gd name="T2" fmla="*/ 0 w 3"/>
                <a:gd name="T3" fmla="*/ 2 h 5"/>
                <a:gd name="T4" fmla="*/ 2 w 3"/>
                <a:gd name="T5" fmla="*/ 0 h 5"/>
                <a:gd name="T6" fmla="*/ 2 w 3"/>
                <a:gd name="T7" fmla="*/ 3 h 5"/>
                <a:gd name="T8" fmla="*/ 0 w 3"/>
                <a:gd name="T9" fmla="*/ 5 h 5"/>
              </a:gdLst>
              <a:ahLst/>
              <a:cxnLst>
                <a:cxn ang="0">
                  <a:pos x="T0" y="T1"/>
                </a:cxn>
                <a:cxn ang="0">
                  <a:pos x="T2" y="T3"/>
                </a:cxn>
                <a:cxn ang="0">
                  <a:pos x="T4" y="T5"/>
                </a:cxn>
                <a:cxn ang="0">
                  <a:pos x="T6" y="T7"/>
                </a:cxn>
                <a:cxn ang="0">
                  <a:pos x="T8" y="T9"/>
                </a:cxn>
              </a:cxnLst>
              <a:rect l="0" t="0" r="r" b="b"/>
              <a:pathLst>
                <a:path w="3" h="5">
                  <a:moveTo>
                    <a:pt x="0" y="5"/>
                  </a:moveTo>
                  <a:cubicBezTo>
                    <a:pt x="0" y="4"/>
                    <a:pt x="0" y="3"/>
                    <a:pt x="0" y="2"/>
                  </a:cubicBezTo>
                  <a:cubicBezTo>
                    <a:pt x="1" y="1"/>
                    <a:pt x="2" y="0"/>
                    <a:pt x="2" y="0"/>
                  </a:cubicBezTo>
                  <a:cubicBezTo>
                    <a:pt x="3" y="0"/>
                    <a:pt x="3" y="1"/>
                    <a:pt x="2" y="3"/>
                  </a:cubicBezTo>
                  <a:cubicBezTo>
                    <a:pt x="2" y="4"/>
                    <a:pt x="1" y="5"/>
                    <a:pt x="0" y="5"/>
                  </a:cubicBezTo>
                  <a:close/>
                </a:path>
              </a:pathLst>
            </a:custGeom>
            <a:solidFill>
              <a:srgbClr val="EB996E"/>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42" name="Freeform 112"/>
            <p:cNvSpPr/>
            <p:nvPr/>
          </p:nvSpPr>
          <p:spPr bwMode="auto">
            <a:xfrm>
              <a:off x="3365" y="1100"/>
              <a:ext cx="50" cy="21"/>
            </a:xfrm>
            <a:custGeom>
              <a:avLst/>
              <a:gdLst>
                <a:gd name="T0" fmla="*/ 21 w 21"/>
                <a:gd name="T1" fmla="*/ 1 h 9"/>
                <a:gd name="T2" fmla="*/ 9 w 21"/>
                <a:gd name="T3" fmla="*/ 3 h 9"/>
                <a:gd name="T4" fmla="*/ 2 w 21"/>
                <a:gd name="T5" fmla="*/ 6 h 9"/>
                <a:gd name="T6" fmla="*/ 1 w 21"/>
                <a:gd name="T7" fmla="*/ 9 h 9"/>
                <a:gd name="T8" fmla="*/ 1 w 21"/>
                <a:gd name="T9" fmla="*/ 5 h 9"/>
                <a:gd name="T10" fmla="*/ 4 w 21"/>
                <a:gd name="T11" fmla="*/ 2 h 9"/>
                <a:gd name="T12" fmla="*/ 9 w 21"/>
                <a:gd name="T13" fmla="*/ 1 h 9"/>
                <a:gd name="T14" fmla="*/ 21 w 21"/>
                <a:gd name="T15" fmla="*/ 1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9">
                  <a:moveTo>
                    <a:pt x="21" y="1"/>
                  </a:moveTo>
                  <a:cubicBezTo>
                    <a:pt x="21" y="2"/>
                    <a:pt x="16" y="2"/>
                    <a:pt x="9" y="3"/>
                  </a:cubicBezTo>
                  <a:cubicBezTo>
                    <a:pt x="6" y="3"/>
                    <a:pt x="3" y="4"/>
                    <a:pt x="2" y="6"/>
                  </a:cubicBezTo>
                  <a:cubicBezTo>
                    <a:pt x="1" y="8"/>
                    <a:pt x="2" y="9"/>
                    <a:pt x="1" y="9"/>
                  </a:cubicBezTo>
                  <a:cubicBezTo>
                    <a:pt x="1" y="9"/>
                    <a:pt x="0" y="8"/>
                    <a:pt x="1" y="5"/>
                  </a:cubicBezTo>
                  <a:cubicBezTo>
                    <a:pt x="2" y="4"/>
                    <a:pt x="3" y="3"/>
                    <a:pt x="4" y="2"/>
                  </a:cubicBezTo>
                  <a:cubicBezTo>
                    <a:pt x="5" y="1"/>
                    <a:pt x="7" y="1"/>
                    <a:pt x="9" y="1"/>
                  </a:cubicBezTo>
                  <a:cubicBezTo>
                    <a:pt x="15" y="0"/>
                    <a:pt x="21" y="1"/>
                    <a:pt x="21" y="1"/>
                  </a:cubicBezTo>
                  <a:close/>
                </a:path>
              </a:pathLst>
            </a:custGeom>
            <a:solidFill>
              <a:srgbClr val="EB996E"/>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43" name="Freeform 113"/>
            <p:cNvSpPr/>
            <p:nvPr/>
          </p:nvSpPr>
          <p:spPr bwMode="auto">
            <a:xfrm>
              <a:off x="3406" y="1138"/>
              <a:ext cx="4" cy="31"/>
            </a:xfrm>
            <a:custGeom>
              <a:avLst/>
              <a:gdLst>
                <a:gd name="T0" fmla="*/ 1 w 2"/>
                <a:gd name="T1" fmla="*/ 0 h 13"/>
                <a:gd name="T2" fmla="*/ 2 w 2"/>
                <a:gd name="T3" fmla="*/ 6 h 13"/>
                <a:gd name="T4" fmla="*/ 1 w 2"/>
                <a:gd name="T5" fmla="*/ 13 h 13"/>
                <a:gd name="T6" fmla="*/ 0 w 2"/>
                <a:gd name="T7" fmla="*/ 6 h 13"/>
                <a:gd name="T8" fmla="*/ 1 w 2"/>
                <a:gd name="T9" fmla="*/ 0 h 13"/>
              </a:gdLst>
              <a:ahLst/>
              <a:cxnLst>
                <a:cxn ang="0">
                  <a:pos x="T0" y="T1"/>
                </a:cxn>
                <a:cxn ang="0">
                  <a:pos x="T2" y="T3"/>
                </a:cxn>
                <a:cxn ang="0">
                  <a:pos x="T4" y="T5"/>
                </a:cxn>
                <a:cxn ang="0">
                  <a:pos x="T6" y="T7"/>
                </a:cxn>
                <a:cxn ang="0">
                  <a:pos x="T8" y="T9"/>
                </a:cxn>
              </a:cxnLst>
              <a:rect l="0" t="0" r="r" b="b"/>
              <a:pathLst>
                <a:path w="2" h="13">
                  <a:moveTo>
                    <a:pt x="1" y="0"/>
                  </a:moveTo>
                  <a:cubicBezTo>
                    <a:pt x="2" y="0"/>
                    <a:pt x="2" y="3"/>
                    <a:pt x="2" y="6"/>
                  </a:cubicBezTo>
                  <a:cubicBezTo>
                    <a:pt x="2" y="10"/>
                    <a:pt x="1" y="13"/>
                    <a:pt x="1" y="13"/>
                  </a:cubicBezTo>
                  <a:cubicBezTo>
                    <a:pt x="0" y="13"/>
                    <a:pt x="0" y="10"/>
                    <a:pt x="0" y="6"/>
                  </a:cubicBezTo>
                  <a:cubicBezTo>
                    <a:pt x="0" y="2"/>
                    <a:pt x="1" y="0"/>
                    <a:pt x="1" y="0"/>
                  </a:cubicBezTo>
                  <a:close/>
                </a:path>
              </a:pathLst>
            </a:custGeom>
            <a:solidFill>
              <a:srgbClr val="EB996E"/>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44" name="Freeform 114"/>
            <p:cNvSpPr/>
            <p:nvPr/>
          </p:nvSpPr>
          <p:spPr bwMode="auto">
            <a:xfrm>
              <a:off x="3448" y="1335"/>
              <a:ext cx="69" cy="57"/>
            </a:xfrm>
            <a:custGeom>
              <a:avLst/>
              <a:gdLst>
                <a:gd name="T0" fmla="*/ 0 w 29"/>
                <a:gd name="T1" fmla="*/ 24 h 24"/>
                <a:gd name="T2" fmla="*/ 3 w 29"/>
                <a:gd name="T3" fmla="*/ 12 h 24"/>
                <a:gd name="T4" fmla="*/ 9 w 29"/>
                <a:gd name="T5" fmla="*/ 11 h 24"/>
                <a:gd name="T6" fmla="*/ 14 w 29"/>
                <a:gd name="T7" fmla="*/ 15 h 24"/>
                <a:gd name="T8" fmla="*/ 17 w 29"/>
                <a:gd name="T9" fmla="*/ 4 h 24"/>
                <a:gd name="T10" fmla="*/ 23 w 29"/>
                <a:gd name="T11" fmla="*/ 3 h 24"/>
                <a:gd name="T12" fmla="*/ 29 w 29"/>
                <a:gd name="T13" fmla="*/ 17 h 24"/>
                <a:gd name="T14" fmla="*/ 0 w 29"/>
                <a:gd name="T15" fmla="*/ 24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24">
                  <a:moveTo>
                    <a:pt x="0" y="24"/>
                  </a:moveTo>
                  <a:cubicBezTo>
                    <a:pt x="3" y="12"/>
                    <a:pt x="3" y="12"/>
                    <a:pt x="3" y="12"/>
                  </a:cubicBezTo>
                  <a:cubicBezTo>
                    <a:pt x="4" y="10"/>
                    <a:pt x="7" y="9"/>
                    <a:pt x="9" y="11"/>
                  </a:cubicBezTo>
                  <a:cubicBezTo>
                    <a:pt x="14" y="15"/>
                    <a:pt x="14" y="15"/>
                    <a:pt x="14" y="15"/>
                  </a:cubicBezTo>
                  <a:cubicBezTo>
                    <a:pt x="17" y="4"/>
                    <a:pt x="17" y="4"/>
                    <a:pt x="17" y="4"/>
                  </a:cubicBezTo>
                  <a:cubicBezTo>
                    <a:pt x="17" y="1"/>
                    <a:pt x="21" y="0"/>
                    <a:pt x="23" y="3"/>
                  </a:cubicBezTo>
                  <a:cubicBezTo>
                    <a:pt x="29" y="17"/>
                    <a:pt x="29" y="17"/>
                    <a:pt x="29" y="17"/>
                  </a:cubicBezTo>
                  <a:lnTo>
                    <a:pt x="0" y="24"/>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45" name="Freeform 115"/>
            <p:cNvSpPr/>
            <p:nvPr/>
          </p:nvSpPr>
          <p:spPr bwMode="auto">
            <a:xfrm>
              <a:off x="3451" y="1387"/>
              <a:ext cx="69" cy="19"/>
            </a:xfrm>
            <a:custGeom>
              <a:avLst/>
              <a:gdLst>
                <a:gd name="T0" fmla="*/ 28 w 29"/>
                <a:gd name="T1" fmla="*/ 0 h 8"/>
                <a:gd name="T2" fmla="*/ 14 w 29"/>
                <a:gd name="T3" fmla="*/ 5 h 8"/>
                <a:gd name="T4" fmla="*/ 0 w 29"/>
                <a:gd name="T5" fmla="*/ 7 h 8"/>
                <a:gd name="T6" fmla="*/ 14 w 29"/>
                <a:gd name="T7" fmla="*/ 3 h 8"/>
                <a:gd name="T8" fmla="*/ 28 w 29"/>
                <a:gd name="T9" fmla="*/ 0 h 8"/>
              </a:gdLst>
              <a:ahLst/>
              <a:cxnLst>
                <a:cxn ang="0">
                  <a:pos x="T0" y="T1"/>
                </a:cxn>
                <a:cxn ang="0">
                  <a:pos x="T2" y="T3"/>
                </a:cxn>
                <a:cxn ang="0">
                  <a:pos x="T4" y="T5"/>
                </a:cxn>
                <a:cxn ang="0">
                  <a:pos x="T6" y="T7"/>
                </a:cxn>
                <a:cxn ang="0">
                  <a:pos x="T8" y="T9"/>
                </a:cxn>
              </a:cxnLst>
              <a:rect l="0" t="0" r="r" b="b"/>
              <a:pathLst>
                <a:path w="29" h="8">
                  <a:moveTo>
                    <a:pt x="28" y="0"/>
                  </a:moveTo>
                  <a:cubicBezTo>
                    <a:pt x="29" y="1"/>
                    <a:pt x="22" y="3"/>
                    <a:pt x="14" y="5"/>
                  </a:cubicBezTo>
                  <a:cubicBezTo>
                    <a:pt x="6" y="7"/>
                    <a:pt x="0" y="8"/>
                    <a:pt x="0" y="7"/>
                  </a:cubicBezTo>
                  <a:cubicBezTo>
                    <a:pt x="0" y="7"/>
                    <a:pt x="6" y="5"/>
                    <a:pt x="14" y="3"/>
                  </a:cubicBezTo>
                  <a:cubicBezTo>
                    <a:pt x="22" y="1"/>
                    <a:pt x="28" y="0"/>
                    <a:pt x="28" y="0"/>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46" name="Freeform 116"/>
            <p:cNvSpPr/>
            <p:nvPr/>
          </p:nvSpPr>
          <p:spPr bwMode="auto">
            <a:xfrm>
              <a:off x="2928" y="1226"/>
              <a:ext cx="41" cy="349"/>
            </a:xfrm>
            <a:custGeom>
              <a:avLst/>
              <a:gdLst>
                <a:gd name="T0" fmla="*/ 11 w 17"/>
                <a:gd name="T1" fmla="*/ 0 h 147"/>
                <a:gd name="T2" fmla="*/ 7 w 17"/>
                <a:gd name="T3" fmla="*/ 4 h 147"/>
                <a:gd name="T4" fmla="*/ 2 w 17"/>
                <a:gd name="T5" fmla="*/ 20 h 147"/>
                <a:gd name="T6" fmla="*/ 1 w 17"/>
                <a:gd name="T7" fmla="*/ 44 h 147"/>
                <a:gd name="T8" fmla="*/ 3 w 17"/>
                <a:gd name="T9" fmla="*/ 73 h 147"/>
                <a:gd name="T10" fmla="*/ 12 w 17"/>
                <a:gd name="T11" fmla="*/ 126 h 147"/>
                <a:gd name="T12" fmla="*/ 15 w 17"/>
                <a:gd name="T13" fmla="*/ 142 h 147"/>
                <a:gd name="T14" fmla="*/ 16 w 17"/>
                <a:gd name="T15" fmla="*/ 146 h 147"/>
                <a:gd name="T16" fmla="*/ 17 w 17"/>
                <a:gd name="T17" fmla="*/ 147 h 147"/>
                <a:gd name="T18" fmla="*/ 16 w 17"/>
                <a:gd name="T19" fmla="*/ 146 h 147"/>
                <a:gd name="T20" fmla="*/ 15 w 17"/>
                <a:gd name="T21" fmla="*/ 142 h 147"/>
                <a:gd name="T22" fmla="*/ 11 w 17"/>
                <a:gd name="T23" fmla="*/ 126 h 147"/>
                <a:gd name="T24" fmla="*/ 2 w 17"/>
                <a:gd name="T25" fmla="*/ 73 h 147"/>
                <a:gd name="T26" fmla="*/ 0 w 17"/>
                <a:gd name="T27" fmla="*/ 44 h 147"/>
                <a:gd name="T28" fmla="*/ 1 w 17"/>
                <a:gd name="T29" fmla="*/ 19 h 147"/>
                <a:gd name="T30" fmla="*/ 7 w 17"/>
                <a:gd name="T31" fmla="*/ 4 h 147"/>
                <a:gd name="T32" fmla="*/ 11 w 17"/>
                <a:gd name="T33"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147">
                  <a:moveTo>
                    <a:pt x="11" y="0"/>
                  </a:moveTo>
                  <a:cubicBezTo>
                    <a:pt x="11" y="0"/>
                    <a:pt x="9" y="1"/>
                    <a:pt x="7" y="4"/>
                  </a:cubicBezTo>
                  <a:cubicBezTo>
                    <a:pt x="5" y="8"/>
                    <a:pt x="3" y="13"/>
                    <a:pt x="2" y="20"/>
                  </a:cubicBezTo>
                  <a:cubicBezTo>
                    <a:pt x="0" y="26"/>
                    <a:pt x="0" y="34"/>
                    <a:pt x="1" y="44"/>
                  </a:cubicBezTo>
                  <a:cubicBezTo>
                    <a:pt x="1" y="53"/>
                    <a:pt x="2" y="63"/>
                    <a:pt x="3" y="73"/>
                  </a:cubicBezTo>
                  <a:cubicBezTo>
                    <a:pt x="5" y="94"/>
                    <a:pt x="9" y="112"/>
                    <a:pt x="12" y="126"/>
                  </a:cubicBezTo>
                  <a:cubicBezTo>
                    <a:pt x="13" y="132"/>
                    <a:pt x="14" y="138"/>
                    <a:pt x="15" y="142"/>
                  </a:cubicBezTo>
                  <a:cubicBezTo>
                    <a:pt x="16" y="143"/>
                    <a:pt x="16" y="145"/>
                    <a:pt x="16" y="146"/>
                  </a:cubicBezTo>
                  <a:cubicBezTo>
                    <a:pt x="16" y="147"/>
                    <a:pt x="17" y="147"/>
                    <a:pt x="17" y="147"/>
                  </a:cubicBezTo>
                  <a:cubicBezTo>
                    <a:pt x="17" y="147"/>
                    <a:pt x="16" y="147"/>
                    <a:pt x="16" y="146"/>
                  </a:cubicBezTo>
                  <a:cubicBezTo>
                    <a:pt x="16" y="145"/>
                    <a:pt x="15" y="143"/>
                    <a:pt x="15" y="142"/>
                  </a:cubicBezTo>
                  <a:cubicBezTo>
                    <a:pt x="14" y="138"/>
                    <a:pt x="13" y="133"/>
                    <a:pt x="11" y="126"/>
                  </a:cubicBezTo>
                  <a:cubicBezTo>
                    <a:pt x="8" y="113"/>
                    <a:pt x="5" y="94"/>
                    <a:pt x="2" y="73"/>
                  </a:cubicBezTo>
                  <a:cubicBezTo>
                    <a:pt x="1" y="63"/>
                    <a:pt x="1" y="53"/>
                    <a:pt x="0" y="44"/>
                  </a:cubicBezTo>
                  <a:cubicBezTo>
                    <a:pt x="0" y="34"/>
                    <a:pt x="0" y="26"/>
                    <a:pt x="1" y="19"/>
                  </a:cubicBezTo>
                  <a:cubicBezTo>
                    <a:pt x="2" y="13"/>
                    <a:pt x="5" y="7"/>
                    <a:pt x="7" y="4"/>
                  </a:cubicBezTo>
                  <a:cubicBezTo>
                    <a:pt x="9" y="1"/>
                    <a:pt x="11" y="0"/>
                    <a:pt x="11" y="0"/>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47" name="Freeform 117"/>
            <p:cNvSpPr/>
            <p:nvPr/>
          </p:nvSpPr>
          <p:spPr bwMode="auto">
            <a:xfrm>
              <a:off x="2954" y="1095"/>
              <a:ext cx="200" cy="131"/>
            </a:xfrm>
            <a:custGeom>
              <a:avLst/>
              <a:gdLst>
                <a:gd name="T0" fmla="*/ 84 w 84"/>
                <a:gd name="T1" fmla="*/ 0 h 55"/>
                <a:gd name="T2" fmla="*/ 83 w 84"/>
                <a:gd name="T3" fmla="*/ 1 h 55"/>
                <a:gd name="T4" fmla="*/ 80 w 84"/>
                <a:gd name="T5" fmla="*/ 2 h 55"/>
                <a:gd name="T6" fmla="*/ 71 w 84"/>
                <a:gd name="T7" fmla="*/ 7 h 55"/>
                <a:gd name="T8" fmla="*/ 41 w 84"/>
                <a:gd name="T9" fmla="*/ 26 h 55"/>
                <a:gd name="T10" fmla="*/ 12 w 84"/>
                <a:gd name="T11" fmla="*/ 46 h 55"/>
                <a:gd name="T12" fmla="*/ 3 w 84"/>
                <a:gd name="T13" fmla="*/ 53 h 55"/>
                <a:gd name="T14" fmla="*/ 0 w 84"/>
                <a:gd name="T15" fmla="*/ 54 h 55"/>
                <a:gd name="T16" fmla="*/ 0 w 84"/>
                <a:gd name="T17" fmla="*/ 55 h 55"/>
                <a:gd name="T18" fmla="*/ 0 w 84"/>
                <a:gd name="T19" fmla="*/ 54 h 55"/>
                <a:gd name="T20" fmla="*/ 3 w 84"/>
                <a:gd name="T21" fmla="*/ 52 h 55"/>
                <a:gd name="T22" fmla="*/ 11 w 84"/>
                <a:gd name="T23" fmla="*/ 46 h 55"/>
                <a:gd name="T24" fmla="*/ 40 w 84"/>
                <a:gd name="T25" fmla="*/ 25 h 55"/>
                <a:gd name="T26" fmla="*/ 70 w 84"/>
                <a:gd name="T27" fmla="*/ 6 h 55"/>
                <a:gd name="T28" fmla="*/ 80 w 84"/>
                <a:gd name="T29" fmla="*/ 2 h 55"/>
                <a:gd name="T30" fmla="*/ 83 w 84"/>
                <a:gd name="T31" fmla="*/ 1 h 55"/>
                <a:gd name="T32" fmla="*/ 84 w 84"/>
                <a:gd name="T3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4" h="55">
                  <a:moveTo>
                    <a:pt x="84" y="0"/>
                  </a:moveTo>
                  <a:cubicBezTo>
                    <a:pt x="84" y="0"/>
                    <a:pt x="83" y="1"/>
                    <a:pt x="83" y="1"/>
                  </a:cubicBezTo>
                  <a:cubicBezTo>
                    <a:pt x="82" y="1"/>
                    <a:pt x="81" y="2"/>
                    <a:pt x="80" y="2"/>
                  </a:cubicBezTo>
                  <a:cubicBezTo>
                    <a:pt x="78" y="3"/>
                    <a:pt x="75" y="5"/>
                    <a:pt x="71" y="7"/>
                  </a:cubicBezTo>
                  <a:cubicBezTo>
                    <a:pt x="63" y="11"/>
                    <a:pt x="52" y="18"/>
                    <a:pt x="41" y="26"/>
                  </a:cubicBezTo>
                  <a:cubicBezTo>
                    <a:pt x="29" y="34"/>
                    <a:pt x="19" y="41"/>
                    <a:pt x="12" y="46"/>
                  </a:cubicBezTo>
                  <a:cubicBezTo>
                    <a:pt x="8" y="49"/>
                    <a:pt x="5" y="51"/>
                    <a:pt x="3" y="53"/>
                  </a:cubicBezTo>
                  <a:cubicBezTo>
                    <a:pt x="2" y="53"/>
                    <a:pt x="1" y="54"/>
                    <a:pt x="0" y="54"/>
                  </a:cubicBezTo>
                  <a:cubicBezTo>
                    <a:pt x="0" y="55"/>
                    <a:pt x="0" y="55"/>
                    <a:pt x="0" y="55"/>
                  </a:cubicBezTo>
                  <a:cubicBezTo>
                    <a:pt x="0" y="55"/>
                    <a:pt x="0" y="54"/>
                    <a:pt x="0" y="54"/>
                  </a:cubicBezTo>
                  <a:cubicBezTo>
                    <a:pt x="1" y="53"/>
                    <a:pt x="2" y="53"/>
                    <a:pt x="3" y="52"/>
                  </a:cubicBezTo>
                  <a:cubicBezTo>
                    <a:pt x="5" y="50"/>
                    <a:pt x="8" y="48"/>
                    <a:pt x="11" y="46"/>
                  </a:cubicBezTo>
                  <a:cubicBezTo>
                    <a:pt x="19" y="40"/>
                    <a:pt x="29" y="33"/>
                    <a:pt x="40" y="25"/>
                  </a:cubicBezTo>
                  <a:cubicBezTo>
                    <a:pt x="52" y="17"/>
                    <a:pt x="62" y="11"/>
                    <a:pt x="70" y="6"/>
                  </a:cubicBezTo>
                  <a:cubicBezTo>
                    <a:pt x="74" y="4"/>
                    <a:pt x="78" y="3"/>
                    <a:pt x="80" y="2"/>
                  </a:cubicBezTo>
                  <a:cubicBezTo>
                    <a:pt x="81" y="1"/>
                    <a:pt x="82" y="1"/>
                    <a:pt x="83" y="1"/>
                  </a:cubicBezTo>
                  <a:cubicBezTo>
                    <a:pt x="83" y="0"/>
                    <a:pt x="84" y="0"/>
                    <a:pt x="84" y="0"/>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48" name="Freeform 118"/>
            <p:cNvSpPr/>
            <p:nvPr/>
          </p:nvSpPr>
          <p:spPr bwMode="auto">
            <a:xfrm>
              <a:off x="3429" y="1081"/>
              <a:ext cx="178" cy="76"/>
            </a:xfrm>
            <a:custGeom>
              <a:avLst/>
              <a:gdLst>
                <a:gd name="T0" fmla="*/ 75 w 75"/>
                <a:gd name="T1" fmla="*/ 32 h 32"/>
                <a:gd name="T2" fmla="*/ 74 w 75"/>
                <a:gd name="T3" fmla="*/ 32 h 32"/>
                <a:gd name="T4" fmla="*/ 72 w 75"/>
                <a:gd name="T5" fmla="*/ 30 h 32"/>
                <a:gd name="T6" fmla="*/ 65 w 75"/>
                <a:gd name="T7" fmla="*/ 25 h 32"/>
                <a:gd name="T8" fmla="*/ 39 w 75"/>
                <a:gd name="T9" fmla="*/ 12 h 32"/>
                <a:gd name="T10" fmla="*/ 12 w 75"/>
                <a:gd name="T11" fmla="*/ 3 h 32"/>
                <a:gd name="T12" fmla="*/ 3 w 75"/>
                <a:gd name="T13" fmla="*/ 1 h 32"/>
                <a:gd name="T14" fmla="*/ 1 w 75"/>
                <a:gd name="T15" fmla="*/ 0 h 32"/>
                <a:gd name="T16" fmla="*/ 0 w 75"/>
                <a:gd name="T17" fmla="*/ 0 h 32"/>
                <a:gd name="T18" fmla="*/ 1 w 75"/>
                <a:gd name="T19" fmla="*/ 0 h 32"/>
                <a:gd name="T20" fmla="*/ 3 w 75"/>
                <a:gd name="T21" fmla="*/ 0 h 32"/>
                <a:gd name="T22" fmla="*/ 12 w 75"/>
                <a:gd name="T23" fmla="*/ 2 h 32"/>
                <a:gd name="T24" fmla="*/ 40 w 75"/>
                <a:gd name="T25" fmla="*/ 11 h 32"/>
                <a:gd name="T26" fmla="*/ 65 w 75"/>
                <a:gd name="T27" fmla="*/ 25 h 32"/>
                <a:gd name="T28" fmla="*/ 75 w 75"/>
                <a:gd name="T2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5" h="32">
                  <a:moveTo>
                    <a:pt x="75" y="32"/>
                  </a:moveTo>
                  <a:cubicBezTo>
                    <a:pt x="74" y="32"/>
                    <a:pt x="74" y="32"/>
                    <a:pt x="74" y="32"/>
                  </a:cubicBezTo>
                  <a:cubicBezTo>
                    <a:pt x="73" y="31"/>
                    <a:pt x="73" y="31"/>
                    <a:pt x="72" y="30"/>
                  </a:cubicBezTo>
                  <a:cubicBezTo>
                    <a:pt x="70" y="29"/>
                    <a:pt x="68" y="27"/>
                    <a:pt x="65" y="25"/>
                  </a:cubicBezTo>
                  <a:cubicBezTo>
                    <a:pt x="59" y="21"/>
                    <a:pt x="50" y="16"/>
                    <a:pt x="39" y="12"/>
                  </a:cubicBezTo>
                  <a:cubicBezTo>
                    <a:pt x="29" y="8"/>
                    <a:pt x="19" y="5"/>
                    <a:pt x="12" y="3"/>
                  </a:cubicBezTo>
                  <a:cubicBezTo>
                    <a:pt x="8" y="2"/>
                    <a:pt x="5" y="1"/>
                    <a:pt x="3" y="1"/>
                  </a:cubicBezTo>
                  <a:cubicBezTo>
                    <a:pt x="3" y="0"/>
                    <a:pt x="2" y="0"/>
                    <a:pt x="1" y="0"/>
                  </a:cubicBezTo>
                  <a:cubicBezTo>
                    <a:pt x="1" y="0"/>
                    <a:pt x="0" y="0"/>
                    <a:pt x="0" y="0"/>
                  </a:cubicBezTo>
                  <a:cubicBezTo>
                    <a:pt x="0" y="0"/>
                    <a:pt x="1" y="0"/>
                    <a:pt x="1" y="0"/>
                  </a:cubicBezTo>
                  <a:cubicBezTo>
                    <a:pt x="2" y="0"/>
                    <a:pt x="3" y="0"/>
                    <a:pt x="3" y="0"/>
                  </a:cubicBezTo>
                  <a:cubicBezTo>
                    <a:pt x="6" y="1"/>
                    <a:pt x="8" y="1"/>
                    <a:pt x="12" y="2"/>
                  </a:cubicBezTo>
                  <a:cubicBezTo>
                    <a:pt x="19" y="4"/>
                    <a:pt x="29" y="7"/>
                    <a:pt x="40" y="11"/>
                  </a:cubicBezTo>
                  <a:cubicBezTo>
                    <a:pt x="50" y="15"/>
                    <a:pt x="59" y="20"/>
                    <a:pt x="65" y="25"/>
                  </a:cubicBezTo>
                  <a:cubicBezTo>
                    <a:pt x="71" y="29"/>
                    <a:pt x="75" y="32"/>
                    <a:pt x="75" y="32"/>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49" name="Freeform 119"/>
            <p:cNvSpPr/>
            <p:nvPr/>
          </p:nvSpPr>
          <p:spPr bwMode="auto">
            <a:xfrm>
              <a:off x="3118" y="1800"/>
              <a:ext cx="38" cy="83"/>
            </a:xfrm>
            <a:custGeom>
              <a:avLst/>
              <a:gdLst>
                <a:gd name="T0" fmla="*/ 16 w 16"/>
                <a:gd name="T1" fmla="*/ 35 h 35"/>
                <a:gd name="T2" fmla="*/ 14 w 16"/>
                <a:gd name="T3" fmla="*/ 34 h 35"/>
                <a:gd name="T4" fmla="*/ 10 w 16"/>
                <a:gd name="T5" fmla="*/ 32 h 35"/>
                <a:gd name="T6" fmla="*/ 2 w 16"/>
                <a:gd name="T7" fmla="*/ 20 h 35"/>
                <a:gd name="T8" fmla="*/ 3 w 16"/>
                <a:gd name="T9" fmla="*/ 6 h 35"/>
                <a:gd name="T10" fmla="*/ 6 w 16"/>
                <a:gd name="T11" fmla="*/ 2 h 35"/>
                <a:gd name="T12" fmla="*/ 7 w 16"/>
                <a:gd name="T13" fmla="*/ 0 h 35"/>
                <a:gd name="T14" fmla="*/ 4 w 16"/>
                <a:gd name="T15" fmla="*/ 6 h 35"/>
                <a:gd name="T16" fmla="*/ 2 w 16"/>
                <a:gd name="T17" fmla="*/ 20 h 35"/>
                <a:gd name="T18" fmla="*/ 11 w 16"/>
                <a:gd name="T19" fmla="*/ 32 h 35"/>
                <a:gd name="T20" fmla="*/ 16 w 16"/>
                <a:gd name="T21"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35">
                  <a:moveTo>
                    <a:pt x="16" y="35"/>
                  </a:moveTo>
                  <a:cubicBezTo>
                    <a:pt x="16" y="35"/>
                    <a:pt x="15" y="35"/>
                    <a:pt x="14" y="34"/>
                  </a:cubicBezTo>
                  <a:cubicBezTo>
                    <a:pt x="13" y="34"/>
                    <a:pt x="12" y="33"/>
                    <a:pt x="10" y="32"/>
                  </a:cubicBezTo>
                  <a:cubicBezTo>
                    <a:pt x="7" y="30"/>
                    <a:pt x="3" y="26"/>
                    <a:pt x="2" y="20"/>
                  </a:cubicBezTo>
                  <a:cubicBezTo>
                    <a:pt x="0" y="14"/>
                    <a:pt x="2" y="9"/>
                    <a:pt x="3" y="6"/>
                  </a:cubicBezTo>
                  <a:cubicBezTo>
                    <a:pt x="4" y="4"/>
                    <a:pt x="5" y="3"/>
                    <a:pt x="6" y="2"/>
                  </a:cubicBezTo>
                  <a:cubicBezTo>
                    <a:pt x="6" y="1"/>
                    <a:pt x="7" y="0"/>
                    <a:pt x="7" y="0"/>
                  </a:cubicBezTo>
                  <a:cubicBezTo>
                    <a:pt x="7" y="1"/>
                    <a:pt x="5" y="2"/>
                    <a:pt x="4" y="6"/>
                  </a:cubicBezTo>
                  <a:cubicBezTo>
                    <a:pt x="2" y="9"/>
                    <a:pt x="1" y="14"/>
                    <a:pt x="2" y="20"/>
                  </a:cubicBezTo>
                  <a:cubicBezTo>
                    <a:pt x="4" y="26"/>
                    <a:pt x="8" y="29"/>
                    <a:pt x="11" y="32"/>
                  </a:cubicBezTo>
                  <a:cubicBezTo>
                    <a:pt x="14" y="34"/>
                    <a:pt x="16" y="35"/>
                    <a:pt x="16" y="35"/>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50" name="Freeform 120"/>
            <p:cNvSpPr/>
            <p:nvPr/>
          </p:nvSpPr>
          <p:spPr bwMode="auto">
            <a:xfrm>
              <a:off x="3125" y="1779"/>
              <a:ext cx="7" cy="26"/>
            </a:xfrm>
            <a:custGeom>
              <a:avLst/>
              <a:gdLst>
                <a:gd name="T0" fmla="*/ 0 w 3"/>
                <a:gd name="T1" fmla="*/ 0 h 11"/>
                <a:gd name="T2" fmla="*/ 2 w 3"/>
                <a:gd name="T3" fmla="*/ 5 h 11"/>
                <a:gd name="T4" fmla="*/ 3 w 3"/>
                <a:gd name="T5" fmla="*/ 11 h 11"/>
                <a:gd name="T6" fmla="*/ 1 w 3"/>
                <a:gd name="T7" fmla="*/ 6 h 11"/>
                <a:gd name="T8" fmla="*/ 0 w 3"/>
                <a:gd name="T9" fmla="*/ 0 h 11"/>
              </a:gdLst>
              <a:ahLst/>
              <a:cxnLst>
                <a:cxn ang="0">
                  <a:pos x="T0" y="T1"/>
                </a:cxn>
                <a:cxn ang="0">
                  <a:pos x="T2" y="T3"/>
                </a:cxn>
                <a:cxn ang="0">
                  <a:pos x="T4" y="T5"/>
                </a:cxn>
                <a:cxn ang="0">
                  <a:pos x="T6" y="T7"/>
                </a:cxn>
                <a:cxn ang="0">
                  <a:pos x="T8" y="T9"/>
                </a:cxn>
              </a:cxnLst>
              <a:rect l="0" t="0" r="r" b="b"/>
              <a:pathLst>
                <a:path w="3" h="11">
                  <a:moveTo>
                    <a:pt x="0" y="0"/>
                  </a:moveTo>
                  <a:cubicBezTo>
                    <a:pt x="0" y="0"/>
                    <a:pt x="1" y="3"/>
                    <a:pt x="2" y="5"/>
                  </a:cubicBezTo>
                  <a:cubicBezTo>
                    <a:pt x="3" y="8"/>
                    <a:pt x="3" y="11"/>
                    <a:pt x="3" y="11"/>
                  </a:cubicBezTo>
                  <a:cubicBezTo>
                    <a:pt x="3" y="11"/>
                    <a:pt x="2" y="8"/>
                    <a:pt x="1" y="6"/>
                  </a:cubicBezTo>
                  <a:cubicBezTo>
                    <a:pt x="0" y="3"/>
                    <a:pt x="0" y="0"/>
                    <a:pt x="0" y="0"/>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51" name="Freeform 121"/>
            <p:cNvSpPr/>
            <p:nvPr/>
          </p:nvSpPr>
          <p:spPr bwMode="auto">
            <a:xfrm>
              <a:off x="3014" y="1883"/>
              <a:ext cx="529" cy="2025"/>
            </a:xfrm>
            <a:custGeom>
              <a:avLst/>
              <a:gdLst>
                <a:gd name="T0" fmla="*/ 101 w 223"/>
                <a:gd name="T1" fmla="*/ 853 h 853"/>
                <a:gd name="T2" fmla="*/ 223 w 223"/>
                <a:gd name="T3" fmla="*/ 853 h 853"/>
                <a:gd name="T4" fmla="*/ 221 w 223"/>
                <a:gd name="T5" fmla="*/ 431 h 853"/>
                <a:gd name="T6" fmla="*/ 220 w 223"/>
                <a:gd name="T7" fmla="*/ 2 h 853"/>
                <a:gd name="T8" fmla="*/ 55 w 223"/>
                <a:gd name="T9" fmla="*/ 0 h 853"/>
                <a:gd name="T10" fmla="*/ 25 w 223"/>
                <a:gd name="T11" fmla="*/ 56 h 853"/>
                <a:gd name="T12" fmla="*/ 2 w 223"/>
                <a:gd name="T13" fmla="*/ 128 h 853"/>
                <a:gd name="T14" fmla="*/ 20 w 223"/>
                <a:gd name="T15" fmla="*/ 227 h 853"/>
                <a:gd name="T16" fmla="*/ 65 w 223"/>
                <a:gd name="T17" fmla="*/ 371 h 853"/>
                <a:gd name="T18" fmla="*/ 101 w 223"/>
                <a:gd name="T19"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853">
                  <a:moveTo>
                    <a:pt x="101" y="853"/>
                  </a:moveTo>
                  <a:cubicBezTo>
                    <a:pt x="223" y="853"/>
                    <a:pt x="223" y="853"/>
                    <a:pt x="223" y="853"/>
                  </a:cubicBezTo>
                  <a:cubicBezTo>
                    <a:pt x="221" y="431"/>
                    <a:pt x="221" y="431"/>
                    <a:pt x="221" y="431"/>
                  </a:cubicBezTo>
                  <a:cubicBezTo>
                    <a:pt x="220" y="2"/>
                    <a:pt x="220" y="2"/>
                    <a:pt x="220" y="2"/>
                  </a:cubicBezTo>
                  <a:cubicBezTo>
                    <a:pt x="55" y="0"/>
                    <a:pt x="55" y="0"/>
                    <a:pt x="55" y="0"/>
                  </a:cubicBezTo>
                  <a:cubicBezTo>
                    <a:pt x="25" y="56"/>
                    <a:pt x="25" y="56"/>
                    <a:pt x="25" y="56"/>
                  </a:cubicBezTo>
                  <a:cubicBezTo>
                    <a:pt x="13" y="78"/>
                    <a:pt x="5" y="103"/>
                    <a:pt x="2" y="128"/>
                  </a:cubicBezTo>
                  <a:cubicBezTo>
                    <a:pt x="0" y="148"/>
                    <a:pt x="15" y="211"/>
                    <a:pt x="20" y="227"/>
                  </a:cubicBezTo>
                  <a:cubicBezTo>
                    <a:pt x="65" y="371"/>
                    <a:pt x="65" y="371"/>
                    <a:pt x="65" y="371"/>
                  </a:cubicBezTo>
                  <a:lnTo>
                    <a:pt x="101" y="853"/>
                  </a:ln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52" name="Freeform 122"/>
            <p:cNvSpPr/>
            <p:nvPr/>
          </p:nvSpPr>
          <p:spPr bwMode="auto">
            <a:xfrm>
              <a:off x="3322" y="1888"/>
              <a:ext cx="656" cy="1928"/>
            </a:xfrm>
            <a:custGeom>
              <a:avLst/>
              <a:gdLst>
                <a:gd name="T0" fmla="*/ 126 w 276"/>
                <a:gd name="T1" fmla="*/ 0 h 812"/>
                <a:gd name="T2" fmla="*/ 260 w 276"/>
                <a:gd name="T3" fmla="*/ 366 h 812"/>
                <a:gd name="T4" fmla="*/ 243 w 276"/>
                <a:gd name="T5" fmla="*/ 509 h 812"/>
                <a:gd name="T6" fmla="*/ 88 w 276"/>
                <a:gd name="T7" fmla="*/ 812 h 812"/>
                <a:gd name="T8" fmla="*/ 0 w 276"/>
                <a:gd name="T9" fmla="*/ 703 h 812"/>
                <a:gd name="T10" fmla="*/ 130 w 276"/>
                <a:gd name="T11" fmla="*/ 431 h 812"/>
                <a:gd name="T12" fmla="*/ 15 w 276"/>
                <a:gd name="T13" fmla="*/ 245 h 812"/>
                <a:gd name="T14" fmla="*/ 35 w 276"/>
                <a:gd name="T15" fmla="*/ 1 h 812"/>
                <a:gd name="T16" fmla="*/ 89 w 276"/>
                <a:gd name="T17" fmla="*/ 0 h 812"/>
                <a:gd name="T18" fmla="*/ 126 w 276"/>
                <a:gd name="T19" fmla="*/ 0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6" h="812">
                  <a:moveTo>
                    <a:pt x="126" y="0"/>
                  </a:moveTo>
                  <a:cubicBezTo>
                    <a:pt x="260" y="366"/>
                    <a:pt x="260" y="366"/>
                    <a:pt x="260" y="366"/>
                  </a:cubicBezTo>
                  <a:cubicBezTo>
                    <a:pt x="276" y="415"/>
                    <a:pt x="270" y="463"/>
                    <a:pt x="243" y="509"/>
                  </a:cubicBezTo>
                  <a:cubicBezTo>
                    <a:pt x="88" y="812"/>
                    <a:pt x="88" y="812"/>
                    <a:pt x="88" y="812"/>
                  </a:cubicBezTo>
                  <a:cubicBezTo>
                    <a:pt x="0" y="703"/>
                    <a:pt x="0" y="703"/>
                    <a:pt x="0" y="703"/>
                  </a:cubicBezTo>
                  <a:cubicBezTo>
                    <a:pt x="130" y="431"/>
                    <a:pt x="130" y="431"/>
                    <a:pt x="130" y="431"/>
                  </a:cubicBezTo>
                  <a:cubicBezTo>
                    <a:pt x="15" y="245"/>
                    <a:pt x="15" y="245"/>
                    <a:pt x="15" y="245"/>
                  </a:cubicBezTo>
                  <a:cubicBezTo>
                    <a:pt x="35" y="1"/>
                    <a:pt x="35" y="1"/>
                    <a:pt x="35" y="1"/>
                  </a:cubicBezTo>
                  <a:cubicBezTo>
                    <a:pt x="89" y="0"/>
                    <a:pt x="89" y="0"/>
                    <a:pt x="89" y="0"/>
                  </a:cubicBezTo>
                  <a:lnTo>
                    <a:pt x="126" y="0"/>
                  </a:ln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53" name="Freeform 123"/>
            <p:cNvSpPr/>
            <p:nvPr/>
          </p:nvSpPr>
          <p:spPr bwMode="auto">
            <a:xfrm>
              <a:off x="3510" y="2180"/>
              <a:ext cx="36" cy="1728"/>
            </a:xfrm>
            <a:custGeom>
              <a:avLst/>
              <a:gdLst>
                <a:gd name="T0" fmla="*/ 0 w 15"/>
                <a:gd name="T1" fmla="*/ 0 h 728"/>
                <a:gd name="T2" fmla="*/ 0 w 15"/>
                <a:gd name="T3" fmla="*/ 2 h 728"/>
                <a:gd name="T4" fmla="*/ 0 w 15"/>
                <a:gd name="T5" fmla="*/ 7 h 728"/>
                <a:gd name="T6" fmla="*/ 1 w 15"/>
                <a:gd name="T7" fmla="*/ 28 h 728"/>
                <a:gd name="T8" fmla="*/ 5 w 15"/>
                <a:gd name="T9" fmla="*/ 106 h 728"/>
                <a:gd name="T10" fmla="*/ 11 w 15"/>
                <a:gd name="T11" fmla="*/ 222 h 728"/>
                <a:gd name="T12" fmla="*/ 14 w 15"/>
                <a:gd name="T13" fmla="*/ 290 h 728"/>
                <a:gd name="T14" fmla="*/ 14 w 15"/>
                <a:gd name="T15" fmla="*/ 326 h 728"/>
                <a:gd name="T16" fmla="*/ 14 w 15"/>
                <a:gd name="T17" fmla="*/ 363 h 728"/>
                <a:gd name="T18" fmla="*/ 15 w 15"/>
                <a:gd name="T19" fmla="*/ 621 h 728"/>
                <a:gd name="T20" fmla="*/ 15 w 15"/>
                <a:gd name="T21" fmla="*/ 699 h 728"/>
                <a:gd name="T22" fmla="*/ 14 w 15"/>
                <a:gd name="T23" fmla="*/ 720 h 728"/>
                <a:gd name="T24" fmla="*/ 14 w 15"/>
                <a:gd name="T25" fmla="*/ 726 h 728"/>
                <a:gd name="T26" fmla="*/ 14 w 15"/>
                <a:gd name="T27" fmla="*/ 728 h 728"/>
                <a:gd name="T28" fmla="*/ 14 w 15"/>
                <a:gd name="T29" fmla="*/ 726 h 728"/>
                <a:gd name="T30" fmla="*/ 14 w 15"/>
                <a:gd name="T31" fmla="*/ 720 h 728"/>
                <a:gd name="T32" fmla="*/ 14 w 15"/>
                <a:gd name="T33" fmla="*/ 699 h 728"/>
                <a:gd name="T34" fmla="*/ 13 w 15"/>
                <a:gd name="T35" fmla="*/ 621 h 728"/>
                <a:gd name="T36" fmla="*/ 12 w 15"/>
                <a:gd name="T37" fmla="*/ 363 h 728"/>
                <a:gd name="T38" fmla="*/ 12 w 15"/>
                <a:gd name="T39" fmla="*/ 326 h 728"/>
                <a:gd name="T40" fmla="*/ 12 w 15"/>
                <a:gd name="T41" fmla="*/ 290 h 728"/>
                <a:gd name="T42" fmla="*/ 9 w 15"/>
                <a:gd name="T43" fmla="*/ 222 h 728"/>
                <a:gd name="T44" fmla="*/ 4 w 15"/>
                <a:gd name="T45" fmla="*/ 106 h 728"/>
                <a:gd name="T46" fmla="*/ 1 w 15"/>
                <a:gd name="T47" fmla="*/ 28 h 728"/>
                <a:gd name="T48" fmla="*/ 0 w 15"/>
                <a:gd name="T49" fmla="*/ 7 h 728"/>
                <a:gd name="T50" fmla="*/ 0 w 15"/>
                <a:gd name="T51" fmla="*/ 2 h 728"/>
                <a:gd name="T52" fmla="*/ 0 w 15"/>
                <a:gd name="T53" fmla="*/ 0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 h="728">
                  <a:moveTo>
                    <a:pt x="0" y="0"/>
                  </a:moveTo>
                  <a:cubicBezTo>
                    <a:pt x="0" y="0"/>
                    <a:pt x="0" y="0"/>
                    <a:pt x="0" y="2"/>
                  </a:cubicBezTo>
                  <a:cubicBezTo>
                    <a:pt x="0" y="3"/>
                    <a:pt x="0" y="5"/>
                    <a:pt x="0" y="7"/>
                  </a:cubicBezTo>
                  <a:cubicBezTo>
                    <a:pt x="1" y="12"/>
                    <a:pt x="1" y="19"/>
                    <a:pt x="1" y="28"/>
                  </a:cubicBezTo>
                  <a:cubicBezTo>
                    <a:pt x="2" y="47"/>
                    <a:pt x="4" y="73"/>
                    <a:pt x="5" y="106"/>
                  </a:cubicBezTo>
                  <a:cubicBezTo>
                    <a:pt x="7" y="139"/>
                    <a:pt x="9" y="178"/>
                    <a:pt x="11" y="222"/>
                  </a:cubicBezTo>
                  <a:cubicBezTo>
                    <a:pt x="11" y="244"/>
                    <a:pt x="13" y="266"/>
                    <a:pt x="14" y="290"/>
                  </a:cubicBezTo>
                  <a:cubicBezTo>
                    <a:pt x="14" y="302"/>
                    <a:pt x="14" y="314"/>
                    <a:pt x="14" y="326"/>
                  </a:cubicBezTo>
                  <a:cubicBezTo>
                    <a:pt x="14" y="338"/>
                    <a:pt x="14" y="351"/>
                    <a:pt x="14" y="363"/>
                  </a:cubicBezTo>
                  <a:cubicBezTo>
                    <a:pt x="14" y="464"/>
                    <a:pt x="15" y="555"/>
                    <a:pt x="15" y="621"/>
                  </a:cubicBezTo>
                  <a:cubicBezTo>
                    <a:pt x="15" y="654"/>
                    <a:pt x="15" y="680"/>
                    <a:pt x="15" y="699"/>
                  </a:cubicBezTo>
                  <a:cubicBezTo>
                    <a:pt x="15" y="708"/>
                    <a:pt x="14" y="715"/>
                    <a:pt x="14" y="720"/>
                  </a:cubicBezTo>
                  <a:cubicBezTo>
                    <a:pt x="14" y="723"/>
                    <a:pt x="14" y="724"/>
                    <a:pt x="14" y="726"/>
                  </a:cubicBezTo>
                  <a:cubicBezTo>
                    <a:pt x="14" y="727"/>
                    <a:pt x="14" y="728"/>
                    <a:pt x="14" y="728"/>
                  </a:cubicBezTo>
                  <a:cubicBezTo>
                    <a:pt x="14" y="728"/>
                    <a:pt x="14" y="727"/>
                    <a:pt x="14" y="726"/>
                  </a:cubicBezTo>
                  <a:cubicBezTo>
                    <a:pt x="14" y="724"/>
                    <a:pt x="14" y="723"/>
                    <a:pt x="14" y="720"/>
                  </a:cubicBezTo>
                  <a:cubicBezTo>
                    <a:pt x="14" y="715"/>
                    <a:pt x="14" y="708"/>
                    <a:pt x="14" y="699"/>
                  </a:cubicBezTo>
                  <a:cubicBezTo>
                    <a:pt x="14" y="680"/>
                    <a:pt x="13" y="654"/>
                    <a:pt x="13" y="621"/>
                  </a:cubicBezTo>
                  <a:cubicBezTo>
                    <a:pt x="13" y="555"/>
                    <a:pt x="13" y="464"/>
                    <a:pt x="12" y="363"/>
                  </a:cubicBezTo>
                  <a:cubicBezTo>
                    <a:pt x="12" y="351"/>
                    <a:pt x="12" y="338"/>
                    <a:pt x="12" y="326"/>
                  </a:cubicBezTo>
                  <a:cubicBezTo>
                    <a:pt x="12" y="314"/>
                    <a:pt x="12" y="302"/>
                    <a:pt x="12" y="290"/>
                  </a:cubicBezTo>
                  <a:cubicBezTo>
                    <a:pt x="11" y="266"/>
                    <a:pt x="10" y="244"/>
                    <a:pt x="9" y="222"/>
                  </a:cubicBezTo>
                  <a:cubicBezTo>
                    <a:pt x="7" y="178"/>
                    <a:pt x="5" y="139"/>
                    <a:pt x="4" y="106"/>
                  </a:cubicBezTo>
                  <a:cubicBezTo>
                    <a:pt x="2" y="73"/>
                    <a:pt x="1" y="47"/>
                    <a:pt x="1" y="28"/>
                  </a:cubicBezTo>
                  <a:cubicBezTo>
                    <a:pt x="0" y="19"/>
                    <a:pt x="0" y="12"/>
                    <a:pt x="0" y="7"/>
                  </a:cubicBezTo>
                  <a:cubicBezTo>
                    <a:pt x="0" y="5"/>
                    <a:pt x="0" y="3"/>
                    <a:pt x="0" y="2"/>
                  </a:cubicBezTo>
                  <a:cubicBezTo>
                    <a:pt x="0" y="0"/>
                    <a:pt x="0" y="0"/>
                    <a:pt x="0" y="0"/>
                  </a:cubicBezTo>
                  <a:close/>
                </a:path>
              </a:pathLst>
            </a:custGeom>
            <a:solidFill>
              <a:srgbClr val="455A6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54" name="Freeform 124"/>
            <p:cNvSpPr/>
            <p:nvPr/>
          </p:nvSpPr>
          <p:spPr bwMode="auto">
            <a:xfrm>
              <a:off x="3501" y="1905"/>
              <a:ext cx="14" cy="244"/>
            </a:xfrm>
            <a:custGeom>
              <a:avLst/>
              <a:gdLst>
                <a:gd name="T0" fmla="*/ 1 w 6"/>
                <a:gd name="T1" fmla="*/ 0 h 103"/>
                <a:gd name="T2" fmla="*/ 2 w 6"/>
                <a:gd name="T3" fmla="*/ 4 h 103"/>
                <a:gd name="T4" fmla="*/ 3 w 6"/>
                <a:gd name="T5" fmla="*/ 15 h 103"/>
                <a:gd name="T6" fmla="*/ 6 w 6"/>
                <a:gd name="T7" fmla="*/ 52 h 103"/>
                <a:gd name="T8" fmla="*/ 6 w 6"/>
                <a:gd name="T9" fmla="*/ 88 h 103"/>
                <a:gd name="T10" fmla="*/ 6 w 6"/>
                <a:gd name="T11" fmla="*/ 99 h 103"/>
                <a:gd name="T12" fmla="*/ 5 w 6"/>
                <a:gd name="T13" fmla="*/ 103 h 103"/>
                <a:gd name="T14" fmla="*/ 5 w 6"/>
                <a:gd name="T15" fmla="*/ 88 h 103"/>
                <a:gd name="T16" fmla="*/ 4 w 6"/>
                <a:gd name="T17" fmla="*/ 52 h 103"/>
                <a:gd name="T18" fmla="*/ 2 w 6"/>
                <a:gd name="T19" fmla="*/ 15 h 103"/>
                <a:gd name="T20" fmla="*/ 1 w 6"/>
                <a:gd name="T21"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03">
                  <a:moveTo>
                    <a:pt x="1" y="0"/>
                  </a:moveTo>
                  <a:cubicBezTo>
                    <a:pt x="1" y="0"/>
                    <a:pt x="1" y="2"/>
                    <a:pt x="2" y="4"/>
                  </a:cubicBezTo>
                  <a:cubicBezTo>
                    <a:pt x="2" y="7"/>
                    <a:pt x="2" y="11"/>
                    <a:pt x="3" y="15"/>
                  </a:cubicBezTo>
                  <a:cubicBezTo>
                    <a:pt x="4" y="25"/>
                    <a:pt x="5" y="37"/>
                    <a:pt x="6" y="52"/>
                  </a:cubicBezTo>
                  <a:cubicBezTo>
                    <a:pt x="6" y="66"/>
                    <a:pt x="6" y="79"/>
                    <a:pt x="6" y="88"/>
                  </a:cubicBezTo>
                  <a:cubicBezTo>
                    <a:pt x="6" y="93"/>
                    <a:pt x="6" y="96"/>
                    <a:pt x="6" y="99"/>
                  </a:cubicBezTo>
                  <a:cubicBezTo>
                    <a:pt x="6" y="102"/>
                    <a:pt x="5" y="103"/>
                    <a:pt x="5" y="103"/>
                  </a:cubicBezTo>
                  <a:cubicBezTo>
                    <a:pt x="5" y="103"/>
                    <a:pt x="5" y="97"/>
                    <a:pt x="5" y="88"/>
                  </a:cubicBezTo>
                  <a:cubicBezTo>
                    <a:pt x="5" y="79"/>
                    <a:pt x="4" y="66"/>
                    <a:pt x="4" y="52"/>
                  </a:cubicBezTo>
                  <a:cubicBezTo>
                    <a:pt x="3" y="38"/>
                    <a:pt x="2" y="25"/>
                    <a:pt x="2" y="15"/>
                  </a:cubicBezTo>
                  <a:cubicBezTo>
                    <a:pt x="1" y="6"/>
                    <a:pt x="0" y="0"/>
                    <a:pt x="1" y="0"/>
                  </a:cubicBezTo>
                  <a:close/>
                </a:path>
              </a:pathLst>
            </a:custGeom>
            <a:solidFill>
              <a:srgbClr val="455A6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55" name="Freeform 125"/>
            <p:cNvSpPr/>
            <p:nvPr/>
          </p:nvSpPr>
          <p:spPr bwMode="auto">
            <a:xfrm>
              <a:off x="3427" y="1921"/>
              <a:ext cx="36" cy="36"/>
            </a:xfrm>
            <a:custGeom>
              <a:avLst/>
              <a:gdLst>
                <a:gd name="T0" fmla="*/ 5 w 15"/>
                <a:gd name="T1" fmla="*/ 2 h 15"/>
                <a:gd name="T2" fmla="*/ 2 w 15"/>
                <a:gd name="T3" fmla="*/ 6 h 15"/>
                <a:gd name="T4" fmla="*/ 4 w 15"/>
                <a:gd name="T5" fmla="*/ 11 h 15"/>
                <a:gd name="T6" fmla="*/ 10 w 15"/>
                <a:gd name="T7" fmla="*/ 12 h 15"/>
                <a:gd name="T8" fmla="*/ 13 w 15"/>
                <a:gd name="T9" fmla="*/ 7 h 15"/>
                <a:gd name="T10" fmla="*/ 10 w 15"/>
                <a:gd name="T11" fmla="*/ 3 h 15"/>
                <a:gd name="T12" fmla="*/ 5 w 15"/>
                <a:gd name="T13" fmla="*/ 2 h 15"/>
                <a:gd name="T14" fmla="*/ 6 w 15"/>
                <a:gd name="T15" fmla="*/ 1 h 15"/>
                <a:gd name="T16" fmla="*/ 11 w 15"/>
                <a:gd name="T17" fmla="*/ 1 h 15"/>
                <a:gd name="T18" fmla="*/ 15 w 15"/>
                <a:gd name="T19" fmla="*/ 7 h 15"/>
                <a:gd name="T20" fmla="*/ 11 w 15"/>
                <a:gd name="T21" fmla="*/ 14 h 15"/>
                <a:gd name="T22" fmla="*/ 2 w 15"/>
                <a:gd name="T23" fmla="*/ 12 h 15"/>
                <a:gd name="T24" fmla="*/ 1 w 15"/>
                <a:gd name="T25" fmla="*/ 6 h 15"/>
                <a:gd name="T26" fmla="*/ 3 w 15"/>
                <a:gd name="T27" fmla="*/ 2 h 15"/>
                <a:gd name="T28" fmla="*/ 5 w 15"/>
                <a:gd name="T29"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15">
                  <a:moveTo>
                    <a:pt x="5" y="2"/>
                  </a:moveTo>
                  <a:cubicBezTo>
                    <a:pt x="5" y="2"/>
                    <a:pt x="3" y="3"/>
                    <a:pt x="2" y="6"/>
                  </a:cubicBezTo>
                  <a:cubicBezTo>
                    <a:pt x="2" y="8"/>
                    <a:pt x="2" y="10"/>
                    <a:pt x="4" y="11"/>
                  </a:cubicBezTo>
                  <a:cubicBezTo>
                    <a:pt x="5" y="12"/>
                    <a:pt x="8" y="13"/>
                    <a:pt x="10" y="12"/>
                  </a:cubicBezTo>
                  <a:cubicBezTo>
                    <a:pt x="12" y="11"/>
                    <a:pt x="13" y="9"/>
                    <a:pt x="13" y="7"/>
                  </a:cubicBezTo>
                  <a:cubicBezTo>
                    <a:pt x="13" y="5"/>
                    <a:pt x="11" y="3"/>
                    <a:pt x="10" y="3"/>
                  </a:cubicBezTo>
                  <a:cubicBezTo>
                    <a:pt x="7" y="1"/>
                    <a:pt x="5" y="2"/>
                    <a:pt x="5" y="2"/>
                  </a:cubicBezTo>
                  <a:cubicBezTo>
                    <a:pt x="5" y="2"/>
                    <a:pt x="5" y="1"/>
                    <a:pt x="6" y="1"/>
                  </a:cubicBezTo>
                  <a:cubicBezTo>
                    <a:pt x="7" y="1"/>
                    <a:pt x="9" y="0"/>
                    <a:pt x="11" y="1"/>
                  </a:cubicBezTo>
                  <a:cubicBezTo>
                    <a:pt x="13" y="2"/>
                    <a:pt x="15" y="4"/>
                    <a:pt x="15" y="7"/>
                  </a:cubicBezTo>
                  <a:cubicBezTo>
                    <a:pt x="15" y="10"/>
                    <a:pt x="14" y="13"/>
                    <a:pt x="11" y="14"/>
                  </a:cubicBezTo>
                  <a:cubicBezTo>
                    <a:pt x="7" y="15"/>
                    <a:pt x="4" y="14"/>
                    <a:pt x="2" y="12"/>
                  </a:cubicBezTo>
                  <a:cubicBezTo>
                    <a:pt x="0" y="11"/>
                    <a:pt x="0" y="8"/>
                    <a:pt x="1" y="6"/>
                  </a:cubicBezTo>
                  <a:cubicBezTo>
                    <a:pt x="1" y="4"/>
                    <a:pt x="2" y="3"/>
                    <a:pt x="3" y="2"/>
                  </a:cubicBezTo>
                  <a:cubicBezTo>
                    <a:pt x="4" y="2"/>
                    <a:pt x="5" y="2"/>
                    <a:pt x="5" y="2"/>
                  </a:cubicBezTo>
                  <a:close/>
                </a:path>
              </a:pathLst>
            </a:custGeom>
            <a:solidFill>
              <a:srgbClr val="455A6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56" name="Freeform 126"/>
            <p:cNvSpPr/>
            <p:nvPr/>
          </p:nvSpPr>
          <p:spPr bwMode="auto">
            <a:xfrm>
              <a:off x="3135" y="1907"/>
              <a:ext cx="157" cy="128"/>
            </a:xfrm>
            <a:custGeom>
              <a:avLst/>
              <a:gdLst>
                <a:gd name="T0" fmla="*/ 64 w 66"/>
                <a:gd name="T1" fmla="*/ 0 h 54"/>
                <a:gd name="T2" fmla="*/ 65 w 66"/>
                <a:gd name="T3" fmla="*/ 4 h 54"/>
                <a:gd name="T4" fmla="*/ 65 w 66"/>
                <a:gd name="T5" fmla="*/ 15 h 54"/>
                <a:gd name="T6" fmla="*/ 61 w 66"/>
                <a:gd name="T7" fmla="*/ 31 h 54"/>
                <a:gd name="T8" fmla="*/ 48 w 66"/>
                <a:gd name="T9" fmla="*/ 46 h 54"/>
                <a:gd name="T10" fmla="*/ 29 w 66"/>
                <a:gd name="T11" fmla="*/ 53 h 54"/>
                <a:gd name="T12" fmla="*/ 13 w 66"/>
                <a:gd name="T13" fmla="*/ 52 h 54"/>
                <a:gd name="T14" fmla="*/ 3 w 66"/>
                <a:gd name="T15" fmla="*/ 49 h 54"/>
                <a:gd name="T16" fmla="*/ 0 w 66"/>
                <a:gd name="T17" fmla="*/ 46 h 54"/>
                <a:gd name="T18" fmla="*/ 14 w 66"/>
                <a:gd name="T19" fmla="*/ 51 h 54"/>
                <a:gd name="T20" fmla="*/ 47 w 66"/>
                <a:gd name="T21" fmla="*/ 44 h 54"/>
                <a:gd name="T22" fmla="*/ 64 w 66"/>
                <a:gd name="T23" fmla="*/ 15 h 54"/>
                <a:gd name="T24" fmla="*/ 64 w 66"/>
                <a:gd name="T25"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6" h="54">
                  <a:moveTo>
                    <a:pt x="64" y="0"/>
                  </a:moveTo>
                  <a:cubicBezTo>
                    <a:pt x="64" y="0"/>
                    <a:pt x="64" y="2"/>
                    <a:pt x="65" y="4"/>
                  </a:cubicBezTo>
                  <a:cubicBezTo>
                    <a:pt x="65" y="7"/>
                    <a:pt x="66" y="11"/>
                    <a:pt x="65" y="15"/>
                  </a:cubicBezTo>
                  <a:cubicBezTo>
                    <a:pt x="65" y="20"/>
                    <a:pt x="63" y="25"/>
                    <a:pt x="61" y="31"/>
                  </a:cubicBezTo>
                  <a:cubicBezTo>
                    <a:pt x="58" y="36"/>
                    <a:pt x="54" y="42"/>
                    <a:pt x="48" y="46"/>
                  </a:cubicBezTo>
                  <a:cubicBezTo>
                    <a:pt x="42" y="50"/>
                    <a:pt x="35" y="52"/>
                    <a:pt x="29" y="53"/>
                  </a:cubicBezTo>
                  <a:cubicBezTo>
                    <a:pt x="23" y="54"/>
                    <a:pt x="18" y="54"/>
                    <a:pt x="13" y="52"/>
                  </a:cubicBezTo>
                  <a:cubicBezTo>
                    <a:pt x="9" y="51"/>
                    <a:pt x="5" y="50"/>
                    <a:pt x="3" y="49"/>
                  </a:cubicBezTo>
                  <a:cubicBezTo>
                    <a:pt x="1" y="47"/>
                    <a:pt x="0" y="46"/>
                    <a:pt x="0" y="46"/>
                  </a:cubicBezTo>
                  <a:cubicBezTo>
                    <a:pt x="0" y="46"/>
                    <a:pt x="5" y="49"/>
                    <a:pt x="14" y="51"/>
                  </a:cubicBezTo>
                  <a:cubicBezTo>
                    <a:pt x="22" y="53"/>
                    <a:pt x="35" y="52"/>
                    <a:pt x="47" y="44"/>
                  </a:cubicBezTo>
                  <a:cubicBezTo>
                    <a:pt x="58" y="36"/>
                    <a:pt x="63" y="24"/>
                    <a:pt x="64" y="15"/>
                  </a:cubicBezTo>
                  <a:cubicBezTo>
                    <a:pt x="65" y="6"/>
                    <a:pt x="63" y="0"/>
                    <a:pt x="64" y="0"/>
                  </a:cubicBezTo>
                  <a:close/>
                </a:path>
              </a:pathLst>
            </a:custGeom>
            <a:solidFill>
              <a:srgbClr val="455A6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57" name="Freeform 127"/>
            <p:cNvSpPr/>
            <p:nvPr/>
          </p:nvSpPr>
          <p:spPr bwMode="auto">
            <a:xfrm>
              <a:off x="3581" y="1907"/>
              <a:ext cx="79" cy="86"/>
            </a:xfrm>
            <a:custGeom>
              <a:avLst/>
              <a:gdLst>
                <a:gd name="T0" fmla="*/ 33 w 33"/>
                <a:gd name="T1" fmla="*/ 35 h 36"/>
                <a:gd name="T2" fmla="*/ 25 w 33"/>
                <a:gd name="T3" fmla="*/ 35 h 36"/>
                <a:gd name="T4" fmla="*/ 9 w 33"/>
                <a:gd name="T5" fmla="*/ 24 h 36"/>
                <a:gd name="T6" fmla="*/ 1 w 33"/>
                <a:gd name="T7" fmla="*/ 8 h 36"/>
                <a:gd name="T8" fmla="*/ 1 w 33"/>
                <a:gd name="T9" fmla="*/ 0 h 36"/>
                <a:gd name="T10" fmla="*/ 2 w 33"/>
                <a:gd name="T11" fmla="*/ 7 h 36"/>
                <a:gd name="T12" fmla="*/ 11 w 33"/>
                <a:gd name="T13" fmla="*/ 23 h 36"/>
                <a:gd name="T14" fmla="*/ 26 w 33"/>
                <a:gd name="T15" fmla="*/ 33 h 36"/>
                <a:gd name="T16" fmla="*/ 33 w 33"/>
                <a:gd name="T17" fmla="*/ 3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6">
                  <a:moveTo>
                    <a:pt x="33" y="35"/>
                  </a:moveTo>
                  <a:cubicBezTo>
                    <a:pt x="33" y="36"/>
                    <a:pt x="30" y="36"/>
                    <a:pt x="25" y="35"/>
                  </a:cubicBezTo>
                  <a:cubicBezTo>
                    <a:pt x="20" y="33"/>
                    <a:pt x="14" y="30"/>
                    <a:pt x="9" y="24"/>
                  </a:cubicBezTo>
                  <a:cubicBezTo>
                    <a:pt x="4" y="19"/>
                    <a:pt x="2" y="13"/>
                    <a:pt x="1" y="8"/>
                  </a:cubicBezTo>
                  <a:cubicBezTo>
                    <a:pt x="0" y="3"/>
                    <a:pt x="0" y="0"/>
                    <a:pt x="1" y="0"/>
                  </a:cubicBezTo>
                  <a:cubicBezTo>
                    <a:pt x="1" y="0"/>
                    <a:pt x="1" y="3"/>
                    <a:pt x="2" y="7"/>
                  </a:cubicBezTo>
                  <a:cubicBezTo>
                    <a:pt x="3" y="12"/>
                    <a:pt x="6" y="18"/>
                    <a:pt x="11" y="23"/>
                  </a:cubicBezTo>
                  <a:cubicBezTo>
                    <a:pt x="16" y="28"/>
                    <a:pt x="21" y="32"/>
                    <a:pt x="26" y="33"/>
                  </a:cubicBezTo>
                  <a:cubicBezTo>
                    <a:pt x="30" y="35"/>
                    <a:pt x="33" y="35"/>
                    <a:pt x="33" y="35"/>
                  </a:cubicBezTo>
                  <a:close/>
                </a:path>
              </a:pathLst>
            </a:custGeom>
            <a:solidFill>
              <a:srgbClr val="455A6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58" name="Freeform 128"/>
            <p:cNvSpPr/>
            <p:nvPr/>
          </p:nvSpPr>
          <p:spPr bwMode="auto">
            <a:xfrm>
              <a:off x="3652" y="2897"/>
              <a:ext cx="122" cy="55"/>
            </a:xfrm>
            <a:custGeom>
              <a:avLst/>
              <a:gdLst>
                <a:gd name="T0" fmla="*/ 50 w 51"/>
                <a:gd name="T1" fmla="*/ 12 h 23"/>
                <a:gd name="T2" fmla="*/ 43 w 51"/>
                <a:gd name="T3" fmla="*/ 18 h 23"/>
                <a:gd name="T4" fmla="*/ 34 w 51"/>
                <a:gd name="T5" fmla="*/ 22 h 23"/>
                <a:gd name="T6" fmla="*/ 22 w 51"/>
                <a:gd name="T7" fmla="*/ 22 h 23"/>
                <a:gd name="T8" fmla="*/ 5 w 51"/>
                <a:gd name="T9" fmla="*/ 8 h 23"/>
                <a:gd name="T10" fmla="*/ 0 w 51"/>
                <a:gd name="T11" fmla="*/ 0 h 23"/>
                <a:gd name="T12" fmla="*/ 6 w 51"/>
                <a:gd name="T13" fmla="*/ 7 h 23"/>
                <a:gd name="T14" fmla="*/ 23 w 51"/>
                <a:gd name="T15" fmla="*/ 20 h 23"/>
                <a:gd name="T16" fmla="*/ 43 w 51"/>
                <a:gd name="T17" fmla="*/ 17 h 23"/>
                <a:gd name="T18" fmla="*/ 50 w 51"/>
                <a:gd name="T19"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23">
                  <a:moveTo>
                    <a:pt x="50" y="12"/>
                  </a:moveTo>
                  <a:cubicBezTo>
                    <a:pt x="51" y="13"/>
                    <a:pt x="48" y="15"/>
                    <a:pt x="43" y="18"/>
                  </a:cubicBezTo>
                  <a:cubicBezTo>
                    <a:pt x="41" y="20"/>
                    <a:pt x="38" y="21"/>
                    <a:pt x="34" y="22"/>
                  </a:cubicBezTo>
                  <a:cubicBezTo>
                    <a:pt x="31" y="23"/>
                    <a:pt x="26" y="23"/>
                    <a:pt x="22" y="22"/>
                  </a:cubicBezTo>
                  <a:cubicBezTo>
                    <a:pt x="13" y="19"/>
                    <a:pt x="8" y="13"/>
                    <a:pt x="5" y="8"/>
                  </a:cubicBezTo>
                  <a:cubicBezTo>
                    <a:pt x="2" y="4"/>
                    <a:pt x="0" y="1"/>
                    <a:pt x="0" y="0"/>
                  </a:cubicBezTo>
                  <a:cubicBezTo>
                    <a:pt x="0" y="0"/>
                    <a:pt x="3" y="3"/>
                    <a:pt x="6" y="7"/>
                  </a:cubicBezTo>
                  <a:cubicBezTo>
                    <a:pt x="10" y="11"/>
                    <a:pt x="15" y="17"/>
                    <a:pt x="23" y="20"/>
                  </a:cubicBezTo>
                  <a:cubicBezTo>
                    <a:pt x="30" y="22"/>
                    <a:pt x="38" y="19"/>
                    <a:pt x="43" y="17"/>
                  </a:cubicBezTo>
                  <a:cubicBezTo>
                    <a:pt x="47" y="14"/>
                    <a:pt x="50" y="12"/>
                    <a:pt x="50" y="12"/>
                  </a:cubicBezTo>
                  <a:close/>
                </a:path>
              </a:pathLst>
            </a:custGeom>
            <a:solidFill>
              <a:srgbClr val="455A6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59" name="Freeform 129"/>
            <p:cNvSpPr/>
            <p:nvPr/>
          </p:nvSpPr>
          <p:spPr bwMode="auto">
            <a:xfrm>
              <a:off x="3643" y="2902"/>
              <a:ext cx="57" cy="81"/>
            </a:xfrm>
            <a:custGeom>
              <a:avLst/>
              <a:gdLst>
                <a:gd name="T0" fmla="*/ 24 w 24"/>
                <a:gd name="T1" fmla="*/ 34 h 34"/>
                <a:gd name="T2" fmla="*/ 11 w 24"/>
                <a:gd name="T3" fmla="*/ 18 h 34"/>
                <a:gd name="T4" fmla="*/ 0 w 24"/>
                <a:gd name="T5" fmla="*/ 1 h 34"/>
                <a:gd name="T6" fmla="*/ 13 w 24"/>
                <a:gd name="T7" fmla="*/ 17 h 34"/>
                <a:gd name="T8" fmla="*/ 24 w 24"/>
                <a:gd name="T9" fmla="*/ 34 h 34"/>
              </a:gdLst>
              <a:ahLst/>
              <a:cxnLst>
                <a:cxn ang="0">
                  <a:pos x="T0" y="T1"/>
                </a:cxn>
                <a:cxn ang="0">
                  <a:pos x="T2" y="T3"/>
                </a:cxn>
                <a:cxn ang="0">
                  <a:pos x="T4" y="T5"/>
                </a:cxn>
                <a:cxn ang="0">
                  <a:pos x="T6" y="T7"/>
                </a:cxn>
                <a:cxn ang="0">
                  <a:pos x="T8" y="T9"/>
                </a:cxn>
              </a:cxnLst>
              <a:rect l="0" t="0" r="r" b="b"/>
              <a:pathLst>
                <a:path w="24" h="34">
                  <a:moveTo>
                    <a:pt x="24" y="34"/>
                  </a:moveTo>
                  <a:cubicBezTo>
                    <a:pt x="23" y="34"/>
                    <a:pt x="18" y="27"/>
                    <a:pt x="11" y="18"/>
                  </a:cubicBezTo>
                  <a:cubicBezTo>
                    <a:pt x="5" y="9"/>
                    <a:pt x="0" y="1"/>
                    <a:pt x="0" y="1"/>
                  </a:cubicBezTo>
                  <a:cubicBezTo>
                    <a:pt x="1" y="0"/>
                    <a:pt x="6" y="8"/>
                    <a:pt x="13" y="17"/>
                  </a:cubicBezTo>
                  <a:cubicBezTo>
                    <a:pt x="19" y="26"/>
                    <a:pt x="24" y="33"/>
                    <a:pt x="24" y="34"/>
                  </a:cubicBezTo>
                  <a:close/>
                </a:path>
              </a:pathLst>
            </a:custGeom>
            <a:solidFill>
              <a:srgbClr val="455A6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60" name="Freeform 130"/>
            <p:cNvSpPr/>
            <p:nvPr/>
          </p:nvSpPr>
          <p:spPr bwMode="auto">
            <a:xfrm>
              <a:off x="3201" y="2187"/>
              <a:ext cx="12" cy="26"/>
            </a:xfrm>
            <a:custGeom>
              <a:avLst/>
              <a:gdLst>
                <a:gd name="T0" fmla="*/ 5 w 5"/>
                <a:gd name="T1" fmla="*/ 11 h 11"/>
                <a:gd name="T2" fmla="*/ 2 w 5"/>
                <a:gd name="T3" fmla="*/ 6 h 11"/>
                <a:gd name="T4" fmla="*/ 0 w 5"/>
                <a:gd name="T5" fmla="*/ 0 h 11"/>
                <a:gd name="T6" fmla="*/ 4 w 5"/>
                <a:gd name="T7" fmla="*/ 5 h 11"/>
                <a:gd name="T8" fmla="*/ 5 w 5"/>
                <a:gd name="T9" fmla="*/ 11 h 11"/>
              </a:gdLst>
              <a:ahLst/>
              <a:cxnLst>
                <a:cxn ang="0">
                  <a:pos x="T0" y="T1"/>
                </a:cxn>
                <a:cxn ang="0">
                  <a:pos x="T2" y="T3"/>
                </a:cxn>
                <a:cxn ang="0">
                  <a:pos x="T4" y="T5"/>
                </a:cxn>
                <a:cxn ang="0">
                  <a:pos x="T6" y="T7"/>
                </a:cxn>
                <a:cxn ang="0">
                  <a:pos x="T8" y="T9"/>
                </a:cxn>
              </a:cxnLst>
              <a:rect l="0" t="0" r="r" b="b"/>
              <a:pathLst>
                <a:path w="5" h="11">
                  <a:moveTo>
                    <a:pt x="5" y="11"/>
                  </a:moveTo>
                  <a:cubicBezTo>
                    <a:pt x="4" y="11"/>
                    <a:pt x="3" y="9"/>
                    <a:pt x="2" y="6"/>
                  </a:cubicBezTo>
                  <a:cubicBezTo>
                    <a:pt x="0" y="3"/>
                    <a:pt x="0" y="0"/>
                    <a:pt x="0" y="0"/>
                  </a:cubicBezTo>
                  <a:cubicBezTo>
                    <a:pt x="1" y="0"/>
                    <a:pt x="2" y="2"/>
                    <a:pt x="4" y="5"/>
                  </a:cubicBezTo>
                  <a:cubicBezTo>
                    <a:pt x="5" y="8"/>
                    <a:pt x="5" y="11"/>
                    <a:pt x="5" y="11"/>
                  </a:cubicBezTo>
                  <a:close/>
                </a:path>
              </a:pathLst>
            </a:custGeom>
            <a:solidFill>
              <a:srgbClr val="FAFAFA"/>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61" name="Oval 131"/>
            <p:cNvSpPr>
              <a:spLocks noChangeArrowheads="1"/>
            </p:cNvSpPr>
            <p:nvPr/>
          </p:nvSpPr>
          <p:spPr bwMode="auto">
            <a:xfrm>
              <a:off x="3394" y="2218"/>
              <a:ext cx="4" cy="21"/>
            </a:xfrm>
            <a:prstGeom prst="ellipse">
              <a:avLst/>
            </a:prstGeom>
            <a:solidFill>
              <a:srgbClr val="FAFAFA"/>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62" name="Freeform 132"/>
            <p:cNvSpPr/>
            <p:nvPr/>
          </p:nvSpPr>
          <p:spPr bwMode="auto">
            <a:xfrm>
              <a:off x="3318" y="2313"/>
              <a:ext cx="4" cy="26"/>
            </a:xfrm>
            <a:custGeom>
              <a:avLst/>
              <a:gdLst>
                <a:gd name="T0" fmla="*/ 1 w 2"/>
                <a:gd name="T1" fmla="*/ 11 h 11"/>
                <a:gd name="T2" fmla="*/ 0 w 2"/>
                <a:gd name="T3" fmla="*/ 6 h 11"/>
                <a:gd name="T4" fmla="*/ 1 w 2"/>
                <a:gd name="T5" fmla="*/ 0 h 11"/>
                <a:gd name="T6" fmla="*/ 2 w 2"/>
                <a:gd name="T7" fmla="*/ 5 h 11"/>
                <a:gd name="T8" fmla="*/ 1 w 2"/>
                <a:gd name="T9" fmla="*/ 11 h 11"/>
              </a:gdLst>
              <a:ahLst/>
              <a:cxnLst>
                <a:cxn ang="0">
                  <a:pos x="T0" y="T1"/>
                </a:cxn>
                <a:cxn ang="0">
                  <a:pos x="T2" y="T3"/>
                </a:cxn>
                <a:cxn ang="0">
                  <a:pos x="T4" y="T5"/>
                </a:cxn>
                <a:cxn ang="0">
                  <a:pos x="T6" y="T7"/>
                </a:cxn>
                <a:cxn ang="0">
                  <a:pos x="T8" y="T9"/>
                </a:cxn>
              </a:cxnLst>
              <a:rect l="0" t="0" r="r" b="b"/>
              <a:pathLst>
                <a:path w="2" h="11">
                  <a:moveTo>
                    <a:pt x="1" y="11"/>
                  </a:moveTo>
                  <a:cubicBezTo>
                    <a:pt x="1" y="11"/>
                    <a:pt x="0" y="9"/>
                    <a:pt x="0" y="6"/>
                  </a:cubicBezTo>
                  <a:cubicBezTo>
                    <a:pt x="0" y="2"/>
                    <a:pt x="0" y="0"/>
                    <a:pt x="1" y="0"/>
                  </a:cubicBezTo>
                  <a:cubicBezTo>
                    <a:pt x="1" y="0"/>
                    <a:pt x="2" y="2"/>
                    <a:pt x="2" y="5"/>
                  </a:cubicBezTo>
                  <a:cubicBezTo>
                    <a:pt x="2" y="8"/>
                    <a:pt x="2" y="11"/>
                    <a:pt x="1" y="11"/>
                  </a:cubicBezTo>
                  <a:close/>
                </a:path>
              </a:pathLst>
            </a:custGeom>
            <a:solidFill>
              <a:srgbClr val="FAFAFA"/>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63" name="Freeform 133"/>
            <p:cNvSpPr/>
            <p:nvPr/>
          </p:nvSpPr>
          <p:spPr bwMode="auto">
            <a:xfrm>
              <a:off x="3163" y="2399"/>
              <a:ext cx="22" cy="14"/>
            </a:xfrm>
            <a:custGeom>
              <a:avLst/>
              <a:gdLst>
                <a:gd name="T0" fmla="*/ 8 w 9"/>
                <a:gd name="T1" fmla="*/ 6 h 6"/>
                <a:gd name="T2" fmla="*/ 4 w 9"/>
                <a:gd name="T3" fmla="*/ 3 h 6"/>
                <a:gd name="T4" fmla="*/ 0 w 9"/>
                <a:gd name="T5" fmla="*/ 0 h 6"/>
                <a:gd name="T6" fmla="*/ 5 w 9"/>
                <a:gd name="T7" fmla="*/ 2 h 6"/>
                <a:gd name="T8" fmla="*/ 8 w 9"/>
                <a:gd name="T9" fmla="*/ 6 h 6"/>
              </a:gdLst>
              <a:ahLst/>
              <a:cxnLst>
                <a:cxn ang="0">
                  <a:pos x="T0" y="T1"/>
                </a:cxn>
                <a:cxn ang="0">
                  <a:pos x="T2" y="T3"/>
                </a:cxn>
                <a:cxn ang="0">
                  <a:pos x="T4" y="T5"/>
                </a:cxn>
                <a:cxn ang="0">
                  <a:pos x="T6" y="T7"/>
                </a:cxn>
                <a:cxn ang="0">
                  <a:pos x="T8" y="T9"/>
                </a:cxn>
              </a:cxnLst>
              <a:rect l="0" t="0" r="r" b="b"/>
              <a:pathLst>
                <a:path w="9" h="6">
                  <a:moveTo>
                    <a:pt x="8" y="6"/>
                  </a:moveTo>
                  <a:cubicBezTo>
                    <a:pt x="8" y="6"/>
                    <a:pt x="6" y="5"/>
                    <a:pt x="4" y="3"/>
                  </a:cubicBezTo>
                  <a:cubicBezTo>
                    <a:pt x="2" y="2"/>
                    <a:pt x="0" y="1"/>
                    <a:pt x="0" y="0"/>
                  </a:cubicBezTo>
                  <a:cubicBezTo>
                    <a:pt x="0" y="0"/>
                    <a:pt x="3" y="0"/>
                    <a:pt x="5" y="2"/>
                  </a:cubicBezTo>
                  <a:cubicBezTo>
                    <a:pt x="8" y="3"/>
                    <a:pt x="9" y="6"/>
                    <a:pt x="8" y="6"/>
                  </a:cubicBezTo>
                  <a:close/>
                </a:path>
              </a:pathLst>
            </a:custGeom>
            <a:solidFill>
              <a:srgbClr val="FAFAFA"/>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64" name="Freeform 134"/>
            <p:cNvSpPr/>
            <p:nvPr/>
          </p:nvSpPr>
          <p:spPr bwMode="auto">
            <a:xfrm>
              <a:off x="3425" y="2489"/>
              <a:ext cx="14" cy="16"/>
            </a:xfrm>
            <a:custGeom>
              <a:avLst/>
              <a:gdLst>
                <a:gd name="T0" fmla="*/ 1 w 6"/>
                <a:gd name="T1" fmla="*/ 7 h 7"/>
                <a:gd name="T2" fmla="*/ 2 w 6"/>
                <a:gd name="T3" fmla="*/ 3 h 7"/>
                <a:gd name="T4" fmla="*/ 5 w 6"/>
                <a:gd name="T5" fmla="*/ 0 h 7"/>
                <a:gd name="T6" fmla="*/ 4 w 6"/>
                <a:gd name="T7" fmla="*/ 4 h 7"/>
                <a:gd name="T8" fmla="*/ 1 w 6"/>
                <a:gd name="T9" fmla="*/ 7 h 7"/>
              </a:gdLst>
              <a:ahLst/>
              <a:cxnLst>
                <a:cxn ang="0">
                  <a:pos x="T0" y="T1"/>
                </a:cxn>
                <a:cxn ang="0">
                  <a:pos x="T2" y="T3"/>
                </a:cxn>
                <a:cxn ang="0">
                  <a:pos x="T4" y="T5"/>
                </a:cxn>
                <a:cxn ang="0">
                  <a:pos x="T6" y="T7"/>
                </a:cxn>
                <a:cxn ang="0">
                  <a:pos x="T8" y="T9"/>
                </a:cxn>
              </a:cxnLst>
              <a:rect l="0" t="0" r="r" b="b"/>
              <a:pathLst>
                <a:path w="6" h="7">
                  <a:moveTo>
                    <a:pt x="1" y="7"/>
                  </a:moveTo>
                  <a:cubicBezTo>
                    <a:pt x="0" y="7"/>
                    <a:pt x="1" y="5"/>
                    <a:pt x="2" y="3"/>
                  </a:cubicBezTo>
                  <a:cubicBezTo>
                    <a:pt x="3" y="1"/>
                    <a:pt x="5" y="0"/>
                    <a:pt x="5" y="0"/>
                  </a:cubicBezTo>
                  <a:cubicBezTo>
                    <a:pt x="6" y="1"/>
                    <a:pt x="5" y="2"/>
                    <a:pt x="4" y="4"/>
                  </a:cubicBezTo>
                  <a:cubicBezTo>
                    <a:pt x="3" y="6"/>
                    <a:pt x="1" y="7"/>
                    <a:pt x="1" y="7"/>
                  </a:cubicBezTo>
                  <a:close/>
                </a:path>
              </a:pathLst>
            </a:custGeom>
            <a:solidFill>
              <a:srgbClr val="FAFAFA"/>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65" name="Oval 135"/>
            <p:cNvSpPr>
              <a:spLocks noChangeArrowheads="1"/>
            </p:cNvSpPr>
            <p:nvPr/>
          </p:nvSpPr>
          <p:spPr bwMode="auto">
            <a:xfrm>
              <a:off x="3273" y="2496"/>
              <a:ext cx="4" cy="36"/>
            </a:xfrm>
            <a:prstGeom prst="ellipse">
              <a:avLst/>
            </a:prstGeom>
            <a:solidFill>
              <a:srgbClr val="FAFAFA"/>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66" name="Freeform 136"/>
            <p:cNvSpPr/>
            <p:nvPr/>
          </p:nvSpPr>
          <p:spPr bwMode="auto">
            <a:xfrm>
              <a:off x="3206" y="2624"/>
              <a:ext cx="21" cy="14"/>
            </a:xfrm>
            <a:custGeom>
              <a:avLst/>
              <a:gdLst>
                <a:gd name="T0" fmla="*/ 9 w 9"/>
                <a:gd name="T1" fmla="*/ 6 h 6"/>
                <a:gd name="T2" fmla="*/ 4 w 9"/>
                <a:gd name="T3" fmla="*/ 4 h 6"/>
                <a:gd name="T4" fmla="*/ 1 w 9"/>
                <a:gd name="T5" fmla="*/ 0 h 6"/>
                <a:gd name="T6" fmla="*/ 5 w 9"/>
                <a:gd name="T7" fmla="*/ 2 h 6"/>
                <a:gd name="T8" fmla="*/ 9 w 9"/>
                <a:gd name="T9" fmla="*/ 6 h 6"/>
              </a:gdLst>
              <a:ahLst/>
              <a:cxnLst>
                <a:cxn ang="0">
                  <a:pos x="T0" y="T1"/>
                </a:cxn>
                <a:cxn ang="0">
                  <a:pos x="T2" y="T3"/>
                </a:cxn>
                <a:cxn ang="0">
                  <a:pos x="T4" y="T5"/>
                </a:cxn>
                <a:cxn ang="0">
                  <a:pos x="T6" y="T7"/>
                </a:cxn>
                <a:cxn ang="0">
                  <a:pos x="T8" y="T9"/>
                </a:cxn>
              </a:cxnLst>
              <a:rect l="0" t="0" r="r" b="b"/>
              <a:pathLst>
                <a:path w="9" h="6">
                  <a:moveTo>
                    <a:pt x="9" y="6"/>
                  </a:moveTo>
                  <a:cubicBezTo>
                    <a:pt x="9" y="6"/>
                    <a:pt x="6" y="5"/>
                    <a:pt x="4" y="4"/>
                  </a:cubicBezTo>
                  <a:cubicBezTo>
                    <a:pt x="2" y="2"/>
                    <a:pt x="0" y="1"/>
                    <a:pt x="1" y="0"/>
                  </a:cubicBezTo>
                  <a:cubicBezTo>
                    <a:pt x="1" y="0"/>
                    <a:pt x="3" y="1"/>
                    <a:pt x="5" y="2"/>
                  </a:cubicBezTo>
                  <a:cubicBezTo>
                    <a:pt x="8" y="4"/>
                    <a:pt x="9" y="6"/>
                    <a:pt x="9" y="6"/>
                  </a:cubicBezTo>
                  <a:close/>
                </a:path>
              </a:pathLst>
            </a:custGeom>
            <a:solidFill>
              <a:srgbClr val="FAFAFA"/>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67" name="Freeform 137"/>
            <p:cNvSpPr/>
            <p:nvPr/>
          </p:nvSpPr>
          <p:spPr bwMode="auto">
            <a:xfrm>
              <a:off x="3363" y="2674"/>
              <a:ext cx="16" cy="9"/>
            </a:xfrm>
            <a:custGeom>
              <a:avLst/>
              <a:gdLst>
                <a:gd name="T0" fmla="*/ 7 w 7"/>
                <a:gd name="T1" fmla="*/ 1 h 4"/>
                <a:gd name="T2" fmla="*/ 4 w 7"/>
                <a:gd name="T3" fmla="*/ 3 h 4"/>
                <a:gd name="T4" fmla="*/ 0 w 7"/>
                <a:gd name="T5" fmla="*/ 4 h 4"/>
                <a:gd name="T6" fmla="*/ 3 w 7"/>
                <a:gd name="T7" fmla="*/ 1 h 4"/>
                <a:gd name="T8" fmla="*/ 7 w 7"/>
                <a:gd name="T9" fmla="*/ 1 h 4"/>
              </a:gdLst>
              <a:ahLst/>
              <a:cxnLst>
                <a:cxn ang="0">
                  <a:pos x="T0" y="T1"/>
                </a:cxn>
                <a:cxn ang="0">
                  <a:pos x="T2" y="T3"/>
                </a:cxn>
                <a:cxn ang="0">
                  <a:pos x="T4" y="T5"/>
                </a:cxn>
                <a:cxn ang="0">
                  <a:pos x="T6" y="T7"/>
                </a:cxn>
                <a:cxn ang="0">
                  <a:pos x="T8" y="T9"/>
                </a:cxn>
              </a:cxnLst>
              <a:rect l="0" t="0" r="r" b="b"/>
              <a:pathLst>
                <a:path w="7" h="4">
                  <a:moveTo>
                    <a:pt x="7" y="1"/>
                  </a:moveTo>
                  <a:cubicBezTo>
                    <a:pt x="7" y="1"/>
                    <a:pt x="6" y="2"/>
                    <a:pt x="4" y="3"/>
                  </a:cubicBezTo>
                  <a:cubicBezTo>
                    <a:pt x="2" y="4"/>
                    <a:pt x="1" y="4"/>
                    <a:pt x="0" y="4"/>
                  </a:cubicBezTo>
                  <a:cubicBezTo>
                    <a:pt x="0" y="3"/>
                    <a:pt x="1" y="2"/>
                    <a:pt x="3" y="1"/>
                  </a:cubicBezTo>
                  <a:cubicBezTo>
                    <a:pt x="5" y="0"/>
                    <a:pt x="7" y="0"/>
                    <a:pt x="7" y="1"/>
                  </a:cubicBezTo>
                  <a:close/>
                </a:path>
              </a:pathLst>
            </a:custGeom>
            <a:solidFill>
              <a:srgbClr val="FAFAFA"/>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68" name="Freeform 138"/>
            <p:cNvSpPr/>
            <p:nvPr/>
          </p:nvSpPr>
          <p:spPr bwMode="auto">
            <a:xfrm>
              <a:off x="3258" y="2814"/>
              <a:ext cx="19" cy="36"/>
            </a:xfrm>
            <a:custGeom>
              <a:avLst/>
              <a:gdLst>
                <a:gd name="T0" fmla="*/ 7 w 8"/>
                <a:gd name="T1" fmla="*/ 15 h 15"/>
                <a:gd name="T2" fmla="*/ 3 w 8"/>
                <a:gd name="T3" fmla="*/ 8 h 15"/>
                <a:gd name="T4" fmla="*/ 0 w 8"/>
                <a:gd name="T5" fmla="*/ 0 h 15"/>
                <a:gd name="T6" fmla="*/ 5 w 8"/>
                <a:gd name="T7" fmla="*/ 7 h 15"/>
                <a:gd name="T8" fmla="*/ 7 w 8"/>
                <a:gd name="T9" fmla="*/ 15 h 15"/>
              </a:gdLst>
              <a:ahLst/>
              <a:cxnLst>
                <a:cxn ang="0">
                  <a:pos x="T0" y="T1"/>
                </a:cxn>
                <a:cxn ang="0">
                  <a:pos x="T2" y="T3"/>
                </a:cxn>
                <a:cxn ang="0">
                  <a:pos x="T4" y="T5"/>
                </a:cxn>
                <a:cxn ang="0">
                  <a:pos x="T6" y="T7"/>
                </a:cxn>
                <a:cxn ang="0">
                  <a:pos x="T8" y="T9"/>
                </a:cxn>
              </a:cxnLst>
              <a:rect l="0" t="0" r="r" b="b"/>
              <a:pathLst>
                <a:path w="8" h="15">
                  <a:moveTo>
                    <a:pt x="7" y="15"/>
                  </a:moveTo>
                  <a:cubicBezTo>
                    <a:pt x="7" y="15"/>
                    <a:pt x="5" y="12"/>
                    <a:pt x="3" y="8"/>
                  </a:cubicBezTo>
                  <a:cubicBezTo>
                    <a:pt x="1" y="4"/>
                    <a:pt x="0" y="0"/>
                    <a:pt x="0" y="0"/>
                  </a:cubicBezTo>
                  <a:cubicBezTo>
                    <a:pt x="1" y="0"/>
                    <a:pt x="3" y="3"/>
                    <a:pt x="5" y="7"/>
                  </a:cubicBezTo>
                  <a:cubicBezTo>
                    <a:pt x="7" y="11"/>
                    <a:pt x="8" y="14"/>
                    <a:pt x="7" y="15"/>
                  </a:cubicBezTo>
                  <a:close/>
                </a:path>
              </a:pathLst>
            </a:custGeom>
            <a:solidFill>
              <a:srgbClr val="FAFAFA"/>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69" name="Freeform 139"/>
            <p:cNvSpPr/>
            <p:nvPr/>
          </p:nvSpPr>
          <p:spPr bwMode="auto">
            <a:xfrm>
              <a:off x="3444" y="2807"/>
              <a:ext cx="16" cy="26"/>
            </a:xfrm>
            <a:custGeom>
              <a:avLst/>
              <a:gdLst>
                <a:gd name="T0" fmla="*/ 0 w 7"/>
                <a:gd name="T1" fmla="*/ 11 h 11"/>
                <a:gd name="T2" fmla="*/ 2 w 7"/>
                <a:gd name="T3" fmla="*/ 5 h 11"/>
                <a:gd name="T4" fmla="*/ 6 w 7"/>
                <a:gd name="T5" fmla="*/ 0 h 11"/>
                <a:gd name="T6" fmla="*/ 4 w 7"/>
                <a:gd name="T7" fmla="*/ 6 h 11"/>
                <a:gd name="T8" fmla="*/ 0 w 7"/>
                <a:gd name="T9" fmla="*/ 11 h 11"/>
              </a:gdLst>
              <a:ahLst/>
              <a:cxnLst>
                <a:cxn ang="0">
                  <a:pos x="T0" y="T1"/>
                </a:cxn>
                <a:cxn ang="0">
                  <a:pos x="T2" y="T3"/>
                </a:cxn>
                <a:cxn ang="0">
                  <a:pos x="T4" y="T5"/>
                </a:cxn>
                <a:cxn ang="0">
                  <a:pos x="T6" y="T7"/>
                </a:cxn>
                <a:cxn ang="0">
                  <a:pos x="T8" y="T9"/>
                </a:cxn>
              </a:cxnLst>
              <a:rect l="0" t="0" r="r" b="b"/>
              <a:pathLst>
                <a:path w="7" h="11">
                  <a:moveTo>
                    <a:pt x="0" y="11"/>
                  </a:moveTo>
                  <a:cubicBezTo>
                    <a:pt x="0" y="11"/>
                    <a:pt x="1" y="8"/>
                    <a:pt x="2" y="5"/>
                  </a:cubicBezTo>
                  <a:cubicBezTo>
                    <a:pt x="4" y="2"/>
                    <a:pt x="6" y="0"/>
                    <a:pt x="6" y="0"/>
                  </a:cubicBezTo>
                  <a:cubicBezTo>
                    <a:pt x="7" y="0"/>
                    <a:pt x="6" y="3"/>
                    <a:pt x="4" y="6"/>
                  </a:cubicBezTo>
                  <a:cubicBezTo>
                    <a:pt x="2" y="9"/>
                    <a:pt x="1" y="11"/>
                    <a:pt x="0" y="11"/>
                  </a:cubicBezTo>
                  <a:close/>
                </a:path>
              </a:pathLst>
            </a:custGeom>
            <a:solidFill>
              <a:srgbClr val="FAFAFA"/>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70" name="Freeform 140"/>
            <p:cNvSpPr/>
            <p:nvPr/>
          </p:nvSpPr>
          <p:spPr bwMode="auto">
            <a:xfrm>
              <a:off x="3365" y="2947"/>
              <a:ext cx="10" cy="33"/>
            </a:xfrm>
            <a:custGeom>
              <a:avLst/>
              <a:gdLst>
                <a:gd name="T0" fmla="*/ 2 w 4"/>
                <a:gd name="T1" fmla="*/ 14 h 14"/>
                <a:gd name="T2" fmla="*/ 1 w 4"/>
                <a:gd name="T3" fmla="*/ 7 h 14"/>
                <a:gd name="T4" fmla="*/ 0 w 4"/>
                <a:gd name="T5" fmla="*/ 0 h 14"/>
                <a:gd name="T6" fmla="*/ 3 w 4"/>
                <a:gd name="T7" fmla="*/ 7 h 14"/>
                <a:gd name="T8" fmla="*/ 2 w 4"/>
                <a:gd name="T9" fmla="*/ 14 h 14"/>
              </a:gdLst>
              <a:ahLst/>
              <a:cxnLst>
                <a:cxn ang="0">
                  <a:pos x="T0" y="T1"/>
                </a:cxn>
                <a:cxn ang="0">
                  <a:pos x="T2" y="T3"/>
                </a:cxn>
                <a:cxn ang="0">
                  <a:pos x="T4" y="T5"/>
                </a:cxn>
                <a:cxn ang="0">
                  <a:pos x="T6" y="T7"/>
                </a:cxn>
                <a:cxn ang="0">
                  <a:pos x="T8" y="T9"/>
                </a:cxn>
              </a:cxnLst>
              <a:rect l="0" t="0" r="r" b="b"/>
              <a:pathLst>
                <a:path w="4" h="14">
                  <a:moveTo>
                    <a:pt x="2" y="14"/>
                  </a:moveTo>
                  <a:cubicBezTo>
                    <a:pt x="2" y="14"/>
                    <a:pt x="2" y="11"/>
                    <a:pt x="1" y="7"/>
                  </a:cubicBezTo>
                  <a:cubicBezTo>
                    <a:pt x="1" y="3"/>
                    <a:pt x="0" y="0"/>
                    <a:pt x="0" y="0"/>
                  </a:cubicBezTo>
                  <a:cubicBezTo>
                    <a:pt x="1" y="0"/>
                    <a:pt x="3" y="2"/>
                    <a:pt x="3" y="7"/>
                  </a:cubicBezTo>
                  <a:cubicBezTo>
                    <a:pt x="4" y="11"/>
                    <a:pt x="3" y="14"/>
                    <a:pt x="2" y="14"/>
                  </a:cubicBezTo>
                  <a:close/>
                </a:path>
              </a:pathLst>
            </a:custGeom>
            <a:solidFill>
              <a:srgbClr val="FAFAFA"/>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71" name="Freeform 141"/>
            <p:cNvSpPr/>
            <p:nvPr/>
          </p:nvSpPr>
          <p:spPr bwMode="auto">
            <a:xfrm>
              <a:off x="3273" y="3044"/>
              <a:ext cx="19" cy="22"/>
            </a:xfrm>
            <a:custGeom>
              <a:avLst/>
              <a:gdLst>
                <a:gd name="T0" fmla="*/ 8 w 8"/>
                <a:gd name="T1" fmla="*/ 8 h 9"/>
                <a:gd name="T2" fmla="*/ 4 w 8"/>
                <a:gd name="T3" fmla="*/ 5 h 9"/>
                <a:gd name="T4" fmla="*/ 1 w 8"/>
                <a:gd name="T5" fmla="*/ 0 h 9"/>
                <a:gd name="T6" fmla="*/ 5 w 8"/>
                <a:gd name="T7" fmla="*/ 4 h 9"/>
                <a:gd name="T8" fmla="*/ 8 w 8"/>
                <a:gd name="T9" fmla="*/ 8 h 9"/>
              </a:gdLst>
              <a:ahLst/>
              <a:cxnLst>
                <a:cxn ang="0">
                  <a:pos x="T0" y="T1"/>
                </a:cxn>
                <a:cxn ang="0">
                  <a:pos x="T2" y="T3"/>
                </a:cxn>
                <a:cxn ang="0">
                  <a:pos x="T4" y="T5"/>
                </a:cxn>
                <a:cxn ang="0">
                  <a:pos x="T6" y="T7"/>
                </a:cxn>
                <a:cxn ang="0">
                  <a:pos x="T8" y="T9"/>
                </a:cxn>
              </a:cxnLst>
              <a:rect l="0" t="0" r="r" b="b"/>
              <a:pathLst>
                <a:path w="8" h="9">
                  <a:moveTo>
                    <a:pt x="8" y="8"/>
                  </a:moveTo>
                  <a:cubicBezTo>
                    <a:pt x="8" y="9"/>
                    <a:pt x="6" y="7"/>
                    <a:pt x="4" y="5"/>
                  </a:cubicBezTo>
                  <a:cubicBezTo>
                    <a:pt x="2" y="3"/>
                    <a:pt x="0" y="1"/>
                    <a:pt x="1" y="0"/>
                  </a:cubicBezTo>
                  <a:cubicBezTo>
                    <a:pt x="1" y="0"/>
                    <a:pt x="3" y="1"/>
                    <a:pt x="5" y="4"/>
                  </a:cubicBezTo>
                  <a:cubicBezTo>
                    <a:pt x="7" y="6"/>
                    <a:pt x="8" y="8"/>
                    <a:pt x="8" y="8"/>
                  </a:cubicBezTo>
                  <a:close/>
                </a:path>
              </a:pathLst>
            </a:custGeom>
            <a:solidFill>
              <a:srgbClr val="FAFAFA"/>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72" name="Freeform 142"/>
            <p:cNvSpPr/>
            <p:nvPr/>
          </p:nvSpPr>
          <p:spPr bwMode="auto">
            <a:xfrm>
              <a:off x="3482" y="3075"/>
              <a:ext cx="21" cy="22"/>
            </a:xfrm>
            <a:custGeom>
              <a:avLst/>
              <a:gdLst>
                <a:gd name="T0" fmla="*/ 1 w 9"/>
                <a:gd name="T1" fmla="*/ 9 h 9"/>
                <a:gd name="T2" fmla="*/ 4 w 9"/>
                <a:gd name="T3" fmla="*/ 4 h 9"/>
                <a:gd name="T4" fmla="*/ 9 w 9"/>
                <a:gd name="T5" fmla="*/ 1 h 9"/>
                <a:gd name="T6" fmla="*/ 5 w 9"/>
                <a:gd name="T7" fmla="*/ 5 h 9"/>
                <a:gd name="T8" fmla="*/ 1 w 9"/>
                <a:gd name="T9" fmla="*/ 9 h 9"/>
              </a:gdLst>
              <a:ahLst/>
              <a:cxnLst>
                <a:cxn ang="0">
                  <a:pos x="T0" y="T1"/>
                </a:cxn>
                <a:cxn ang="0">
                  <a:pos x="T2" y="T3"/>
                </a:cxn>
                <a:cxn ang="0">
                  <a:pos x="T4" y="T5"/>
                </a:cxn>
                <a:cxn ang="0">
                  <a:pos x="T6" y="T7"/>
                </a:cxn>
                <a:cxn ang="0">
                  <a:pos x="T8" y="T9"/>
                </a:cxn>
              </a:cxnLst>
              <a:rect l="0" t="0" r="r" b="b"/>
              <a:pathLst>
                <a:path w="9" h="9">
                  <a:moveTo>
                    <a:pt x="1" y="9"/>
                  </a:moveTo>
                  <a:cubicBezTo>
                    <a:pt x="0" y="8"/>
                    <a:pt x="2" y="6"/>
                    <a:pt x="4" y="4"/>
                  </a:cubicBezTo>
                  <a:cubicBezTo>
                    <a:pt x="6" y="2"/>
                    <a:pt x="8" y="0"/>
                    <a:pt x="9" y="1"/>
                  </a:cubicBezTo>
                  <a:cubicBezTo>
                    <a:pt x="9" y="1"/>
                    <a:pt x="8" y="3"/>
                    <a:pt x="5" y="5"/>
                  </a:cubicBezTo>
                  <a:cubicBezTo>
                    <a:pt x="3" y="8"/>
                    <a:pt x="1" y="9"/>
                    <a:pt x="1" y="9"/>
                  </a:cubicBezTo>
                  <a:close/>
                </a:path>
              </a:pathLst>
            </a:custGeom>
            <a:solidFill>
              <a:srgbClr val="FAFAFA"/>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73" name="Freeform 143"/>
            <p:cNvSpPr/>
            <p:nvPr/>
          </p:nvSpPr>
          <p:spPr bwMode="auto">
            <a:xfrm>
              <a:off x="3372" y="3189"/>
              <a:ext cx="7" cy="33"/>
            </a:xfrm>
            <a:custGeom>
              <a:avLst/>
              <a:gdLst>
                <a:gd name="T0" fmla="*/ 0 w 3"/>
                <a:gd name="T1" fmla="*/ 14 h 14"/>
                <a:gd name="T2" fmla="*/ 0 w 3"/>
                <a:gd name="T3" fmla="*/ 7 h 14"/>
                <a:gd name="T4" fmla="*/ 2 w 3"/>
                <a:gd name="T5" fmla="*/ 0 h 14"/>
                <a:gd name="T6" fmla="*/ 2 w 3"/>
                <a:gd name="T7" fmla="*/ 7 h 14"/>
                <a:gd name="T8" fmla="*/ 0 w 3"/>
                <a:gd name="T9" fmla="*/ 14 h 14"/>
              </a:gdLst>
              <a:ahLst/>
              <a:cxnLst>
                <a:cxn ang="0">
                  <a:pos x="T0" y="T1"/>
                </a:cxn>
                <a:cxn ang="0">
                  <a:pos x="T2" y="T3"/>
                </a:cxn>
                <a:cxn ang="0">
                  <a:pos x="T4" y="T5"/>
                </a:cxn>
                <a:cxn ang="0">
                  <a:pos x="T6" y="T7"/>
                </a:cxn>
                <a:cxn ang="0">
                  <a:pos x="T8" y="T9"/>
                </a:cxn>
              </a:cxnLst>
              <a:rect l="0" t="0" r="r" b="b"/>
              <a:pathLst>
                <a:path w="3" h="14">
                  <a:moveTo>
                    <a:pt x="0" y="14"/>
                  </a:moveTo>
                  <a:cubicBezTo>
                    <a:pt x="0" y="14"/>
                    <a:pt x="0" y="11"/>
                    <a:pt x="0" y="7"/>
                  </a:cubicBezTo>
                  <a:cubicBezTo>
                    <a:pt x="1" y="3"/>
                    <a:pt x="2" y="0"/>
                    <a:pt x="2" y="0"/>
                  </a:cubicBezTo>
                  <a:cubicBezTo>
                    <a:pt x="3" y="1"/>
                    <a:pt x="3" y="4"/>
                    <a:pt x="2" y="7"/>
                  </a:cubicBezTo>
                  <a:cubicBezTo>
                    <a:pt x="2" y="11"/>
                    <a:pt x="1" y="14"/>
                    <a:pt x="0" y="14"/>
                  </a:cubicBezTo>
                  <a:close/>
                </a:path>
              </a:pathLst>
            </a:custGeom>
            <a:solidFill>
              <a:srgbClr val="FAFAFA"/>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74" name="Freeform 144"/>
            <p:cNvSpPr/>
            <p:nvPr/>
          </p:nvSpPr>
          <p:spPr bwMode="auto">
            <a:xfrm>
              <a:off x="3284" y="3258"/>
              <a:ext cx="17" cy="26"/>
            </a:xfrm>
            <a:custGeom>
              <a:avLst/>
              <a:gdLst>
                <a:gd name="T0" fmla="*/ 6 w 7"/>
                <a:gd name="T1" fmla="*/ 10 h 11"/>
                <a:gd name="T2" fmla="*/ 2 w 7"/>
                <a:gd name="T3" fmla="*/ 6 h 11"/>
                <a:gd name="T4" fmla="*/ 0 w 7"/>
                <a:gd name="T5" fmla="*/ 0 h 11"/>
                <a:gd name="T6" fmla="*/ 4 w 7"/>
                <a:gd name="T7" fmla="*/ 5 h 11"/>
                <a:gd name="T8" fmla="*/ 6 w 7"/>
                <a:gd name="T9" fmla="*/ 10 h 11"/>
              </a:gdLst>
              <a:ahLst/>
              <a:cxnLst>
                <a:cxn ang="0">
                  <a:pos x="T0" y="T1"/>
                </a:cxn>
                <a:cxn ang="0">
                  <a:pos x="T2" y="T3"/>
                </a:cxn>
                <a:cxn ang="0">
                  <a:pos x="T4" y="T5"/>
                </a:cxn>
                <a:cxn ang="0">
                  <a:pos x="T6" y="T7"/>
                </a:cxn>
                <a:cxn ang="0">
                  <a:pos x="T8" y="T9"/>
                </a:cxn>
              </a:cxnLst>
              <a:rect l="0" t="0" r="r" b="b"/>
              <a:pathLst>
                <a:path w="7" h="11">
                  <a:moveTo>
                    <a:pt x="6" y="10"/>
                  </a:moveTo>
                  <a:cubicBezTo>
                    <a:pt x="6" y="11"/>
                    <a:pt x="4" y="9"/>
                    <a:pt x="2" y="6"/>
                  </a:cubicBezTo>
                  <a:cubicBezTo>
                    <a:pt x="1" y="3"/>
                    <a:pt x="0" y="1"/>
                    <a:pt x="0" y="0"/>
                  </a:cubicBezTo>
                  <a:cubicBezTo>
                    <a:pt x="1" y="0"/>
                    <a:pt x="2" y="2"/>
                    <a:pt x="4" y="5"/>
                  </a:cubicBezTo>
                  <a:cubicBezTo>
                    <a:pt x="6" y="8"/>
                    <a:pt x="7" y="10"/>
                    <a:pt x="6" y="10"/>
                  </a:cubicBezTo>
                  <a:close/>
                </a:path>
              </a:pathLst>
            </a:custGeom>
            <a:solidFill>
              <a:srgbClr val="FAFAFA"/>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75" name="Freeform 145"/>
            <p:cNvSpPr/>
            <p:nvPr/>
          </p:nvSpPr>
          <p:spPr bwMode="auto">
            <a:xfrm>
              <a:off x="3453" y="3358"/>
              <a:ext cx="26" cy="21"/>
            </a:xfrm>
            <a:custGeom>
              <a:avLst/>
              <a:gdLst>
                <a:gd name="T0" fmla="*/ 10 w 11"/>
                <a:gd name="T1" fmla="*/ 1 h 9"/>
                <a:gd name="T2" fmla="*/ 6 w 11"/>
                <a:gd name="T3" fmla="*/ 5 h 9"/>
                <a:gd name="T4" fmla="*/ 0 w 11"/>
                <a:gd name="T5" fmla="*/ 8 h 9"/>
                <a:gd name="T6" fmla="*/ 4 w 11"/>
                <a:gd name="T7" fmla="*/ 4 h 9"/>
                <a:gd name="T8" fmla="*/ 10 w 11"/>
                <a:gd name="T9" fmla="*/ 1 h 9"/>
              </a:gdLst>
              <a:ahLst/>
              <a:cxnLst>
                <a:cxn ang="0">
                  <a:pos x="T0" y="T1"/>
                </a:cxn>
                <a:cxn ang="0">
                  <a:pos x="T2" y="T3"/>
                </a:cxn>
                <a:cxn ang="0">
                  <a:pos x="T4" y="T5"/>
                </a:cxn>
                <a:cxn ang="0">
                  <a:pos x="T6" y="T7"/>
                </a:cxn>
                <a:cxn ang="0">
                  <a:pos x="T8" y="T9"/>
                </a:cxn>
              </a:cxnLst>
              <a:rect l="0" t="0" r="r" b="b"/>
              <a:pathLst>
                <a:path w="11" h="9">
                  <a:moveTo>
                    <a:pt x="10" y="1"/>
                  </a:moveTo>
                  <a:cubicBezTo>
                    <a:pt x="11" y="1"/>
                    <a:pt x="9" y="3"/>
                    <a:pt x="6" y="5"/>
                  </a:cubicBezTo>
                  <a:cubicBezTo>
                    <a:pt x="3" y="8"/>
                    <a:pt x="0" y="9"/>
                    <a:pt x="0" y="8"/>
                  </a:cubicBezTo>
                  <a:cubicBezTo>
                    <a:pt x="0" y="8"/>
                    <a:pt x="2" y="6"/>
                    <a:pt x="4" y="4"/>
                  </a:cubicBezTo>
                  <a:cubicBezTo>
                    <a:pt x="7" y="2"/>
                    <a:pt x="10" y="0"/>
                    <a:pt x="10" y="1"/>
                  </a:cubicBezTo>
                  <a:close/>
                </a:path>
              </a:pathLst>
            </a:custGeom>
            <a:solidFill>
              <a:srgbClr val="FAFAFA"/>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76" name="Freeform 146"/>
            <p:cNvSpPr/>
            <p:nvPr/>
          </p:nvSpPr>
          <p:spPr bwMode="auto">
            <a:xfrm>
              <a:off x="3327" y="3424"/>
              <a:ext cx="10" cy="36"/>
            </a:xfrm>
            <a:custGeom>
              <a:avLst/>
              <a:gdLst>
                <a:gd name="T0" fmla="*/ 1 w 4"/>
                <a:gd name="T1" fmla="*/ 15 h 15"/>
                <a:gd name="T2" fmla="*/ 1 w 4"/>
                <a:gd name="T3" fmla="*/ 8 h 15"/>
                <a:gd name="T4" fmla="*/ 2 w 4"/>
                <a:gd name="T5" fmla="*/ 0 h 15"/>
                <a:gd name="T6" fmla="*/ 3 w 4"/>
                <a:gd name="T7" fmla="*/ 8 h 15"/>
                <a:gd name="T8" fmla="*/ 1 w 4"/>
                <a:gd name="T9" fmla="*/ 15 h 15"/>
              </a:gdLst>
              <a:ahLst/>
              <a:cxnLst>
                <a:cxn ang="0">
                  <a:pos x="T0" y="T1"/>
                </a:cxn>
                <a:cxn ang="0">
                  <a:pos x="T2" y="T3"/>
                </a:cxn>
                <a:cxn ang="0">
                  <a:pos x="T4" y="T5"/>
                </a:cxn>
                <a:cxn ang="0">
                  <a:pos x="T6" y="T7"/>
                </a:cxn>
                <a:cxn ang="0">
                  <a:pos x="T8" y="T9"/>
                </a:cxn>
              </a:cxnLst>
              <a:rect l="0" t="0" r="r" b="b"/>
              <a:pathLst>
                <a:path w="4" h="15">
                  <a:moveTo>
                    <a:pt x="1" y="15"/>
                  </a:moveTo>
                  <a:cubicBezTo>
                    <a:pt x="0" y="15"/>
                    <a:pt x="1" y="12"/>
                    <a:pt x="1" y="8"/>
                  </a:cubicBezTo>
                  <a:cubicBezTo>
                    <a:pt x="2" y="4"/>
                    <a:pt x="1" y="0"/>
                    <a:pt x="2" y="0"/>
                  </a:cubicBezTo>
                  <a:cubicBezTo>
                    <a:pt x="3" y="0"/>
                    <a:pt x="4" y="4"/>
                    <a:pt x="3" y="8"/>
                  </a:cubicBezTo>
                  <a:cubicBezTo>
                    <a:pt x="3" y="12"/>
                    <a:pt x="1" y="15"/>
                    <a:pt x="1" y="15"/>
                  </a:cubicBezTo>
                  <a:close/>
                </a:path>
              </a:pathLst>
            </a:custGeom>
            <a:solidFill>
              <a:srgbClr val="FAFAFA"/>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77" name="Freeform 147"/>
            <p:cNvSpPr/>
            <p:nvPr/>
          </p:nvSpPr>
          <p:spPr bwMode="auto">
            <a:xfrm>
              <a:off x="3372" y="3586"/>
              <a:ext cx="17" cy="19"/>
            </a:xfrm>
            <a:custGeom>
              <a:avLst/>
              <a:gdLst>
                <a:gd name="T0" fmla="*/ 7 w 7"/>
                <a:gd name="T1" fmla="*/ 8 h 8"/>
                <a:gd name="T2" fmla="*/ 3 w 7"/>
                <a:gd name="T3" fmla="*/ 4 h 8"/>
                <a:gd name="T4" fmla="*/ 1 w 7"/>
                <a:gd name="T5" fmla="*/ 0 h 8"/>
                <a:gd name="T6" fmla="*/ 4 w 7"/>
                <a:gd name="T7" fmla="*/ 3 h 8"/>
                <a:gd name="T8" fmla="*/ 7 w 7"/>
                <a:gd name="T9" fmla="*/ 8 h 8"/>
              </a:gdLst>
              <a:ahLst/>
              <a:cxnLst>
                <a:cxn ang="0">
                  <a:pos x="T0" y="T1"/>
                </a:cxn>
                <a:cxn ang="0">
                  <a:pos x="T2" y="T3"/>
                </a:cxn>
                <a:cxn ang="0">
                  <a:pos x="T4" y="T5"/>
                </a:cxn>
                <a:cxn ang="0">
                  <a:pos x="T6" y="T7"/>
                </a:cxn>
                <a:cxn ang="0">
                  <a:pos x="T8" y="T9"/>
                </a:cxn>
              </a:cxnLst>
              <a:rect l="0" t="0" r="r" b="b"/>
              <a:pathLst>
                <a:path w="7" h="8">
                  <a:moveTo>
                    <a:pt x="7" y="8"/>
                  </a:moveTo>
                  <a:cubicBezTo>
                    <a:pt x="6" y="8"/>
                    <a:pt x="4" y="7"/>
                    <a:pt x="3" y="4"/>
                  </a:cubicBezTo>
                  <a:cubicBezTo>
                    <a:pt x="1" y="2"/>
                    <a:pt x="0" y="1"/>
                    <a:pt x="1" y="0"/>
                  </a:cubicBezTo>
                  <a:cubicBezTo>
                    <a:pt x="1" y="0"/>
                    <a:pt x="3" y="1"/>
                    <a:pt x="4" y="3"/>
                  </a:cubicBezTo>
                  <a:cubicBezTo>
                    <a:pt x="6" y="5"/>
                    <a:pt x="7" y="7"/>
                    <a:pt x="7" y="8"/>
                  </a:cubicBezTo>
                  <a:close/>
                </a:path>
              </a:pathLst>
            </a:custGeom>
            <a:solidFill>
              <a:srgbClr val="FAFAFA"/>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78" name="Freeform 148"/>
            <p:cNvSpPr/>
            <p:nvPr/>
          </p:nvSpPr>
          <p:spPr bwMode="auto">
            <a:xfrm>
              <a:off x="3303" y="3671"/>
              <a:ext cx="22" cy="29"/>
            </a:xfrm>
            <a:custGeom>
              <a:avLst/>
              <a:gdLst>
                <a:gd name="T0" fmla="*/ 8 w 9"/>
                <a:gd name="T1" fmla="*/ 12 h 12"/>
                <a:gd name="T2" fmla="*/ 3 w 9"/>
                <a:gd name="T3" fmla="*/ 7 h 12"/>
                <a:gd name="T4" fmla="*/ 0 w 9"/>
                <a:gd name="T5" fmla="*/ 0 h 12"/>
                <a:gd name="T6" fmla="*/ 5 w 9"/>
                <a:gd name="T7" fmla="*/ 6 h 12"/>
                <a:gd name="T8" fmla="*/ 8 w 9"/>
                <a:gd name="T9" fmla="*/ 12 h 12"/>
              </a:gdLst>
              <a:ahLst/>
              <a:cxnLst>
                <a:cxn ang="0">
                  <a:pos x="T0" y="T1"/>
                </a:cxn>
                <a:cxn ang="0">
                  <a:pos x="T2" y="T3"/>
                </a:cxn>
                <a:cxn ang="0">
                  <a:pos x="T4" y="T5"/>
                </a:cxn>
                <a:cxn ang="0">
                  <a:pos x="T6" y="T7"/>
                </a:cxn>
                <a:cxn ang="0">
                  <a:pos x="T8" y="T9"/>
                </a:cxn>
              </a:cxnLst>
              <a:rect l="0" t="0" r="r" b="b"/>
              <a:pathLst>
                <a:path w="9" h="12">
                  <a:moveTo>
                    <a:pt x="8" y="12"/>
                  </a:moveTo>
                  <a:cubicBezTo>
                    <a:pt x="8" y="12"/>
                    <a:pt x="6" y="10"/>
                    <a:pt x="3" y="7"/>
                  </a:cubicBezTo>
                  <a:cubicBezTo>
                    <a:pt x="1" y="4"/>
                    <a:pt x="0" y="1"/>
                    <a:pt x="0" y="0"/>
                  </a:cubicBezTo>
                  <a:cubicBezTo>
                    <a:pt x="1" y="0"/>
                    <a:pt x="3" y="2"/>
                    <a:pt x="5" y="6"/>
                  </a:cubicBezTo>
                  <a:cubicBezTo>
                    <a:pt x="7" y="9"/>
                    <a:pt x="9" y="12"/>
                    <a:pt x="8" y="12"/>
                  </a:cubicBezTo>
                  <a:close/>
                </a:path>
              </a:pathLst>
            </a:custGeom>
            <a:solidFill>
              <a:srgbClr val="FAFAFA"/>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79" name="Freeform 149"/>
            <p:cNvSpPr/>
            <p:nvPr/>
          </p:nvSpPr>
          <p:spPr bwMode="auto">
            <a:xfrm>
              <a:off x="3501" y="3564"/>
              <a:ext cx="7" cy="14"/>
            </a:xfrm>
            <a:custGeom>
              <a:avLst/>
              <a:gdLst>
                <a:gd name="T0" fmla="*/ 1 w 3"/>
                <a:gd name="T1" fmla="*/ 6 h 6"/>
                <a:gd name="T2" fmla="*/ 1 w 3"/>
                <a:gd name="T3" fmla="*/ 3 h 6"/>
                <a:gd name="T4" fmla="*/ 3 w 3"/>
                <a:gd name="T5" fmla="*/ 0 h 6"/>
                <a:gd name="T6" fmla="*/ 3 w 3"/>
                <a:gd name="T7" fmla="*/ 4 h 6"/>
                <a:gd name="T8" fmla="*/ 1 w 3"/>
                <a:gd name="T9" fmla="*/ 6 h 6"/>
              </a:gdLst>
              <a:ahLst/>
              <a:cxnLst>
                <a:cxn ang="0">
                  <a:pos x="T0" y="T1"/>
                </a:cxn>
                <a:cxn ang="0">
                  <a:pos x="T2" y="T3"/>
                </a:cxn>
                <a:cxn ang="0">
                  <a:pos x="T4" y="T5"/>
                </a:cxn>
                <a:cxn ang="0">
                  <a:pos x="T6" y="T7"/>
                </a:cxn>
                <a:cxn ang="0">
                  <a:pos x="T8" y="T9"/>
                </a:cxn>
              </a:cxnLst>
              <a:rect l="0" t="0" r="r" b="b"/>
              <a:pathLst>
                <a:path w="3" h="6">
                  <a:moveTo>
                    <a:pt x="1" y="6"/>
                  </a:moveTo>
                  <a:cubicBezTo>
                    <a:pt x="0" y="6"/>
                    <a:pt x="0" y="5"/>
                    <a:pt x="1" y="3"/>
                  </a:cubicBezTo>
                  <a:cubicBezTo>
                    <a:pt x="1" y="1"/>
                    <a:pt x="2" y="0"/>
                    <a:pt x="3" y="0"/>
                  </a:cubicBezTo>
                  <a:cubicBezTo>
                    <a:pt x="3" y="1"/>
                    <a:pt x="3" y="2"/>
                    <a:pt x="3" y="4"/>
                  </a:cubicBezTo>
                  <a:cubicBezTo>
                    <a:pt x="2" y="5"/>
                    <a:pt x="1" y="6"/>
                    <a:pt x="1" y="6"/>
                  </a:cubicBezTo>
                  <a:close/>
                </a:path>
              </a:pathLst>
            </a:custGeom>
            <a:solidFill>
              <a:srgbClr val="FAFAFA"/>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80" name="Freeform 150"/>
            <p:cNvSpPr/>
            <p:nvPr/>
          </p:nvSpPr>
          <p:spPr bwMode="auto">
            <a:xfrm>
              <a:off x="3422" y="3778"/>
              <a:ext cx="12" cy="31"/>
            </a:xfrm>
            <a:custGeom>
              <a:avLst/>
              <a:gdLst>
                <a:gd name="T0" fmla="*/ 0 w 5"/>
                <a:gd name="T1" fmla="*/ 13 h 13"/>
                <a:gd name="T2" fmla="*/ 2 w 5"/>
                <a:gd name="T3" fmla="*/ 6 h 13"/>
                <a:gd name="T4" fmla="*/ 3 w 5"/>
                <a:gd name="T5" fmla="*/ 0 h 13"/>
                <a:gd name="T6" fmla="*/ 4 w 5"/>
                <a:gd name="T7" fmla="*/ 7 h 13"/>
                <a:gd name="T8" fmla="*/ 0 w 5"/>
                <a:gd name="T9" fmla="*/ 13 h 13"/>
              </a:gdLst>
              <a:ahLst/>
              <a:cxnLst>
                <a:cxn ang="0">
                  <a:pos x="T0" y="T1"/>
                </a:cxn>
                <a:cxn ang="0">
                  <a:pos x="T2" y="T3"/>
                </a:cxn>
                <a:cxn ang="0">
                  <a:pos x="T4" y="T5"/>
                </a:cxn>
                <a:cxn ang="0">
                  <a:pos x="T6" y="T7"/>
                </a:cxn>
                <a:cxn ang="0">
                  <a:pos x="T8" y="T9"/>
                </a:cxn>
              </a:cxnLst>
              <a:rect l="0" t="0" r="r" b="b"/>
              <a:pathLst>
                <a:path w="5" h="13">
                  <a:moveTo>
                    <a:pt x="0" y="13"/>
                  </a:moveTo>
                  <a:cubicBezTo>
                    <a:pt x="0" y="13"/>
                    <a:pt x="1" y="10"/>
                    <a:pt x="2" y="6"/>
                  </a:cubicBezTo>
                  <a:cubicBezTo>
                    <a:pt x="2" y="3"/>
                    <a:pt x="3" y="0"/>
                    <a:pt x="3" y="0"/>
                  </a:cubicBezTo>
                  <a:cubicBezTo>
                    <a:pt x="4" y="0"/>
                    <a:pt x="5" y="3"/>
                    <a:pt x="4" y="7"/>
                  </a:cubicBezTo>
                  <a:cubicBezTo>
                    <a:pt x="3" y="10"/>
                    <a:pt x="1" y="13"/>
                    <a:pt x="0" y="13"/>
                  </a:cubicBezTo>
                  <a:close/>
                </a:path>
              </a:pathLst>
            </a:custGeom>
            <a:solidFill>
              <a:srgbClr val="FAFAFA"/>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81" name="Freeform 151"/>
            <p:cNvSpPr/>
            <p:nvPr/>
          </p:nvSpPr>
          <p:spPr bwMode="auto">
            <a:xfrm>
              <a:off x="3465" y="2320"/>
              <a:ext cx="9" cy="22"/>
            </a:xfrm>
            <a:custGeom>
              <a:avLst/>
              <a:gdLst>
                <a:gd name="T0" fmla="*/ 4 w 4"/>
                <a:gd name="T1" fmla="*/ 9 h 9"/>
                <a:gd name="T2" fmla="*/ 1 w 4"/>
                <a:gd name="T3" fmla="*/ 5 h 9"/>
                <a:gd name="T4" fmla="*/ 0 w 4"/>
                <a:gd name="T5" fmla="*/ 1 h 9"/>
                <a:gd name="T6" fmla="*/ 3 w 4"/>
                <a:gd name="T7" fmla="*/ 4 h 9"/>
                <a:gd name="T8" fmla="*/ 4 w 4"/>
                <a:gd name="T9" fmla="*/ 9 h 9"/>
              </a:gdLst>
              <a:ahLst/>
              <a:cxnLst>
                <a:cxn ang="0">
                  <a:pos x="T0" y="T1"/>
                </a:cxn>
                <a:cxn ang="0">
                  <a:pos x="T2" y="T3"/>
                </a:cxn>
                <a:cxn ang="0">
                  <a:pos x="T4" y="T5"/>
                </a:cxn>
                <a:cxn ang="0">
                  <a:pos x="T6" y="T7"/>
                </a:cxn>
                <a:cxn ang="0">
                  <a:pos x="T8" y="T9"/>
                </a:cxn>
              </a:cxnLst>
              <a:rect l="0" t="0" r="r" b="b"/>
              <a:pathLst>
                <a:path w="4" h="9">
                  <a:moveTo>
                    <a:pt x="4" y="9"/>
                  </a:moveTo>
                  <a:cubicBezTo>
                    <a:pt x="3" y="9"/>
                    <a:pt x="2" y="7"/>
                    <a:pt x="1" y="5"/>
                  </a:cubicBezTo>
                  <a:cubicBezTo>
                    <a:pt x="0" y="3"/>
                    <a:pt x="0" y="1"/>
                    <a:pt x="0" y="1"/>
                  </a:cubicBezTo>
                  <a:cubicBezTo>
                    <a:pt x="1" y="0"/>
                    <a:pt x="2" y="2"/>
                    <a:pt x="3" y="4"/>
                  </a:cubicBezTo>
                  <a:cubicBezTo>
                    <a:pt x="4" y="6"/>
                    <a:pt x="4" y="8"/>
                    <a:pt x="4" y="9"/>
                  </a:cubicBezTo>
                  <a:close/>
                </a:path>
              </a:pathLst>
            </a:custGeom>
            <a:solidFill>
              <a:srgbClr val="FAFAFA"/>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82" name="Freeform 152"/>
            <p:cNvSpPr/>
            <p:nvPr/>
          </p:nvSpPr>
          <p:spPr bwMode="auto">
            <a:xfrm>
              <a:off x="3315" y="2045"/>
              <a:ext cx="29" cy="28"/>
            </a:xfrm>
            <a:custGeom>
              <a:avLst/>
              <a:gdLst>
                <a:gd name="T0" fmla="*/ 11 w 12"/>
                <a:gd name="T1" fmla="*/ 0 h 12"/>
                <a:gd name="T2" fmla="*/ 6 w 12"/>
                <a:gd name="T3" fmla="*/ 6 h 12"/>
                <a:gd name="T4" fmla="*/ 0 w 12"/>
                <a:gd name="T5" fmla="*/ 12 h 12"/>
                <a:gd name="T6" fmla="*/ 4 w 12"/>
                <a:gd name="T7" fmla="*/ 5 h 12"/>
                <a:gd name="T8" fmla="*/ 11 w 12"/>
                <a:gd name="T9" fmla="*/ 0 h 12"/>
              </a:gdLst>
              <a:ahLst/>
              <a:cxnLst>
                <a:cxn ang="0">
                  <a:pos x="T0" y="T1"/>
                </a:cxn>
                <a:cxn ang="0">
                  <a:pos x="T2" y="T3"/>
                </a:cxn>
                <a:cxn ang="0">
                  <a:pos x="T4" y="T5"/>
                </a:cxn>
                <a:cxn ang="0">
                  <a:pos x="T6" y="T7"/>
                </a:cxn>
                <a:cxn ang="0">
                  <a:pos x="T8" y="T9"/>
                </a:cxn>
              </a:cxnLst>
              <a:rect l="0" t="0" r="r" b="b"/>
              <a:pathLst>
                <a:path w="12" h="12">
                  <a:moveTo>
                    <a:pt x="11" y="0"/>
                  </a:moveTo>
                  <a:cubicBezTo>
                    <a:pt x="12" y="1"/>
                    <a:pt x="9" y="3"/>
                    <a:pt x="6" y="6"/>
                  </a:cubicBezTo>
                  <a:cubicBezTo>
                    <a:pt x="3" y="9"/>
                    <a:pt x="1" y="12"/>
                    <a:pt x="0" y="12"/>
                  </a:cubicBezTo>
                  <a:cubicBezTo>
                    <a:pt x="0" y="12"/>
                    <a:pt x="1" y="8"/>
                    <a:pt x="4" y="5"/>
                  </a:cubicBezTo>
                  <a:cubicBezTo>
                    <a:pt x="8" y="1"/>
                    <a:pt x="11" y="0"/>
                    <a:pt x="11" y="0"/>
                  </a:cubicBezTo>
                  <a:close/>
                </a:path>
              </a:pathLst>
            </a:custGeom>
            <a:solidFill>
              <a:srgbClr val="FAFAFA"/>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83" name="Freeform 153"/>
            <p:cNvSpPr/>
            <p:nvPr/>
          </p:nvSpPr>
          <p:spPr bwMode="auto">
            <a:xfrm>
              <a:off x="3446" y="2016"/>
              <a:ext cx="14" cy="26"/>
            </a:xfrm>
            <a:custGeom>
              <a:avLst/>
              <a:gdLst>
                <a:gd name="T0" fmla="*/ 6 w 6"/>
                <a:gd name="T1" fmla="*/ 11 h 11"/>
                <a:gd name="T2" fmla="*/ 3 w 6"/>
                <a:gd name="T3" fmla="*/ 6 h 11"/>
                <a:gd name="T4" fmla="*/ 1 w 6"/>
                <a:gd name="T5" fmla="*/ 0 h 11"/>
                <a:gd name="T6" fmla="*/ 5 w 6"/>
                <a:gd name="T7" fmla="*/ 5 h 11"/>
                <a:gd name="T8" fmla="*/ 6 w 6"/>
                <a:gd name="T9" fmla="*/ 11 h 11"/>
              </a:gdLst>
              <a:ahLst/>
              <a:cxnLst>
                <a:cxn ang="0">
                  <a:pos x="T0" y="T1"/>
                </a:cxn>
                <a:cxn ang="0">
                  <a:pos x="T2" y="T3"/>
                </a:cxn>
                <a:cxn ang="0">
                  <a:pos x="T4" y="T5"/>
                </a:cxn>
                <a:cxn ang="0">
                  <a:pos x="T6" y="T7"/>
                </a:cxn>
                <a:cxn ang="0">
                  <a:pos x="T8" y="T9"/>
                </a:cxn>
              </a:cxnLst>
              <a:rect l="0" t="0" r="r" b="b"/>
              <a:pathLst>
                <a:path w="6" h="11">
                  <a:moveTo>
                    <a:pt x="6" y="11"/>
                  </a:moveTo>
                  <a:cubicBezTo>
                    <a:pt x="5" y="11"/>
                    <a:pt x="4" y="8"/>
                    <a:pt x="3" y="6"/>
                  </a:cubicBezTo>
                  <a:cubicBezTo>
                    <a:pt x="2" y="3"/>
                    <a:pt x="0" y="1"/>
                    <a:pt x="1" y="0"/>
                  </a:cubicBezTo>
                  <a:cubicBezTo>
                    <a:pt x="1" y="0"/>
                    <a:pt x="3" y="2"/>
                    <a:pt x="5" y="5"/>
                  </a:cubicBezTo>
                  <a:cubicBezTo>
                    <a:pt x="6" y="8"/>
                    <a:pt x="6" y="10"/>
                    <a:pt x="6" y="11"/>
                  </a:cubicBezTo>
                  <a:close/>
                </a:path>
              </a:pathLst>
            </a:custGeom>
            <a:solidFill>
              <a:srgbClr val="FAFAFA"/>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84" name="Freeform 154"/>
            <p:cNvSpPr/>
            <p:nvPr/>
          </p:nvSpPr>
          <p:spPr bwMode="auto">
            <a:xfrm>
              <a:off x="3092" y="2111"/>
              <a:ext cx="14" cy="26"/>
            </a:xfrm>
            <a:custGeom>
              <a:avLst/>
              <a:gdLst>
                <a:gd name="T0" fmla="*/ 1 w 6"/>
                <a:gd name="T1" fmla="*/ 11 h 11"/>
                <a:gd name="T2" fmla="*/ 2 w 6"/>
                <a:gd name="T3" fmla="*/ 5 h 11"/>
                <a:gd name="T4" fmla="*/ 5 w 6"/>
                <a:gd name="T5" fmla="*/ 0 h 11"/>
                <a:gd name="T6" fmla="*/ 4 w 6"/>
                <a:gd name="T7" fmla="*/ 6 h 11"/>
                <a:gd name="T8" fmla="*/ 1 w 6"/>
                <a:gd name="T9" fmla="*/ 11 h 11"/>
              </a:gdLst>
              <a:ahLst/>
              <a:cxnLst>
                <a:cxn ang="0">
                  <a:pos x="T0" y="T1"/>
                </a:cxn>
                <a:cxn ang="0">
                  <a:pos x="T2" y="T3"/>
                </a:cxn>
                <a:cxn ang="0">
                  <a:pos x="T4" y="T5"/>
                </a:cxn>
                <a:cxn ang="0">
                  <a:pos x="T6" y="T7"/>
                </a:cxn>
                <a:cxn ang="0">
                  <a:pos x="T8" y="T9"/>
                </a:cxn>
              </a:cxnLst>
              <a:rect l="0" t="0" r="r" b="b"/>
              <a:pathLst>
                <a:path w="6" h="11">
                  <a:moveTo>
                    <a:pt x="1" y="11"/>
                  </a:moveTo>
                  <a:cubicBezTo>
                    <a:pt x="0" y="11"/>
                    <a:pt x="1" y="8"/>
                    <a:pt x="2" y="5"/>
                  </a:cubicBezTo>
                  <a:cubicBezTo>
                    <a:pt x="3" y="2"/>
                    <a:pt x="5" y="0"/>
                    <a:pt x="5" y="0"/>
                  </a:cubicBezTo>
                  <a:cubicBezTo>
                    <a:pt x="6" y="0"/>
                    <a:pt x="5" y="3"/>
                    <a:pt x="4" y="6"/>
                  </a:cubicBezTo>
                  <a:cubicBezTo>
                    <a:pt x="3" y="9"/>
                    <a:pt x="1" y="11"/>
                    <a:pt x="1" y="11"/>
                  </a:cubicBezTo>
                  <a:close/>
                </a:path>
              </a:pathLst>
            </a:custGeom>
            <a:solidFill>
              <a:srgbClr val="FAFAFA"/>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85" name="Freeform 155"/>
            <p:cNvSpPr/>
            <p:nvPr/>
          </p:nvSpPr>
          <p:spPr bwMode="auto">
            <a:xfrm>
              <a:off x="3085" y="2263"/>
              <a:ext cx="21" cy="19"/>
            </a:xfrm>
            <a:custGeom>
              <a:avLst/>
              <a:gdLst>
                <a:gd name="T0" fmla="*/ 9 w 9"/>
                <a:gd name="T1" fmla="*/ 8 h 8"/>
                <a:gd name="T2" fmla="*/ 4 w 9"/>
                <a:gd name="T3" fmla="*/ 5 h 8"/>
                <a:gd name="T4" fmla="*/ 0 w 9"/>
                <a:gd name="T5" fmla="*/ 0 h 8"/>
                <a:gd name="T6" fmla="*/ 5 w 9"/>
                <a:gd name="T7" fmla="*/ 3 h 8"/>
                <a:gd name="T8" fmla="*/ 9 w 9"/>
                <a:gd name="T9" fmla="*/ 8 h 8"/>
              </a:gdLst>
              <a:ahLst/>
              <a:cxnLst>
                <a:cxn ang="0">
                  <a:pos x="T0" y="T1"/>
                </a:cxn>
                <a:cxn ang="0">
                  <a:pos x="T2" y="T3"/>
                </a:cxn>
                <a:cxn ang="0">
                  <a:pos x="T4" y="T5"/>
                </a:cxn>
                <a:cxn ang="0">
                  <a:pos x="T6" y="T7"/>
                </a:cxn>
                <a:cxn ang="0">
                  <a:pos x="T8" y="T9"/>
                </a:cxn>
              </a:cxnLst>
              <a:rect l="0" t="0" r="r" b="b"/>
              <a:pathLst>
                <a:path w="9" h="8">
                  <a:moveTo>
                    <a:pt x="9" y="8"/>
                  </a:moveTo>
                  <a:cubicBezTo>
                    <a:pt x="8" y="8"/>
                    <a:pt x="6" y="7"/>
                    <a:pt x="4" y="5"/>
                  </a:cubicBezTo>
                  <a:cubicBezTo>
                    <a:pt x="1" y="3"/>
                    <a:pt x="0" y="1"/>
                    <a:pt x="0" y="0"/>
                  </a:cubicBezTo>
                  <a:cubicBezTo>
                    <a:pt x="0" y="0"/>
                    <a:pt x="3" y="1"/>
                    <a:pt x="5" y="3"/>
                  </a:cubicBezTo>
                  <a:cubicBezTo>
                    <a:pt x="8" y="5"/>
                    <a:pt x="9" y="7"/>
                    <a:pt x="9" y="8"/>
                  </a:cubicBezTo>
                  <a:close/>
                </a:path>
              </a:pathLst>
            </a:custGeom>
            <a:solidFill>
              <a:srgbClr val="FAFAFA"/>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86" name="Freeform 156"/>
            <p:cNvSpPr/>
            <p:nvPr/>
          </p:nvSpPr>
          <p:spPr bwMode="auto">
            <a:xfrm>
              <a:off x="3337" y="1914"/>
              <a:ext cx="9" cy="17"/>
            </a:xfrm>
            <a:custGeom>
              <a:avLst/>
              <a:gdLst>
                <a:gd name="T0" fmla="*/ 4 w 4"/>
                <a:gd name="T1" fmla="*/ 7 h 7"/>
                <a:gd name="T2" fmla="*/ 1 w 4"/>
                <a:gd name="T3" fmla="*/ 4 h 7"/>
                <a:gd name="T4" fmla="*/ 1 w 4"/>
                <a:gd name="T5" fmla="*/ 0 h 7"/>
                <a:gd name="T6" fmla="*/ 3 w 4"/>
                <a:gd name="T7" fmla="*/ 3 h 7"/>
                <a:gd name="T8" fmla="*/ 4 w 4"/>
                <a:gd name="T9" fmla="*/ 7 h 7"/>
              </a:gdLst>
              <a:ahLst/>
              <a:cxnLst>
                <a:cxn ang="0">
                  <a:pos x="T0" y="T1"/>
                </a:cxn>
                <a:cxn ang="0">
                  <a:pos x="T2" y="T3"/>
                </a:cxn>
                <a:cxn ang="0">
                  <a:pos x="T4" y="T5"/>
                </a:cxn>
                <a:cxn ang="0">
                  <a:pos x="T6" y="T7"/>
                </a:cxn>
                <a:cxn ang="0">
                  <a:pos x="T8" y="T9"/>
                </a:cxn>
              </a:cxnLst>
              <a:rect l="0" t="0" r="r" b="b"/>
              <a:pathLst>
                <a:path w="4" h="7">
                  <a:moveTo>
                    <a:pt x="4" y="7"/>
                  </a:moveTo>
                  <a:cubicBezTo>
                    <a:pt x="3" y="7"/>
                    <a:pt x="2" y="6"/>
                    <a:pt x="1" y="4"/>
                  </a:cubicBezTo>
                  <a:cubicBezTo>
                    <a:pt x="1" y="2"/>
                    <a:pt x="0" y="0"/>
                    <a:pt x="1" y="0"/>
                  </a:cubicBezTo>
                  <a:cubicBezTo>
                    <a:pt x="2" y="0"/>
                    <a:pt x="3" y="1"/>
                    <a:pt x="3" y="3"/>
                  </a:cubicBezTo>
                  <a:cubicBezTo>
                    <a:pt x="4" y="5"/>
                    <a:pt x="4" y="7"/>
                    <a:pt x="4" y="7"/>
                  </a:cubicBezTo>
                  <a:close/>
                </a:path>
              </a:pathLst>
            </a:custGeom>
            <a:solidFill>
              <a:srgbClr val="FAFAFA"/>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87" name="Freeform 157"/>
            <p:cNvSpPr/>
            <p:nvPr/>
          </p:nvSpPr>
          <p:spPr bwMode="auto">
            <a:xfrm>
              <a:off x="3574" y="1976"/>
              <a:ext cx="7" cy="26"/>
            </a:xfrm>
            <a:custGeom>
              <a:avLst/>
              <a:gdLst>
                <a:gd name="T0" fmla="*/ 1 w 3"/>
                <a:gd name="T1" fmla="*/ 11 h 11"/>
                <a:gd name="T2" fmla="*/ 1 w 3"/>
                <a:gd name="T3" fmla="*/ 5 h 11"/>
                <a:gd name="T4" fmla="*/ 3 w 3"/>
                <a:gd name="T5" fmla="*/ 0 h 11"/>
                <a:gd name="T6" fmla="*/ 3 w 3"/>
                <a:gd name="T7" fmla="*/ 6 h 11"/>
                <a:gd name="T8" fmla="*/ 1 w 3"/>
                <a:gd name="T9" fmla="*/ 11 h 11"/>
              </a:gdLst>
              <a:ahLst/>
              <a:cxnLst>
                <a:cxn ang="0">
                  <a:pos x="T0" y="T1"/>
                </a:cxn>
                <a:cxn ang="0">
                  <a:pos x="T2" y="T3"/>
                </a:cxn>
                <a:cxn ang="0">
                  <a:pos x="T4" y="T5"/>
                </a:cxn>
                <a:cxn ang="0">
                  <a:pos x="T6" y="T7"/>
                </a:cxn>
                <a:cxn ang="0">
                  <a:pos x="T8" y="T9"/>
                </a:cxn>
              </a:cxnLst>
              <a:rect l="0" t="0" r="r" b="b"/>
              <a:pathLst>
                <a:path w="3" h="11">
                  <a:moveTo>
                    <a:pt x="1" y="11"/>
                  </a:moveTo>
                  <a:cubicBezTo>
                    <a:pt x="0" y="11"/>
                    <a:pt x="0" y="8"/>
                    <a:pt x="1" y="5"/>
                  </a:cubicBezTo>
                  <a:cubicBezTo>
                    <a:pt x="1" y="2"/>
                    <a:pt x="2" y="0"/>
                    <a:pt x="3" y="0"/>
                  </a:cubicBezTo>
                  <a:cubicBezTo>
                    <a:pt x="3" y="0"/>
                    <a:pt x="3" y="3"/>
                    <a:pt x="3" y="6"/>
                  </a:cubicBezTo>
                  <a:cubicBezTo>
                    <a:pt x="2" y="9"/>
                    <a:pt x="1" y="11"/>
                    <a:pt x="1" y="11"/>
                  </a:cubicBezTo>
                  <a:close/>
                </a:path>
              </a:pathLst>
            </a:custGeom>
            <a:solidFill>
              <a:srgbClr val="FAFAFA"/>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88" name="Freeform 158"/>
            <p:cNvSpPr/>
            <p:nvPr/>
          </p:nvSpPr>
          <p:spPr bwMode="auto">
            <a:xfrm>
              <a:off x="3629" y="2080"/>
              <a:ext cx="14" cy="31"/>
            </a:xfrm>
            <a:custGeom>
              <a:avLst/>
              <a:gdLst>
                <a:gd name="T0" fmla="*/ 0 w 6"/>
                <a:gd name="T1" fmla="*/ 12 h 13"/>
                <a:gd name="T2" fmla="*/ 2 w 6"/>
                <a:gd name="T3" fmla="*/ 6 h 13"/>
                <a:gd name="T4" fmla="*/ 6 w 6"/>
                <a:gd name="T5" fmla="*/ 0 h 13"/>
                <a:gd name="T6" fmla="*/ 4 w 6"/>
                <a:gd name="T7" fmla="*/ 6 h 13"/>
                <a:gd name="T8" fmla="*/ 0 w 6"/>
                <a:gd name="T9" fmla="*/ 12 h 13"/>
              </a:gdLst>
              <a:ahLst/>
              <a:cxnLst>
                <a:cxn ang="0">
                  <a:pos x="T0" y="T1"/>
                </a:cxn>
                <a:cxn ang="0">
                  <a:pos x="T2" y="T3"/>
                </a:cxn>
                <a:cxn ang="0">
                  <a:pos x="T4" y="T5"/>
                </a:cxn>
                <a:cxn ang="0">
                  <a:pos x="T6" y="T7"/>
                </a:cxn>
                <a:cxn ang="0">
                  <a:pos x="T8" y="T9"/>
                </a:cxn>
              </a:cxnLst>
              <a:rect l="0" t="0" r="r" b="b"/>
              <a:pathLst>
                <a:path w="6" h="13">
                  <a:moveTo>
                    <a:pt x="0" y="12"/>
                  </a:moveTo>
                  <a:cubicBezTo>
                    <a:pt x="0" y="12"/>
                    <a:pt x="1" y="9"/>
                    <a:pt x="2" y="6"/>
                  </a:cubicBezTo>
                  <a:cubicBezTo>
                    <a:pt x="3" y="2"/>
                    <a:pt x="5" y="0"/>
                    <a:pt x="6" y="0"/>
                  </a:cubicBezTo>
                  <a:cubicBezTo>
                    <a:pt x="6" y="0"/>
                    <a:pt x="5" y="3"/>
                    <a:pt x="4" y="6"/>
                  </a:cubicBezTo>
                  <a:cubicBezTo>
                    <a:pt x="3" y="10"/>
                    <a:pt x="1" y="13"/>
                    <a:pt x="0" y="12"/>
                  </a:cubicBezTo>
                  <a:close/>
                </a:path>
              </a:pathLst>
            </a:custGeom>
            <a:solidFill>
              <a:srgbClr val="FAFAFA"/>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89" name="Freeform 159"/>
            <p:cNvSpPr/>
            <p:nvPr/>
          </p:nvSpPr>
          <p:spPr bwMode="auto">
            <a:xfrm>
              <a:off x="3574" y="2166"/>
              <a:ext cx="19" cy="31"/>
            </a:xfrm>
            <a:custGeom>
              <a:avLst/>
              <a:gdLst>
                <a:gd name="T0" fmla="*/ 7 w 8"/>
                <a:gd name="T1" fmla="*/ 13 h 13"/>
                <a:gd name="T2" fmla="*/ 3 w 8"/>
                <a:gd name="T3" fmla="*/ 7 h 13"/>
                <a:gd name="T4" fmla="*/ 1 w 8"/>
                <a:gd name="T5" fmla="*/ 0 h 13"/>
                <a:gd name="T6" fmla="*/ 5 w 8"/>
                <a:gd name="T7" fmla="*/ 6 h 13"/>
                <a:gd name="T8" fmla="*/ 7 w 8"/>
                <a:gd name="T9" fmla="*/ 13 h 13"/>
              </a:gdLst>
              <a:ahLst/>
              <a:cxnLst>
                <a:cxn ang="0">
                  <a:pos x="T0" y="T1"/>
                </a:cxn>
                <a:cxn ang="0">
                  <a:pos x="T2" y="T3"/>
                </a:cxn>
                <a:cxn ang="0">
                  <a:pos x="T4" y="T5"/>
                </a:cxn>
                <a:cxn ang="0">
                  <a:pos x="T6" y="T7"/>
                </a:cxn>
                <a:cxn ang="0">
                  <a:pos x="T8" y="T9"/>
                </a:cxn>
              </a:cxnLst>
              <a:rect l="0" t="0" r="r" b="b"/>
              <a:pathLst>
                <a:path w="8" h="13">
                  <a:moveTo>
                    <a:pt x="7" y="13"/>
                  </a:moveTo>
                  <a:cubicBezTo>
                    <a:pt x="7" y="13"/>
                    <a:pt x="5" y="11"/>
                    <a:pt x="3" y="7"/>
                  </a:cubicBezTo>
                  <a:cubicBezTo>
                    <a:pt x="1" y="3"/>
                    <a:pt x="0" y="0"/>
                    <a:pt x="1" y="0"/>
                  </a:cubicBezTo>
                  <a:cubicBezTo>
                    <a:pt x="1" y="0"/>
                    <a:pt x="3" y="2"/>
                    <a:pt x="5" y="6"/>
                  </a:cubicBezTo>
                  <a:cubicBezTo>
                    <a:pt x="7" y="10"/>
                    <a:pt x="8" y="13"/>
                    <a:pt x="7" y="13"/>
                  </a:cubicBezTo>
                  <a:close/>
                </a:path>
              </a:pathLst>
            </a:custGeom>
            <a:solidFill>
              <a:srgbClr val="FAFAFA"/>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90" name="Freeform 160"/>
            <p:cNvSpPr/>
            <p:nvPr/>
          </p:nvSpPr>
          <p:spPr bwMode="auto">
            <a:xfrm>
              <a:off x="3671" y="2261"/>
              <a:ext cx="12" cy="24"/>
            </a:xfrm>
            <a:custGeom>
              <a:avLst/>
              <a:gdLst>
                <a:gd name="T0" fmla="*/ 1 w 5"/>
                <a:gd name="T1" fmla="*/ 10 h 10"/>
                <a:gd name="T2" fmla="*/ 2 w 5"/>
                <a:gd name="T3" fmla="*/ 5 h 10"/>
                <a:gd name="T4" fmla="*/ 5 w 5"/>
                <a:gd name="T5" fmla="*/ 1 h 10"/>
                <a:gd name="T6" fmla="*/ 4 w 5"/>
                <a:gd name="T7" fmla="*/ 6 h 10"/>
                <a:gd name="T8" fmla="*/ 1 w 5"/>
                <a:gd name="T9" fmla="*/ 10 h 10"/>
              </a:gdLst>
              <a:ahLst/>
              <a:cxnLst>
                <a:cxn ang="0">
                  <a:pos x="T0" y="T1"/>
                </a:cxn>
                <a:cxn ang="0">
                  <a:pos x="T2" y="T3"/>
                </a:cxn>
                <a:cxn ang="0">
                  <a:pos x="T4" y="T5"/>
                </a:cxn>
                <a:cxn ang="0">
                  <a:pos x="T6" y="T7"/>
                </a:cxn>
                <a:cxn ang="0">
                  <a:pos x="T8" y="T9"/>
                </a:cxn>
              </a:cxnLst>
              <a:rect l="0" t="0" r="r" b="b"/>
              <a:pathLst>
                <a:path w="5" h="10">
                  <a:moveTo>
                    <a:pt x="1" y="10"/>
                  </a:moveTo>
                  <a:cubicBezTo>
                    <a:pt x="0" y="10"/>
                    <a:pt x="1" y="8"/>
                    <a:pt x="2" y="5"/>
                  </a:cubicBezTo>
                  <a:cubicBezTo>
                    <a:pt x="3" y="2"/>
                    <a:pt x="4" y="0"/>
                    <a:pt x="5" y="1"/>
                  </a:cubicBezTo>
                  <a:cubicBezTo>
                    <a:pt x="5" y="1"/>
                    <a:pt x="5" y="3"/>
                    <a:pt x="4" y="6"/>
                  </a:cubicBezTo>
                  <a:cubicBezTo>
                    <a:pt x="3" y="8"/>
                    <a:pt x="1" y="10"/>
                    <a:pt x="1" y="10"/>
                  </a:cubicBezTo>
                  <a:close/>
                </a:path>
              </a:pathLst>
            </a:custGeom>
            <a:solidFill>
              <a:srgbClr val="FAFAFA"/>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91" name="Freeform 161"/>
            <p:cNvSpPr/>
            <p:nvPr/>
          </p:nvSpPr>
          <p:spPr bwMode="auto">
            <a:xfrm>
              <a:off x="3591" y="2356"/>
              <a:ext cx="9" cy="16"/>
            </a:xfrm>
            <a:custGeom>
              <a:avLst/>
              <a:gdLst>
                <a:gd name="T0" fmla="*/ 4 w 4"/>
                <a:gd name="T1" fmla="*/ 6 h 7"/>
                <a:gd name="T2" fmla="*/ 1 w 4"/>
                <a:gd name="T3" fmla="*/ 4 h 7"/>
                <a:gd name="T4" fmla="*/ 0 w 4"/>
                <a:gd name="T5" fmla="*/ 0 h 7"/>
                <a:gd name="T6" fmla="*/ 3 w 4"/>
                <a:gd name="T7" fmla="*/ 3 h 7"/>
                <a:gd name="T8" fmla="*/ 4 w 4"/>
                <a:gd name="T9" fmla="*/ 6 h 7"/>
              </a:gdLst>
              <a:ahLst/>
              <a:cxnLst>
                <a:cxn ang="0">
                  <a:pos x="T0" y="T1"/>
                </a:cxn>
                <a:cxn ang="0">
                  <a:pos x="T2" y="T3"/>
                </a:cxn>
                <a:cxn ang="0">
                  <a:pos x="T4" y="T5"/>
                </a:cxn>
                <a:cxn ang="0">
                  <a:pos x="T6" y="T7"/>
                </a:cxn>
                <a:cxn ang="0">
                  <a:pos x="T8" y="T9"/>
                </a:cxn>
              </a:cxnLst>
              <a:rect l="0" t="0" r="r" b="b"/>
              <a:pathLst>
                <a:path w="4" h="7">
                  <a:moveTo>
                    <a:pt x="4" y="6"/>
                  </a:moveTo>
                  <a:cubicBezTo>
                    <a:pt x="3" y="7"/>
                    <a:pt x="2" y="5"/>
                    <a:pt x="1" y="4"/>
                  </a:cubicBezTo>
                  <a:cubicBezTo>
                    <a:pt x="0" y="2"/>
                    <a:pt x="0" y="1"/>
                    <a:pt x="0" y="0"/>
                  </a:cubicBezTo>
                  <a:cubicBezTo>
                    <a:pt x="1" y="0"/>
                    <a:pt x="2" y="1"/>
                    <a:pt x="3" y="3"/>
                  </a:cubicBezTo>
                  <a:cubicBezTo>
                    <a:pt x="4" y="4"/>
                    <a:pt x="4" y="6"/>
                    <a:pt x="4" y="6"/>
                  </a:cubicBezTo>
                  <a:close/>
                </a:path>
              </a:pathLst>
            </a:custGeom>
            <a:solidFill>
              <a:srgbClr val="FAFAFA"/>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92" name="Freeform 162"/>
            <p:cNvSpPr/>
            <p:nvPr/>
          </p:nvSpPr>
          <p:spPr bwMode="auto">
            <a:xfrm>
              <a:off x="3591" y="2522"/>
              <a:ext cx="26" cy="26"/>
            </a:xfrm>
            <a:custGeom>
              <a:avLst/>
              <a:gdLst>
                <a:gd name="T0" fmla="*/ 10 w 11"/>
                <a:gd name="T1" fmla="*/ 11 h 11"/>
                <a:gd name="T2" fmla="*/ 5 w 11"/>
                <a:gd name="T3" fmla="*/ 6 h 11"/>
                <a:gd name="T4" fmla="*/ 1 w 11"/>
                <a:gd name="T5" fmla="*/ 0 h 11"/>
                <a:gd name="T6" fmla="*/ 6 w 11"/>
                <a:gd name="T7" fmla="*/ 5 h 11"/>
                <a:gd name="T8" fmla="*/ 10 w 11"/>
                <a:gd name="T9" fmla="*/ 11 h 11"/>
              </a:gdLst>
              <a:ahLst/>
              <a:cxnLst>
                <a:cxn ang="0">
                  <a:pos x="T0" y="T1"/>
                </a:cxn>
                <a:cxn ang="0">
                  <a:pos x="T2" y="T3"/>
                </a:cxn>
                <a:cxn ang="0">
                  <a:pos x="T4" y="T5"/>
                </a:cxn>
                <a:cxn ang="0">
                  <a:pos x="T6" y="T7"/>
                </a:cxn>
                <a:cxn ang="0">
                  <a:pos x="T8" y="T9"/>
                </a:cxn>
              </a:cxnLst>
              <a:rect l="0" t="0" r="r" b="b"/>
              <a:pathLst>
                <a:path w="11" h="11">
                  <a:moveTo>
                    <a:pt x="10" y="11"/>
                  </a:moveTo>
                  <a:cubicBezTo>
                    <a:pt x="10" y="11"/>
                    <a:pt x="8" y="9"/>
                    <a:pt x="5" y="6"/>
                  </a:cubicBezTo>
                  <a:cubicBezTo>
                    <a:pt x="2" y="3"/>
                    <a:pt x="0" y="1"/>
                    <a:pt x="1" y="0"/>
                  </a:cubicBezTo>
                  <a:cubicBezTo>
                    <a:pt x="1" y="0"/>
                    <a:pt x="4" y="2"/>
                    <a:pt x="6" y="5"/>
                  </a:cubicBezTo>
                  <a:cubicBezTo>
                    <a:pt x="9" y="8"/>
                    <a:pt x="11" y="10"/>
                    <a:pt x="10" y="11"/>
                  </a:cubicBezTo>
                  <a:close/>
                </a:path>
              </a:pathLst>
            </a:custGeom>
            <a:solidFill>
              <a:srgbClr val="FAFAFA"/>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93" name="Freeform 163"/>
            <p:cNvSpPr/>
            <p:nvPr/>
          </p:nvSpPr>
          <p:spPr bwMode="auto">
            <a:xfrm>
              <a:off x="3693" y="2420"/>
              <a:ext cx="21" cy="26"/>
            </a:xfrm>
            <a:custGeom>
              <a:avLst/>
              <a:gdLst>
                <a:gd name="T0" fmla="*/ 8 w 9"/>
                <a:gd name="T1" fmla="*/ 11 h 11"/>
                <a:gd name="T2" fmla="*/ 3 w 9"/>
                <a:gd name="T3" fmla="*/ 6 h 11"/>
                <a:gd name="T4" fmla="*/ 0 w 9"/>
                <a:gd name="T5" fmla="*/ 1 h 11"/>
                <a:gd name="T6" fmla="*/ 5 w 9"/>
                <a:gd name="T7" fmla="*/ 5 h 11"/>
                <a:gd name="T8" fmla="*/ 8 w 9"/>
                <a:gd name="T9" fmla="*/ 11 h 11"/>
              </a:gdLst>
              <a:ahLst/>
              <a:cxnLst>
                <a:cxn ang="0">
                  <a:pos x="T0" y="T1"/>
                </a:cxn>
                <a:cxn ang="0">
                  <a:pos x="T2" y="T3"/>
                </a:cxn>
                <a:cxn ang="0">
                  <a:pos x="T4" y="T5"/>
                </a:cxn>
                <a:cxn ang="0">
                  <a:pos x="T6" y="T7"/>
                </a:cxn>
                <a:cxn ang="0">
                  <a:pos x="T8" y="T9"/>
                </a:cxn>
              </a:cxnLst>
              <a:rect l="0" t="0" r="r" b="b"/>
              <a:pathLst>
                <a:path w="9" h="11">
                  <a:moveTo>
                    <a:pt x="8" y="11"/>
                  </a:moveTo>
                  <a:cubicBezTo>
                    <a:pt x="8" y="11"/>
                    <a:pt x="5" y="9"/>
                    <a:pt x="3" y="6"/>
                  </a:cubicBezTo>
                  <a:cubicBezTo>
                    <a:pt x="1" y="4"/>
                    <a:pt x="0" y="1"/>
                    <a:pt x="0" y="1"/>
                  </a:cubicBezTo>
                  <a:cubicBezTo>
                    <a:pt x="0" y="0"/>
                    <a:pt x="3" y="2"/>
                    <a:pt x="5" y="5"/>
                  </a:cubicBezTo>
                  <a:cubicBezTo>
                    <a:pt x="7" y="8"/>
                    <a:pt x="9" y="11"/>
                    <a:pt x="8" y="11"/>
                  </a:cubicBezTo>
                  <a:close/>
                </a:path>
              </a:pathLst>
            </a:custGeom>
            <a:solidFill>
              <a:srgbClr val="FAFAFA"/>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94" name="Freeform 164"/>
            <p:cNvSpPr/>
            <p:nvPr/>
          </p:nvSpPr>
          <p:spPr bwMode="auto">
            <a:xfrm>
              <a:off x="3764" y="2555"/>
              <a:ext cx="17" cy="31"/>
            </a:xfrm>
            <a:custGeom>
              <a:avLst/>
              <a:gdLst>
                <a:gd name="T0" fmla="*/ 0 w 7"/>
                <a:gd name="T1" fmla="*/ 13 h 13"/>
                <a:gd name="T2" fmla="*/ 2 w 7"/>
                <a:gd name="T3" fmla="*/ 6 h 13"/>
                <a:gd name="T4" fmla="*/ 6 w 7"/>
                <a:gd name="T5" fmla="*/ 1 h 13"/>
                <a:gd name="T6" fmla="*/ 4 w 7"/>
                <a:gd name="T7" fmla="*/ 7 h 13"/>
                <a:gd name="T8" fmla="*/ 0 w 7"/>
                <a:gd name="T9" fmla="*/ 13 h 13"/>
              </a:gdLst>
              <a:ahLst/>
              <a:cxnLst>
                <a:cxn ang="0">
                  <a:pos x="T0" y="T1"/>
                </a:cxn>
                <a:cxn ang="0">
                  <a:pos x="T2" y="T3"/>
                </a:cxn>
                <a:cxn ang="0">
                  <a:pos x="T4" y="T5"/>
                </a:cxn>
                <a:cxn ang="0">
                  <a:pos x="T6" y="T7"/>
                </a:cxn>
                <a:cxn ang="0">
                  <a:pos x="T8" y="T9"/>
                </a:cxn>
              </a:cxnLst>
              <a:rect l="0" t="0" r="r" b="b"/>
              <a:pathLst>
                <a:path w="7" h="13">
                  <a:moveTo>
                    <a:pt x="0" y="13"/>
                  </a:moveTo>
                  <a:cubicBezTo>
                    <a:pt x="0" y="13"/>
                    <a:pt x="1" y="10"/>
                    <a:pt x="2" y="6"/>
                  </a:cubicBezTo>
                  <a:cubicBezTo>
                    <a:pt x="4" y="3"/>
                    <a:pt x="6" y="0"/>
                    <a:pt x="6" y="1"/>
                  </a:cubicBezTo>
                  <a:cubicBezTo>
                    <a:pt x="7" y="1"/>
                    <a:pt x="6" y="4"/>
                    <a:pt x="4" y="7"/>
                  </a:cubicBezTo>
                  <a:cubicBezTo>
                    <a:pt x="3" y="11"/>
                    <a:pt x="1" y="13"/>
                    <a:pt x="0" y="13"/>
                  </a:cubicBezTo>
                  <a:close/>
                </a:path>
              </a:pathLst>
            </a:custGeom>
            <a:solidFill>
              <a:srgbClr val="FAFAFA"/>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95" name="Freeform 165"/>
            <p:cNvSpPr/>
            <p:nvPr/>
          </p:nvSpPr>
          <p:spPr bwMode="auto">
            <a:xfrm>
              <a:off x="3629" y="2679"/>
              <a:ext cx="23" cy="23"/>
            </a:xfrm>
            <a:custGeom>
              <a:avLst/>
              <a:gdLst>
                <a:gd name="T0" fmla="*/ 10 w 10"/>
                <a:gd name="T1" fmla="*/ 10 h 10"/>
                <a:gd name="T2" fmla="*/ 5 w 10"/>
                <a:gd name="T3" fmla="*/ 5 h 10"/>
                <a:gd name="T4" fmla="*/ 0 w 10"/>
                <a:gd name="T5" fmla="*/ 1 h 10"/>
                <a:gd name="T6" fmla="*/ 6 w 10"/>
                <a:gd name="T7" fmla="*/ 4 h 10"/>
                <a:gd name="T8" fmla="*/ 10 w 10"/>
                <a:gd name="T9" fmla="*/ 10 h 10"/>
              </a:gdLst>
              <a:ahLst/>
              <a:cxnLst>
                <a:cxn ang="0">
                  <a:pos x="T0" y="T1"/>
                </a:cxn>
                <a:cxn ang="0">
                  <a:pos x="T2" y="T3"/>
                </a:cxn>
                <a:cxn ang="0">
                  <a:pos x="T4" y="T5"/>
                </a:cxn>
                <a:cxn ang="0">
                  <a:pos x="T6" y="T7"/>
                </a:cxn>
                <a:cxn ang="0">
                  <a:pos x="T8" y="T9"/>
                </a:cxn>
              </a:cxnLst>
              <a:rect l="0" t="0" r="r" b="b"/>
              <a:pathLst>
                <a:path w="10" h="10">
                  <a:moveTo>
                    <a:pt x="10" y="10"/>
                  </a:moveTo>
                  <a:cubicBezTo>
                    <a:pt x="9" y="10"/>
                    <a:pt x="8" y="8"/>
                    <a:pt x="5" y="5"/>
                  </a:cubicBezTo>
                  <a:cubicBezTo>
                    <a:pt x="3" y="3"/>
                    <a:pt x="0" y="1"/>
                    <a:pt x="0" y="1"/>
                  </a:cubicBezTo>
                  <a:cubicBezTo>
                    <a:pt x="1" y="0"/>
                    <a:pt x="4" y="1"/>
                    <a:pt x="6" y="4"/>
                  </a:cubicBezTo>
                  <a:cubicBezTo>
                    <a:pt x="9" y="6"/>
                    <a:pt x="10" y="9"/>
                    <a:pt x="10" y="10"/>
                  </a:cubicBezTo>
                  <a:close/>
                </a:path>
              </a:pathLst>
            </a:custGeom>
            <a:solidFill>
              <a:srgbClr val="FAFAFA"/>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96" name="Oval 166"/>
            <p:cNvSpPr>
              <a:spLocks noChangeArrowheads="1"/>
            </p:cNvSpPr>
            <p:nvPr/>
          </p:nvSpPr>
          <p:spPr bwMode="auto">
            <a:xfrm>
              <a:off x="3638" y="2819"/>
              <a:ext cx="22" cy="5"/>
            </a:xfrm>
            <a:prstGeom prst="ellipse">
              <a:avLst/>
            </a:prstGeom>
            <a:solidFill>
              <a:srgbClr val="FAFAFA"/>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97" name="Freeform 167"/>
            <p:cNvSpPr/>
            <p:nvPr/>
          </p:nvSpPr>
          <p:spPr bwMode="auto">
            <a:xfrm>
              <a:off x="3774" y="2759"/>
              <a:ext cx="11" cy="29"/>
            </a:xfrm>
            <a:custGeom>
              <a:avLst/>
              <a:gdLst>
                <a:gd name="T0" fmla="*/ 1 w 5"/>
                <a:gd name="T1" fmla="*/ 12 h 12"/>
                <a:gd name="T2" fmla="*/ 2 w 5"/>
                <a:gd name="T3" fmla="*/ 6 h 12"/>
                <a:gd name="T4" fmla="*/ 4 w 5"/>
                <a:gd name="T5" fmla="*/ 0 h 12"/>
                <a:gd name="T6" fmla="*/ 4 w 5"/>
                <a:gd name="T7" fmla="*/ 6 h 12"/>
                <a:gd name="T8" fmla="*/ 1 w 5"/>
                <a:gd name="T9" fmla="*/ 12 h 12"/>
              </a:gdLst>
              <a:ahLst/>
              <a:cxnLst>
                <a:cxn ang="0">
                  <a:pos x="T0" y="T1"/>
                </a:cxn>
                <a:cxn ang="0">
                  <a:pos x="T2" y="T3"/>
                </a:cxn>
                <a:cxn ang="0">
                  <a:pos x="T4" y="T5"/>
                </a:cxn>
                <a:cxn ang="0">
                  <a:pos x="T6" y="T7"/>
                </a:cxn>
                <a:cxn ang="0">
                  <a:pos x="T8" y="T9"/>
                </a:cxn>
              </a:cxnLst>
              <a:rect l="0" t="0" r="r" b="b"/>
              <a:pathLst>
                <a:path w="5" h="12">
                  <a:moveTo>
                    <a:pt x="1" y="12"/>
                  </a:moveTo>
                  <a:cubicBezTo>
                    <a:pt x="0" y="11"/>
                    <a:pt x="1" y="9"/>
                    <a:pt x="2" y="6"/>
                  </a:cubicBezTo>
                  <a:cubicBezTo>
                    <a:pt x="3" y="3"/>
                    <a:pt x="3" y="0"/>
                    <a:pt x="4" y="0"/>
                  </a:cubicBezTo>
                  <a:cubicBezTo>
                    <a:pt x="4" y="0"/>
                    <a:pt x="5" y="3"/>
                    <a:pt x="4" y="6"/>
                  </a:cubicBezTo>
                  <a:cubicBezTo>
                    <a:pt x="3" y="10"/>
                    <a:pt x="1" y="12"/>
                    <a:pt x="1" y="12"/>
                  </a:cubicBezTo>
                  <a:close/>
                </a:path>
              </a:pathLst>
            </a:custGeom>
            <a:solidFill>
              <a:srgbClr val="FAFAFA"/>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98" name="Freeform 168"/>
            <p:cNvSpPr/>
            <p:nvPr/>
          </p:nvSpPr>
          <p:spPr bwMode="auto">
            <a:xfrm>
              <a:off x="3878" y="2795"/>
              <a:ext cx="14" cy="33"/>
            </a:xfrm>
            <a:custGeom>
              <a:avLst/>
              <a:gdLst>
                <a:gd name="T0" fmla="*/ 5 w 6"/>
                <a:gd name="T1" fmla="*/ 14 h 14"/>
                <a:gd name="T2" fmla="*/ 2 w 6"/>
                <a:gd name="T3" fmla="*/ 7 h 14"/>
                <a:gd name="T4" fmla="*/ 0 w 6"/>
                <a:gd name="T5" fmla="*/ 0 h 14"/>
                <a:gd name="T6" fmla="*/ 4 w 6"/>
                <a:gd name="T7" fmla="*/ 7 h 14"/>
                <a:gd name="T8" fmla="*/ 5 w 6"/>
                <a:gd name="T9" fmla="*/ 14 h 14"/>
              </a:gdLst>
              <a:ahLst/>
              <a:cxnLst>
                <a:cxn ang="0">
                  <a:pos x="T0" y="T1"/>
                </a:cxn>
                <a:cxn ang="0">
                  <a:pos x="T2" y="T3"/>
                </a:cxn>
                <a:cxn ang="0">
                  <a:pos x="T4" y="T5"/>
                </a:cxn>
                <a:cxn ang="0">
                  <a:pos x="T6" y="T7"/>
                </a:cxn>
                <a:cxn ang="0">
                  <a:pos x="T8" y="T9"/>
                </a:cxn>
              </a:cxnLst>
              <a:rect l="0" t="0" r="r" b="b"/>
              <a:pathLst>
                <a:path w="6" h="14">
                  <a:moveTo>
                    <a:pt x="5" y="14"/>
                  </a:moveTo>
                  <a:cubicBezTo>
                    <a:pt x="4" y="14"/>
                    <a:pt x="3" y="11"/>
                    <a:pt x="2" y="7"/>
                  </a:cubicBezTo>
                  <a:cubicBezTo>
                    <a:pt x="0" y="4"/>
                    <a:pt x="0" y="1"/>
                    <a:pt x="0" y="0"/>
                  </a:cubicBezTo>
                  <a:cubicBezTo>
                    <a:pt x="1" y="0"/>
                    <a:pt x="2" y="3"/>
                    <a:pt x="4" y="7"/>
                  </a:cubicBezTo>
                  <a:cubicBezTo>
                    <a:pt x="5" y="10"/>
                    <a:pt x="6" y="13"/>
                    <a:pt x="5" y="14"/>
                  </a:cubicBezTo>
                  <a:close/>
                </a:path>
              </a:pathLst>
            </a:custGeom>
            <a:solidFill>
              <a:srgbClr val="FAFAFA"/>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899" name="Freeform 169"/>
            <p:cNvSpPr/>
            <p:nvPr/>
          </p:nvSpPr>
          <p:spPr bwMode="auto">
            <a:xfrm>
              <a:off x="3871" y="2956"/>
              <a:ext cx="19" cy="36"/>
            </a:xfrm>
            <a:custGeom>
              <a:avLst/>
              <a:gdLst>
                <a:gd name="T0" fmla="*/ 0 w 8"/>
                <a:gd name="T1" fmla="*/ 14 h 15"/>
                <a:gd name="T2" fmla="*/ 3 w 8"/>
                <a:gd name="T3" fmla="*/ 7 h 15"/>
                <a:gd name="T4" fmla="*/ 8 w 8"/>
                <a:gd name="T5" fmla="*/ 0 h 15"/>
                <a:gd name="T6" fmla="*/ 5 w 8"/>
                <a:gd name="T7" fmla="*/ 8 h 15"/>
                <a:gd name="T8" fmla="*/ 0 w 8"/>
                <a:gd name="T9" fmla="*/ 14 h 15"/>
              </a:gdLst>
              <a:ahLst/>
              <a:cxnLst>
                <a:cxn ang="0">
                  <a:pos x="T0" y="T1"/>
                </a:cxn>
                <a:cxn ang="0">
                  <a:pos x="T2" y="T3"/>
                </a:cxn>
                <a:cxn ang="0">
                  <a:pos x="T4" y="T5"/>
                </a:cxn>
                <a:cxn ang="0">
                  <a:pos x="T6" y="T7"/>
                </a:cxn>
                <a:cxn ang="0">
                  <a:pos x="T8" y="T9"/>
                </a:cxn>
              </a:cxnLst>
              <a:rect l="0" t="0" r="r" b="b"/>
              <a:pathLst>
                <a:path w="8" h="15">
                  <a:moveTo>
                    <a:pt x="0" y="14"/>
                  </a:moveTo>
                  <a:cubicBezTo>
                    <a:pt x="0" y="14"/>
                    <a:pt x="1" y="11"/>
                    <a:pt x="3" y="7"/>
                  </a:cubicBezTo>
                  <a:cubicBezTo>
                    <a:pt x="5" y="3"/>
                    <a:pt x="7" y="0"/>
                    <a:pt x="8" y="0"/>
                  </a:cubicBezTo>
                  <a:cubicBezTo>
                    <a:pt x="8" y="1"/>
                    <a:pt x="7" y="4"/>
                    <a:pt x="5" y="8"/>
                  </a:cubicBezTo>
                  <a:cubicBezTo>
                    <a:pt x="3" y="12"/>
                    <a:pt x="1" y="15"/>
                    <a:pt x="0" y="14"/>
                  </a:cubicBezTo>
                  <a:close/>
                </a:path>
              </a:pathLst>
            </a:custGeom>
            <a:solidFill>
              <a:srgbClr val="FAFAFA"/>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900" name="Freeform 170"/>
            <p:cNvSpPr/>
            <p:nvPr/>
          </p:nvSpPr>
          <p:spPr bwMode="auto">
            <a:xfrm>
              <a:off x="3752" y="3054"/>
              <a:ext cx="17" cy="33"/>
            </a:xfrm>
            <a:custGeom>
              <a:avLst/>
              <a:gdLst>
                <a:gd name="T0" fmla="*/ 6 w 7"/>
                <a:gd name="T1" fmla="*/ 14 h 14"/>
                <a:gd name="T2" fmla="*/ 2 w 7"/>
                <a:gd name="T3" fmla="*/ 8 h 14"/>
                <a:gd name="T4" fmla="*/ 1 w 7"/>
                <a:gd name="T5" fmla="*/ 1 h 14"/>
                <a:gd name="T6" fmla="*/ 4 w 7"/>
                <a:gd name="T7" fmla="*/ 7 h 14"/>
                <a:gd name="T8" fmla="*/ 6 w 7"/>
                <a:gd name="T9" fmla="*/ 14 h 14"/>
              </a:gdLst>
              <a:ahLst/>
              <a:cxnLst>
                <a:cxn ang="0">
                  <a:pos x="T0" y="T1"/>
                </a:cxn>
                <a:cxn ang="0">
                  <a:pos x="T2" y="T3"/>
                </a:cxn>
                <a:cxn ang="0">
                  <a:pos x="T4" y="T5"/>
                </a:cxn>
                <a:cxn ang="0">
                  <a:pos x="T6" y="T7"/>
                </a:cxn>
                <a:cxn ang="0">
                  <a:pos x="T8" y="T9"/>
                </a:cxn>
              </a:cxnLst>
              <a:rect l="0" t="0" r="r" b="b"/>
              <a:pathLst>
                <a:path w="7" h="14">
                  <a:moveTo>
                    <a:pt x="6" y="14"/>
                  </a:moveTo>
                  <a:cubicBezTo>
                    <a:pt x="6" y="14"/>
                    <a:pt x="4" y="11"/>
                    <a:pt x="2" y="8"/>
                  </a:cubicBezTo>
                  <a:cubicBezTo>
                    <a:pt x="1" y="4"/>
                    <a:pt x="0" y="1"/>
                    <a:pt x="1" y="1"/>
                  </a:cubicBezTo>
                  <a:cubicBezTo>
                    <a:pt x="1" y="0"/>
                    <a:pt x="3" y="3"/>
                    <a:pt x="4" y="7"/>
                  </a:cubicBezTo>
                  <a:cubicBezTo>
                    <a:pt x="6" y="10"/>
                    <a:pt x="7" y="14"/>
                    <a:pt x="6" y="14"/>
                  </a:cubicBezTo>
                  <a:close/>
                </a:path>
              </a:pathLst>
            </a:custGeom>
            <a:solidFill>
              <a:srgbClr val="FAFAFA"/>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901" name="Oval 171"/>
            <p:cNvSpPr>
              <a:spLocks noChangeArrowheads="1"/>
            </p:cNvSpPr>
            <p:nvPr/>
          </p:nvSpPr>
          <p:spPr bwMode="auto">
            <a:xfrm>
              <a:off x="3633" y="3120"/>
              <a:ext cx="17" cy="5"/>
            </a:xfrm>
            <a:prstGeom prst="ellipse">
              <a:avLst/>
            </a:prstGeom>
            <a:solidFill>
              <a:srgbClr val="FAFAFA"/>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902" name="Freeform 172"/>
            <p:cNvSpPr/>
            <p:nvPr/>
          </p:nvSpPr>
          <p:spPr bwMode="auto">
            <a:xfrm>
              <a:off x="3709" y="3248"/>
              <a:ext cx="10" cy="29"/>
            </a:xfrm>
            <a:custGeom>
              <a:avLst/>
              <a:gdLst>
                <a:gd name="T0" fmla="*/ 3 w 4"/>
                <a:gd name="T1" fmla="*/ 12 h 12"/>
                <a:gd name="T2" fmla="*/ 1 w 4"/>
                <a:gd name="T3" fmla="*/ 6 h 12"/>
                <a:gd name="T4" fmla="*/ 0 w 4"/>
                <a:gd name="T5" fmla="*/ 1 h 12"/>
                <a:gd name="T6" fmla="*/ 3 w 4"/>
                <a:gd name="T7" fmla="*/ 6 h 12"/>
                <a:gd name="T8" fmla="*/ 3 w 4"/>
                <a:gd name="T9" fmla="*/ 12 h 12"/>
              </a:gdLst>
              <a:ahLst/>
              <a:cxnLst>
                <a:cxn ang="0">
                  <a:pos x="T0" y="T1"/>
                </a:cxn>
                <a:cxn ang="0">
                  <a:pos x="T2" y="T3"/>
                </a:cxn>
                <a:cxn ang="0">
                  <a:pos x="T4" y="T5"/>
                </a:cxn>
                <a:cxn ang="0">
                  <a:pos x="T6" y="T7"/>
                </a:cxn>
                <a:cxn ang="0">
                  <a:pos x="T8" y="T9"/>
                </a:cxn>
              </a:cxnLst>
              <a:rect l="0" t="0" r="r" b="b"/>
              <a:pathLst>
                <a:path w="4" h="12">
                  <a:moveTo>
                    <a:pt x="3" y="12"/>
                  </a:moveTo>
                  <a:cubicBezTo>
                    <a:pt x="3" y="12"/>
                    <a:pt x="2" y="9"/>
                    <a:pt x="1" y="6"/>
                  </a:cubicBezTo>
                  <a:cubicBezTo>
                    <a:pt x="0" y="3"/>
                    <a:pt x="0" y="1"/>
                    <a:pt x="0" y="1"/>
                  </a:cubicBezTo>
                  <a:cubicBezTo>
                    <a:pt x="1" y="0"/>
                    <a:pt x="2" y="3"/>
                    <a:pt x="3" y="6"/>
                  </a:cubicBezTo>
                  <a:cubicBezTo>
                    <a:pt x="4" y="9"/>
                    <a:pt x="4" y="11"/>
                    <a:pt x="3" y="12"/>
                  </a:cubicBezTo>
                  <a:close/>
                </a:path>
              </a:pathLst>
            </a:custGeom>
            <a:solidFill>
              <a:srgbClr val="FAFAFA"/>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903" name="Freeform 173"/>
            <p:cNvSpPr/>
            <p:nvPr/>
          </p:nvSpPr>
          <p:spPr bwMode="auto">
            <a:xfrm>
              <a:off x="3631" y="3208"/>
              <a:ext cx="14" cy="17"/>
            </a:xfrm>
            <a:custGeom>
              <a:avLst/>
              <a:gdLst>
                <a:gd name="T0" fmla="*/ 1 w 6"/>
                <a:gd name="T1" fmla="*/ 7 h 7"/>
                <a:gd name="T2" fmla="*/ 2 w 6"/>
                <a:gd name="T3" fmla="*/ 3 h 7"/>
                <a:gd name="T4" fmla="*/ 5 w 6"/>
                <a:gd name="T5" fmla="*/ 0 h 7"/>
                <a:gd name="T6" fmla="*/ 4 w 6"/>
                <a:gd name="T7" fmla="*/ 4 h 7"/>
                <a:gd name="T8" fmla="*/ 1 w 6"/>
                <a:gd name="T9" fmla="*/ 7 h 7"/>
              </a:gdLst>
              <a:ahLst/>
              <a:cxnLst>
                <a:cxn ang="0">
                  <a:pos x="T0" y="T1"/>
                </a:cxn>
                <a:cxn ang="0">
                  <a:pos x="T2" y="T3"/>
                </a:cxn>
                <a:cxn ang="0">
                  <a:pos x="T4" y="T5"/>
                </a:cxn>
                <a:cxn ang="0">
                  <a:pos x="T6" y="T7"/>
                </a:cxn>
                <a:cxn ang="0">
                  <a:pos x="T8" y="T9"/>
                </a:cxn>
              </a:cxnLst>
              <a:rect l="0" t="0" r="r" b="b"/>
              <a:pathLst>
                <a:path w="6" h="7">
                  <a:moveTo>
                    <a:pt x="1" y="7"/>
                  </a:moveTo>
                  <a:cubicBezTo>
                    <a:pt x="0" y="7"/>
                    <a:pt x="1" y="5"/>
                    <a:pt x="2" y="3"/>
                  </a:cubicBezTo>
                  <a:cubicBezTo>
                    <a:pt x="3" y="1"/>
                    <a:pt x="5" y="0"/>
                    <a:pt x="5" y="0"/>
                  </a:cubicBezTo>
                  <a:cubicBezTo>
                    <a:pt x="6" y="0"/>
                    <a:pt x="5" y="2"/>
                    <a:pt x="4" y="4"/>
                  </a:cubicBezTo>
                  <a:cubicBezTo>
                    <a:pt x="3" y="6"/>
                    <a:pt x="1" y="7"/>
                    <a:pt x="1" y="7"/>
                  </a:cubicBezTo>
                  <a:close/>
                </a:path>
              </a:pathLst>
            </a:custGeom>
            <a:solidFill>
              <a:srgbClr val="FAFAFA"/>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8904" name="Freeform 174"/>
            <p:cNvSpPr/>
            <p:nvPr/>
          </p:nvSpPr>
          <p:spPr bwMode="auto">
            <a:xfrm>
              <a:off x="3626" y="3362"/>
              <a:ext cx="7" cy="31"/>
            </a:xfrm>
            <a:custGeom>
              <a:avLst/>
              <a:gdLst>
                <a:gd name="T0" fmla="*/ 2 w 3"/>
                <a:gd name="T1" fmla="*/ 13 h 13"/>
                <a:gd name="T2" fmla="*/ 0 w 3"/>
                <a:gd name="T3" fmla="*/ 7 h 13"/>
                <a:gd name="T4" fmla="*/ 1 w 3"/>
                <a:gd name="T5" fmla="*/ 0 h 13"/>
                <a:gd name="T6" fmla="*/ 2 w 3"/>
                <a:gd name="T7" fmla="*/ 7 h 13"/>
                <a:gd name="T8" fmla="*/ 2 w 3"/>
                <a:gd name="T9" fmla="*/ 13 h 13"/>
              </a:gdLst>
              <a:ahLst/>
              <a:cxnLst>
                <a:cxn ang="0">
                  <a:pos x="T0" y="T1"/>
                </a:cxn>
                <a:cxn ang="0">
                  <a:pos x="T2" y="T3"/>
                </a:cxn>
                <a:cxn ang="0">
                  <a:pos x="T4" y="T5"/>
                </a:cxn>
                <a:cxn ang="0">
                  <a:pos x="T6" y="T7"/>
                </a:cxn>
                <a:cxn ang="0">
                  <a:pos x="T8" y="T9"/>
                </a:cxn>
              </a:cxnLst>
              <a:rect l="0" t="0" r="r" b="b"/>
              <a:pathLst>
                <a:path w="3" h="13">
                  <a:moveTo>
                    <a:pt x="2" y="13"/>
                  </a:moveTo>
                  <a:cubicBezTo>
                    <a:pt x="2" y="13"/>
                    <a:pt x="1" y="10"/>
                    <a:pt x="0" y="7"/>
                  </a:cubicBezTo>
                  <a:cubicBezTo>
                    <a:pt x="0" y="3"/>
                    <a:pt x="0" y="1"/>
                    <a:pt x="1" y="0"/>
                  </a:cubicBezTo>
                  <a:cubicBezTo>
                    <a:pt x="1" y="0"/>
                    <a:pt x="2" y="3"/>
                    <a:pt x="2" y="7"/>
                  </a:cubicBezTo>
                  <a:cubicBezTo>
                    <a:pt x="3" y="10"/>
                    <a:pt x="3" y="13"/>
                    <a:pt x="2" y="13"/>
                  </a:cubicBezTo>
                  <a:close/>
                </a:path>
              </a:pathLst>
            </a:custGeom>
            <a:solidFill>
              <a:srgbClr val="FAFAFA"/>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1048906" name="Rectangle 480"/>
          <p:cNvSpPr/>
          <p:nvPr/>
        </p:nvSpPr>
        <p:spPr>
          <a:xfrm>
            <a:off x="5385253" y="3457411"/>
            <a:ext cx="3300791" cy="307777"/>
          </a:xfrm>
          <a:prstGeom prst="rect">
            <a:avLst/>
          </a:prstGeom>
        </p:spPr>
        <p:txBody>
          <a:bodyPr wrap="square" lIns="0" tIns="0" rIns="0" bIns="0">
            <a:spAutoFit/>
          </a:bodyPr>
          <a:lstStyle/>
          <a:p>
            <a:r>
              <a:rPr lang="en-US" sz="2000" i="1" dirty="0">
                <a:solidFill>
                  <a:srgbClr val="0070C0"/>
                </a:solidFill>
              </a:rPr>
              <a:t>Speaking</a:t>
            </a:r>
          </a:p>
        </p:txBody>
      </p:sp>
      <p:sp>
        <p:nvSpPr>
          <p:cNvPr id="1048908" name="Rectangle 482"/>
          <p:cNvSpPr/>
          <p:nvPr/>
        </p:nvSpPr>
        <p:spPr>
          <a:xfrm>
            <a:off x="5385253" y="4376994"/>
            <a:ext cx="3300791" cy="307777"/>
          </a:xfrm>
          <a:prstGeom prst="rect">
            <a:avLst/>
          </a:prstGeom>
        </p:spPr>
        <p:txBody>
          <a:bodyPr wrap="square" lIns="0" tIns="0" rIns="0" bIns="0">
            <a:spAutoFit/>
          </a:bodyPr>
          <a:lstStyle/>
          <a:p>
            <a:r>
              <a:rPr lang="en-US" sz="2000" i="1" dirty="0">
                <a:solidFill>
                  <a:srgbClr val="0070C0"/>
                </a:solidFill>
              </a:rPr>
              <a:t>Reading</a:t>
            </a:r>
          </a:p>
        </p:txBody>
      </p:sp>
      <p:sp>
        <p:nvSpPr>
          <p:cNvPr id="1048910" name="Rectangle 484"/>
          <p:cNvSpPr/>
          <p:nvPr/>
        </p:nvSpPr>
        <p:spPr>
          <a:xfrm>
            <a:off x="5385253" y="5296576"/>
            <a:ext cx="3300791" cy="307777"/>
          </a:xfrm>
          <a:prstGeom prst="rect">
            <a:avLst/>
          </a:prstGeom>
        </p:spPr>
        <p:txBody>
          <a:bodyPr wrap="square" lIns="0" tIns="0" rIns="0" bIns="0">
            <a:spAutoFit/>
          </a:bodyPr>
          <a:lstStyle/>
          <a:p>
            <a:r>
              <a:rPr lang="en-US" sz="2000" i="1" dirty="0">
                <a:solidFill>
                  <a:srgbClr val="0070C0"/>
                </a:solidFill>
              </a:rPr>
              <a:t>Writing</a:t>
            </a:r>
          </a:p>
        </p:txBody>
      </p:sp>
      <p:pic>
        <p:nvPicPr>
          <p:cNvPr id="2097163" name="Picture 163" descr="Latest Ek Bharat Shreshtha Bharat Ebsb Has Been One - Bharat Jan Seva -  1127x1128 PNG Download - PNGkit"/>
          <p:cNvPicPr>
            <a:picLocks noChangeAspect="1" noChangeArrowheads="1"/>
          </p:cNvPicPr>
          <p:nvPr/>
        </p:nvPicPr>
        <p:blipFill>
          <a:blip r:embed="rId6" cstate="print">
            <a:lum bright="70000" contrast="-70000"/>
          </a:blip>
          <a:srcRect/>
          <a:stretch>
            <a:fillRect/>
          </a:stretch>
        </p:blipFill>
        <p:spPr bwMode="auto">
          <a:xfrm>
            <a:off x="6648425" y="2605700"/>
            <a:ext cx="2023295" cy="2829370"/>
          </a:xfrm>
          <a:prstGeom prst="rect">
            <a:avLst/>
          </a:prstGeom>
          <a:noFill/>
        </p:spPr>
      </p:pic>
      <p:cxnSp>
        <p:nvCxnSpPr>
          <p:cNvPr id="3145729" name="Straight Connector 487"/>
          <p:cNvCxnSpPr>
            <a:cxnSpLocks/>
          </p:cNvCxnSpPr>
          <p:nvPr/>
        </p:nvCxnSpPr>
        <p:spPr>
          <a:xfrm>
            <a:off x="4956027" y="3311071"/>
            <a:ext cx="367937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145730" name="Straight Connector 488"/>
          <p:cNvCxnSpPr>
            <a:cxnSpLocks/>
          </p:cNvCxnSpPr>
          <p:nvPr/>
        </p:nvCxnSpPr>
        <p:spPr>
          <a:xfrm>
            <a:off x="4956027" y="4225471"/>
            <a:ext cx="367937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145731" name="Straight Connector 489"/>
          <p:cNvCxnSpPr>
            <a:cxnSpLocks/>
          </p:cNvCxnSpPr>
          <p:nvPr/>
        </p:nvCxnSpPr>
        <p:spPr>
          <a:xfrm>
            <a:off x="4956027" y="5110842"/>
            <a:ext cx="367937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048912" name="Slide Number Placeholder 1"/>
          <p:cNvSpPr>
            <a:spLocks noGrp="1"/>
          </p:cNvSpPr>
          <p:nvPr>
            <p:ph type="sldNum" sz="quarter" idx="15"/>
          </p:nvPr>
        </p:nvSpPr>
        <p:spPr/>
        <p:txBody>
          <a:bodyPr/>
          <a:lstStyle/>
          <a:p>
            <a:fld id="{89CD6E39-4852-418B-BA35-BEEEB494AB9E}" type="slidenum">
              <a:rPr lang="en-US" smtClean="0"/>
              <a:pPr/>
              <a:t>5</a:t>
            </a:fld>
            <a:endParaRPr lang="en-US" dirty="0"/>
          </a:p>
        </p:txBody>
      </p:sp>
      <p:pic>
        <p:nvPicPr>
          <p:cNvPr id="187" name="Picture 186"/>
          <p:cNvPicPr>
            <a:picLocks noChangeAspect="1"/>
          </p:cNvPicPr>
          <p:nvPr/>
        </p:nvPicPr>
        <p:blipFill>
          <a:blip r:embed="rId7" cstate="print">
            <a:extLst>
              <a:ext uri="{28A0092B-C50C-407E-A947-70E740481C1C}">
                <a14:useLocalDpi xmlns="" xmlns:a14="http://schemas.microsoft.com/office/drawing/2010/main" val="0"/>
              </a:ext>
            </a:extLst>
          </a:blip>
          <a:stretch>
            <a:fillRect/>
          </a:stretch>
        </p:blipFill>
        <p:spPr>
          <a:xfrm>
            <a:off x="3929058" y="0"/>
            <a:ext cx="1285884" cy="857232"/>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82"/>
        <p:cNvGrpSpPr/>
        <p:nvPr/>
      </p:nvGrpSpPr>
      <p:grpSpPr>
        <a:xfrm>
          <a:off x="0" y="0"/>
          <a:ext cx="0" cy="0"/>
          <a:chOff x="0" y="0"/>
          <a:chExt cx="0" cy="0"/>
        </a:xfrm>
      </p:grpSpPr>
      <p:sp>
        <p:nvSpPr>
          <p:cNvPr id="1783" name="Google Shape;1783;p51"/>
          <p:cNvSpPr txBox="1">
            <a:spLocks noGrp="1"/>
          </p:cNvSpPr>
          <p:nvPr>
            <p:ph type="subTitle" idx="1"/>
          </p:nvPr>
        </p:nvSpPr>
        <p:spPr>
          <a:xfrm>
            <a:off x="1000100" y="2996952"/>
            <a:ext cx="6786610" cy="3432444"/>
          </a:xfrm>
          <a:prstGeom prst="rect">
            <a:avLst/>
          </a:prstGeom>
        </p:spPr>
        <p:txBody>
          <a:bodyPr spcFirstLastPara="1" wrap="square" lIns="0" tIns="0" rIns="0" bIns="0" anchor="t" anchorCtr="0">
            <a:noAutofit/>
          </a:bodyPr>
          <a:lstStyle/>
          <a:p>
            <a:pPr algn="l"/>
            <a:r>
              <a:rPr lang="en-IN" sz="2000" dirty="0" smtClean="0"/>
              <a:t>• Enjoy other  cultures much better.</a:t>
            </a:r>
          </a:p>
          <a:p>
            <a:pPr algn="l"/>
            <a:r>
              <a:rPr lang="en-IN" sz="2000" dirty="0" smtClean="0"/>
              <a:t>• </a:t>
            </a:r>
            <a:r>
              <a:rPr lang="en-IN" sz="2000" dirty="0"/>
              <a:t>I</a:t>
            </a:r>
            <a:r>
              <a:rPr lang="en-IN" sz="2000" dirty="0" smtClean="0"/>
              <a:t>ncrease information exchange and flow of ideas.</a:t>
            </a:r>
          </a:p>
          <a:p>
            <a:pPr algn="l"/>
            <a:r>
              <a:rPr lang="en-IN" sz="2000" dirty="0" smtClean="0"/>
              <a:t>• Improve communication skills .</a:t>
            </a:r>
          </a:p>
          <a:p>
            <a:pPr algn="l"/>
            <a:r>
              <a:rPr lang="en-IN" sz="2000" dirty="0" smtClean="0"/>
              <a:t>• Raise your aspirations &amp; increase  your general vocabulary.</a:t>
            </a:r>
          </a:p>
          <a:p>
            <a:endParaRPr lang="en-IN" dirty="0" smtClean="0"/>
          </a:p>
          <a:p>
            <a:endParaRPr lang="en-IN" dirty="0" smtClean="0"/>
          </a:p>
          <a:p>
            <a:endParaRPr lang="en-IN" dirty="0" smtClean="0"/>
          </a:p>
          <a:p>
            <a:pPr marL="0" lvl="0" indent="0" algn="ctr" rtl="0">
              <a:spcBef>
                <a:spcPts val="0"/>
              </a:spcBef>
              <a:spcAft>
                <a:spcPts val="0"/>
              </a:spcAft>
              <a:buNone/>
            </a:pPr>
            <a:endParaRPr dirty="0"/>
          </a:p>
        </p:txBody>
      </p:sp>
      <p:sp>
        <p:nvSpPr>
          <p:cNvPr id="1786" name="Google Shape;1786;p51"/>
          <p:cNvSpPr txBox="1">
            <a:spLocks noGrp="1"/>
          </p:cNvSpPr>
          <p:nvPr>
            <p:ph type="title"/>
          </p:nvPr>
        </p:nvSpPr>
        <p:spPr>
          <a:xfrm>
            <a:off x="1500166" y="1142984"/>
            <a:ext cx="5968500" cy="930400"/>
          </a:xfrm>
          <a:prstGeom prst="rect">
            <a:avLst/>
          </a:prstGeom>
        </p:spPr>
        <p:txBody>
          <a:bodyPr spcFirstLastPara="1" wrap="square" lIns="0" tIns="0" rIns="0" bIns="0" anchor="b" anchorCtr="0">
            <a:noAutofit/>
          </a:bodyPr>
          <a:lstStyle/>
          <a:p>
            <a:pPr lvl="0"/>
            <a:r>
              <a:rPr lang="en-US" b="1" u="sng" dirty="0" smtClean="0"/>
              <a:t>BENEFITS OF LANGUAGE LEARNING</a:t>
            </a:r>
            <a:endParaRPr>
              <a:solidFill>
                <a:srgbClr val="434343"/>
              </a:solidFill>
            </a:endParaRPr>
          </a:p>
        </p:txBody>
      </p:sp>
      <p:grpSp>
        <p:nvGrpSpPr>
          <p:cNvPr id="2" name="Google Shape;1789;p51"/>
          <p:cNvGrpSpPr/>
          <p:nvPr/>
        </p:nvGrpSpPr>
        <p:grpSpPr>
          <a:xfrm rot="10800000" flipH="1">
            <a:off x="1133045" y="2"/>
            <a:ext cx="7456207" cy="2458628"/>
            <a:chOff x="1133044" y="3299522"/>
            <a:chExt cx="7456207" cy="1843971"/>
          </a:xfrm>
        </p:grpSpPr>
        <p:sp>
          <p:nvSpPr>
            <p:cNvPr id="1790" name="Google Shape;1790;p51"/>
            <p:cNvSpPr/>
            <p:nvPr/>
          </p:nvSpPr>
          <p:spPr>
            <a:xfrm>
              <a:off x="7282338" y="3537185"/>
              <a:ext cx="1306913" cy="1601899"/>
            </a:xfrm>
            <a:custGeom>
              <a:avLst/>
              <a:gdLst/>
              <a:ahLst/>
              <a:cxnLst/>
              <a:rect l="l" t="t" r="r" b="b"/>
              <a:pathLst>
                <a:path w="8595" h="10535" extrusionOk="0">
                  <a:moveTo>
                    <a:pt x="8401" y="0"/>
                  </a:moveTo>
                  <a:cubicBezTo>
                    <a:pt x="6031" y="490"/>
                    <a:pt x="3849" y="1826"/>
                    <a:pt x="2336" y="3713"/>
                  </a:cubicBezTo>
                  <a:cubicBezTo>
                    <a:pt x="826" y="5599"/>
                    <a:pt x="0" y="8118"/>
                    <a:pt x="40" y="10534"/>
                  </a:cubicBezTo>
                  <a:lnTo>
                    <a:pt x="2389" y="10534"/>
                  </a:lnTo>
                  <a:cubicBezTo>
                    <a:pt x="4069" y="9651"/>
                    <a:pt x="6018" y="7788"/>
                    <a:pt x="7011" y="6092"/>
                  </a:cubicBezTo>
                  <a:lnTo>
                    <a:pt x="5442" y="5945"/>
                  </a:lnTo>
                  <a:lnTo>
                    <a:pt x="7464" y="5209"/>
                  </a:lnTo>
                  <a:cubicBezTo>
                    <a:pt x="8207" y="3589"/>
                    <a:pt x="8594" y="1763"/>
                    <a:pt x="8401"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1" name="Google Shape;1791;p51"/>
            <p:cNvSpPr/>
            <p:nvPr/>
          </p:nvSpPr>
          <p:spPr>
            <a:xfrm>
              <a:off x="6826176" y="3589736"/>
              <a:ext cx="1013142" cy="1549344"/>
            </a:xfrm>
            <a:custGeom>
              <a:avLst/>
              <a:gdLst/>
              <a:ahLst/>
              <a:cxnLst/>
              <a:rect l="l" t="t" r="r" b="b"/>
              <a:pathLst>
                <a:path w="6663" h="16280" extrusionOk="0">
                  <a:moveTo>
                    <a:pt x="5786" y="1"/>
                  </a:moveTo>
                  <a:cubicBezTo>
                    <a:pt x="4009" y="1240"/>
                    <a:pt x="2567" y="2940"/>
                    <a:pt x="1607" y="4875"/>
                  </a:cubicBezTo>
                  <a:lnTo>
                    <a:pt x="2400" y="7838"/>
                  </a:lnTo>
                  <a:lnTo>
                    <a:pt x="1033" y="6222"/>
                  </a:lnTo>
                  <a:cubicBezTo>
                    <a:pt x="961" y="6425"/>
                    <a:pt x="894" y="6632"/>
                    <a:pt x="830" y="6842"/>
                  </a:cubicBezTo>
                  <a:cubicBezTo>
                    <a:pt x="1" y="9588"/>
                    <a:pt x="127" y="13610"/>
                    <a:pt x="1177" y="16279"/>
                  </a:cubicBezTo>
                  <a:lnTo>
                    <a:pt x="3740" y="16279"/>
                  </a:lnTo>
                  <a:cubicBezTo>
                    <a:pt x="5703" y="13190"/>
                    <a:pt x="6662" y="9211"/>
                    <a:pt x="6596" y="5355"/>
                  </a:cubicBezTo>
                  <a:lnTo>
                    <a:pt x="6596" y="5355"/>
                  </a:lnTo>
                  <a:lnTo>
                    <a:pt x="5063" y="5832"/>
                  </a:lnTo>
                  <a:lnTo>
                    <a:pt x="6559" y="4455"/>
                  </a:lnTo>
                  <a:cubicBezTo>
                    <a:pt x="6469" y="2916"/>
                    <a:pt x="6212" y="1410"/>
                    <a:pt x="5786" y="1"/>
                  </a:cubicBezTo>
                  <a:close/>
                </a:path>
              </a:pathLst>
            </a:custGeom>
            <a:solidFill>
              <a:srgbClr val="F796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2" name="Google Shape;1792;p51"/>
            <p:cNvSpPr/>
            <p:nvPr/>
          </p:nvSpPr>
          <p:spPr>
            <a:xfrm>
              <a:off x="7080107" y="3299522"/>
              <a:ext cx="449627" cy="1840930"/>
            </a:xfrm>
            <a:custGeom>
              <a:avLst/>
              <a:gdLst/>
              <a:ahLst/>
              <a:cxnLst/>
              <a:rect l="l" t="t" r="r" b="b"/>
              <a:pathLst>
                <a:path w="2957" h="12107" extrusionOk="0">
                  <a:moveTo>
                    <a:pt x="2746" y="1"/>
                  </a:moveTo>
                  <a:lnTo>
                    <a:pt x="0" y="12060"/>
                  </a:lnTo>
                  <a:lnTo>
                    <a:pt x="210" y="12107"/>
                  </a:lnTo>
                  <a:lnTo>
                    <a:pt x="2956" y="47"/>
                  </a:lnTo>
                  <a:lnTo>
                    <a:pt x="2746" y="1"/>
                  </a:ln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3" name="Google Shape;1793;p51"/>
            <p:cNvSpPr/>
            <p:nvPr/>
          </p:nvSpPr>
          <p:spPr>
            <a:xfrm>
              <a:off x="1133044" y="3589736"/>
              <a:ext cx="1150752" cy="1549346"/>
            </a:xfrm>
            <a:custGeom>
              <a:avLst/>
              <a:gdLst/>
              <a:ahLst/>
              <a:cxnLst/>
              <a:rect l="l" t="t" r="r" b="b"/>
              <a:pathLst>
                <a:path w="7568" h="13931" extrusionOk="0">
                  <a:moveTo>
                    <a:pt x="1116" y="1"/>
                  </a:moveTo>
                  <a:cubicBezTo>
                    <a:pt x="167" y="2383"/>
                    <a:pt x="0" y="5076"/>
                    <a:pt x="653" y="7555"/>
                  </a:cubicBezTo>
                  <a:cubicBezTo>
                    <a:pt x="690" y="7698"/>
                    <a:pt x="730" y="7838"/>
                    <a:pt x="770" y="7978"/>
                  </a:cubicBezTo>
                  <a:lnTo>
                    <a:pt x="3006" y="9268"/>
                  </a:lnTo>
                  <a:lnTo>
                    <a:pt x="1180" y="9118"/>
                  </a:lnTo>
                  <a:lnTo>
                    <a:pt x="1180" y="9118"/>
                  </a:lnTo>
                  <a:cubicBezTo>
                    <a:pt x="1956" y="10984"/>
                    <a:pt x="3195" y="12667"/>
                    <a:pt x="4768" y="13930"/>
                  </a:cubicBezTo>
                  <a:lnTo>
                    <a:pt x="7568" y="13930"/>
                  </a:lnTo>
                  <a:cubicBezTo>
                    <a:pt x="7301" y="9041"/>
                    <a:pt x="4842" y="3183"/>
                    <a:pt x="1116"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4" name="Google Shape;1794;p51"/>
            <p:cNvSpPr/>
            <p:nvPr/>
          </p:nvSpPr>
          <p:spPr>
            <a:xfrm>
              <a:off x="1440497" y="3558472"/>
              <a:ext cx="718156" cy="1585021"/>
            </a:xfrm>
            <a:custGeom>
              <a:avLst/>
              <a:gdLst/>
              <a:ahLst/>
              <a:cxnLst/>
              <a:rect l="l" t="t" r="r" b="b"/>
              <a:pathLst>
                <a:path w="4723" h="10424" extrusionOk="0">
                  <a:moveTo>
                    <a:pt x="201" y="0"/>
                  </a:moveTo>
                  <a:lnTo>
                    <a:pt x="1" y="87"/>
                  </a:lnTo>
                  <a:lnTo>
                    <a:pt x="4523" y="10424"/>
                  </a:lnTo>
                  <a:lnTo>
                    <a:pt x="4723" y="10337"/>
                  </a:lnTo>
                  <a:lnTo>
                    <a:pt x="201" y="0"/>
                  </a:lnTo>
                  <a:close/>
                </a:path>
              </a:pathLst>
            </a:custGeom>
            <a:solidFill>
              <a:srgbClr val="F796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16" name="Picture 15"/>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500430" y="0"/>
            <a:ext cx="1560625" cy="92867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902"/>
        <p:cNvGrpSpPr/>
        <p:nvPr/>
      </p:nvGrpSpPr>
      <p:grpSpPr>
        <a:xfrm>
          <a:off x="0" y="0"/>
          <a:ext cx="0" cy="0"/>
          <a:chOff x="0" y="0"/>
          <a:chExt cx="0" cy="0"/>
        </a:xfrm>
      </p:grpSpPr>
      <p:sp>
        <p:nvSpPr>
          <p:cNvPr id="1903" name="Google Shape;1903;p57"/>
          <p:cNvSpPr/>
          <p:nvPr/>
        </p:nvSpPr>
        <p:spPr>
          <a:xfrm rot="8781066">
            <a:off x="4292834" y="1966007"/>
            <a:ext cx="2793109" cy="3962582"/>
          </a:xfrm>
          <a:custGeom>
            <a:avLst/>
            <a:gdLst/>
            <a:ahLst/>
            <a:cxnLst/>
            <a:rect l="l" t="t" r="r" b="b"/>
            <a:pathLst>
              <a:path w="18883" h="16640" extrusionOk="0">
                <a:moveTo>
                  <a:pt x="7090" y="0"/>
                </a:moveTo>
                <a:cubicBezTo>
                  <a:pt x="5469" y="0"/>
                  <a:pt x="3995" y="425"/>
                  <a:pt x="2981" y="1439"/>
                </a:cubicBezTo>
                <a:cubicBezTo>
                  <a:pt x="1" y="4463"/>
                  <a:pt x="2112" y="11380"/>
                  <a:pt x="5093" y="14404"/>
                </a:cubicBezTo>
                <a:cubicBezTo>
                  <a:pt x="6583" y="15894"/>
                  <a:pt x="8540" y="16639"/>
                  <a:pt x="10498" y="16639"/>
                </a:cubicBezTo>
                <a:cubicBezTo>
                  <a:pt x="12455" y="16639"/>
                  <a:pt x="14413" y="15894"/>
                  <a:pt x="15903" y="14404"/>
                </a:cubicBezTo>
                <a:cubicBezTo>
                  <a:pt x="18883" y="11380"/>
                  <a:pt x="18883" y="6574"/>
                  <a:pt x="15903" y="3594"/>
                </a:cubicBezTo>
                <a:cubicBezTo>
                  <a:pt x="13936" y="1599"/>
                  <a:pt x="10236" y="0"/>
                  <a:pt x="7090" y="0"/>
                </a:cubicBezTo>
                <a:close/>
              </a:path>
            </a:pathLst>
          </a:custGeom>
          <a:solidFill>
            <a:srgbClr val="F796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4" name="Google Shape;1904;p57"/>
          <p:cNvSpPr txBox="1">
            <a:spLocks noGrp="1"/>
          </p:cNvSpPr>
          <p:nvPr>
            <p:ph type="title"/>
          </p:nvPr>
        </p:nvSpPr>
        <p:spPr>
          <a:prstGeom prst="rect">
            <a:avLst/>
          </a:prstGeom>
        </p:spPr>
        <p:txBody>
          <a:bodyPr spcFirstLastPara="1" wrap="square" lIns="0" tIns="0" rIns="0" bIns="0" anchor="b" anchorCtr="0">
            <a:noAutofit/>
          </a:bodyPr>
          <a:lstStyle/>
          <a:p>
            <a:pPr lvl="0"/>
            <a:r>
              <a:rPr lang="en-US" sz="2400" dirty="0" smtClean="0"/>
              <a:t>HOW TO LEARN LANGUAGE </a:t>
            </a:r>
            <a:endParaRPr dirty="0"/>
          </a:p>
        </p:txBody>
      </p:sp>
      <p:grpSp>
        <p:nvGrpSpPr>
          <p:cNvPr id="2" name="Google Shape;1905;p57"/>
          <p:cNvGrpSpPr/>
          <p:nvPr/>
        </p:nvGrpSpPr>
        <p:grpSpPr>
          <a:xfrm>
            <a:off x="4786314" y="1771167"/>
            <a:ext cx="4357736" cy="4684317"/>
            <a:chOff x="-601688" y="1118050"/>
            <a:chExt cx="9144276" cy="3513238"/>
          </a:xfrm>
        </p:grpSpPr>
        <p:sp>
          <p:nvSpPr>
            <p:cNvPr id="1906" name="Google Shape;1906;p57"/>
            <p:cNvSpPr/>
            <p:nvPr/>
          </p:nvSpPr>
          <p:spPr>
            <a:xfrm>
              <a:off x="-601688" y="4402425"/>
              <a:ext cx="9144276" cy="228864"/>
            </a:xfrm>
            <a:custGeom>
              <a:avLst/>
              <a:gdLst/>
              <a:ahLst/>
              <a:cxnLst/>
              <a:rect l="l" t="t" r="r" b="b"/>
              <a:pathLst>
                <a:path w="236745" h="9195" extrusionOk="0">
                  <a:moveTo>
                    <a:pt x="0" y="1"/>
                  </a:moveTo>
                  <a:lnTo>
                    <a:pt x="0" y="9194"/>
                  </a:lnTo>
                  <a:lnTo>
                    <a:pt x="236744" y="9194"/>
                  </a:lnTo>
                  <a:lnTo>
                    <a:pt x="236744" y="1"/>
                  </a:lnTo>
                  <a:close/>
                </a:path>
              </a:pathLst>
            </a:custGeom>
            <a:solidFill>
              <a:srgbClr val="F796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7" name="Google Shape;1907;p57"/>
            <p:cNvSpPr/>
            <p:nvPr/>
          </p:nvSpPr>
          <p:spPr>
            <a:xfrm>
              <a:off x="3889894" y="1289209"/>
              <a:ext cx="2119896" cy="3180358"/>
            </a:xfrm>
            <a:custGeom>
              <a:avLst/>
              <a:gdLst/>
              <a:ahLst/>
              <a:cxnLst/>
              <a:rect l="l" t="t" r="r" b="b"/>
              <a:pathLst>
                <a:path w="128226" h="192341" extrusionOk="0">
                  <a:moveTo>
                    <a:pt x="24555" y="4096"/>
                  </a:moveTo>
                  <a:lnTo>
                    <a:pt x="24555" y="28192"/>
                  </a:lnTo>
                  <a:lnTo>
                    <a:pt x="4546" y="28192"/>
                  </a:lnTo>
                  <a:lnTo>
                    <a:pt x="4546" y="4096"/>
                  </a:lnTo>
                  <a:close/>
                  <a:moveTo>
                    <a:pt x="49095" y="4096"/>
                  </a:moveTo>
                  <a:lnTo>
                    <a:pt x="49095" y="28192"/>
                  </a:lnTo>
                  <a:lnTo>
                    <a:pt x="28233" y="28192"/>
                  </a:lnTo>
                  <a:lnTo>
                    <a:pt x="28233" y="4096"/>
                  </a:lnTo>
                  <a:close/>
                  <a:moveTo>
                    <a:pt x="73634" y="4096"/>
                  </a:moveTo>
                  <a:lnTo>
                    <a:pt x="73634" y="28192"/>
                  </a:lnTo>
                  <a:lnTo>
                    <a:pt x="52773" y="28192"/>
                  </a:lnTo>
                  <a:lnTo>
                    <a:pt x="52773" y="4096"/>
                  </a:lnTo>
                  <a:close/>
                  <a:moveTo>
                    <a:pt x="98172" y="4096"/>
                  </a:moveTo>
                  <a:lnTo>
                    <a:pt x="98172" y="28192"/>
                  </a:lnTo>
                  <a:lnTo>
                    <a:pt x="77316" y="28192"/>
                  </a:lnTo>
                  <a:lnTo>
                    <a:pt x="77316" y="4096"/>
                  </a:lnTo>
                  <a:close/>
                  <a:moveTo>
                    <a:pt x="123680" y="4096"/>
                  </a:moveTo>
                  <a:lnTo>
                    <a:pt x="123680" y="28192"/>
                  </a:lnTo>
                  <a:lnTo>
                    <a:pt x="101854" y="28192"/>
                  </a:lnTo>
                  <a:lnTo>
                    <a:pt x="101854" y="4096"/>
                  </a:lnTo>
                  <a:close/>
                  <a:moveTo>
                    <a:pt x="24555" y="31377"/>
                  </a:moveTo>
                  <a:lnTo>
                    <a:pt x="24555" y="56384"/>
                  </a:lnTo>
                  <a:lnTo>
                    <a:pt x="4546" y="56384"/>
                  </a:lnTo>
                  <a:lnTo>
                    <a:pt x="4546" y="31377"/>
                  </a:lnTo>
                  <a:close/>
                  <a:moveTo>
                    <a:pt x="49095" y="31377"/>
                  </a:moveTo>
                  <a:lnTo>
                    <a:pt x="49095" y="56384"/>
                  </a:lnTo>
                  <a:lnTo>
                    <a:pt x="28233" y="56384"/>
                  </a:lnTo>
                  <a:lnTo>
                    <a:pt x="28233" y="44411"/>
                  </a:lnTo>
                  <a:cubicBezTo>
                    <a:pt x="28330" y="43404"/>
                    <a:pt x="28258" y="42683"/>
                    <a:pt x="28233" y="42491"/>
                  </a:cubicBezTo>
                  <a:lnTo>
                    <a:pt x="28233" y="31377"/>
                  </a:lnTo>
                  <a:close/>
                  <a:moveTo>
                    <a:pt x="73634" y="31377"/>
                  </a:moveTo>
                  <a:lnTo>
                    <a:pt x="73634" y="56384"/>
                  </a:lnTo>
                  <a:lnTo>
                    <a:pt x="52773" y="56384"/>
                  </a:lnTo>
                  <a:lnTo>
                    <a:pt x="52773" y="31377"/>
                  </a:lnTo>
                  <a:close/>
                  <a:moveTo>
                    <a:pt x="98172" y="31377"/>
                  </a:moveTo>
                  <a:lnTo>
                    <a:pt x="98172" y="56384"/>
                  </a:lnTo>
                  <a:lnTo>
                    <a:pt x="77316" y="56384"/>
                  </a:lnTo>
                  <a:lnTo>
                    <a:pt x="77316" y="31377"/>
                  </a:lnTo>
                  <a:close/>
                  <a:moveTo>
                    <a:pt x="123680" y="31377"/>
                  </a:moveTo>
                  <a:lnTo>
                    <a:pt x="123680" y="56384"/>
                  </a:lnTo>
                  <a:lnTo>
                    <a:pt x="101854" y="56384"/>
                  </a:lnTo>
                  <a:lnTo>
                    <a:pt x="101854" y="31377"/>
                  </a:lnTo>
                  <a:close/>
                  <a:moveTo>
                    <a:pt x="24555" y="59569"/>
                  </a:moveTo>
                  <a:lnTo>
                    <a:pt x="24555" y="84576"/>
                  </a:lnTo>
                  <a:lnTo>
                    <a:pt x="4546" y="84576"/>
                  </a:lnTo>
                  <a:lnTo>
                    <a:pt x="4546" y="59569"/>
                  </a:lnTo>
                  <a:lnTo>
                    <a:pt x="13309" y="59569"/>
                  </a:lnTo>
                  <a:lnTo>
                    <a:pt x="16486" y="62011"/>
                  </a:lnTo>
                  <a:cubicBezTo>
                    <a:pt x="16093" y="60993"/>
                    <a:pt x="15179" y="60179"/>
                    <a:pt x="14245" y="59569"/>
                  </a:cubicBezTo>
                  <a:close/>
                  <a:moveTo>
                    <a:pt x="49095" y="59569"/>
                  </a:moveTo>
                  <a:lnTo>
                    <a:pt x="49095" y="84576"/>
                  </a:lnTo>
                  <a:lnTo>
                    <a:pt x="28233" y="84576"/>
                  </a:lnTo>
                  <a:lnTo>
                    <a:pt x="28233" y="59569"/>
                  </a:lnTo>
                  <a:close/>
                  <a:moveTo>
                    <a:pt x="73634" y="59569"/>
                  </a:moveTo>
                  <a:lnTo>
                    <a:pt x="73634" y="84576"/>
                  </a:lnTo>
                  <a:lnTo>
                    <a:pt x="52773" y="84576"/>
                  </a:lnTo>
                  <a:lnTo>
                    <a:pt x="52773" y="59569"/>
                  </a:lnTo>
                  <a:close/>
                  <a:moveTo>
                    <a:pt x="98172" y="59569"/>
                  </a:moveTo>
                  <a:lnTo>
                    <a:pt x="98172" y="84576"/>
                  </a:lnTo>
                  <a:lnTo>
                    <a:pt x="77316" y="84576"/>
                  </a:lnTo>
                  <a:lnTo>
                    <a:pt x="77316" y="59569"/>
                  </a:lnTo>
                  <a:close/>
                  <a:moveTo>
                    <a:pt x="123680" y="59569"/>
                  </a:moveTo>
                  <a:lnTo>
                    <a:pt x="123680" y="84576"/>
                  </a:lnTo>
                  <a:lnTo>
                    <a:pt x="101854" y="84576"/>
                  </a:lnTo>
                  <a:lnTo>
                    <a:pt x="101854" y="59569"/>
                  </a:lnTo>
                  <a:close/>
                  <a:moveTo>
                    <a:pt x="24555" y="87761"/>
                  </a:moveTo>
                  <a:lnTo>
                    <a:pt x="24555" y="112768"/>
                  </a:lnTo>
                  <a:lnTo>
                    <a:pt x="4546" y="112768"/>
                  </a:lnTo>
                  <a:lnTo>
                    <a:pt x="4546" y="87761"/>
                  </a:lnTo>
                  <a:close/>
                  <a:moveTo>
                    <a:pt x="49095" y="87761"/>
                  </a:moveTo>
                  <a:lnTo>
                    <a:pt x="49095" y="112768"/>
                  </a:lnTo>
                  <a:lnTo>
                    <a:pt x="28233" y="112768"/>
                  </a:lnTo>
                  <a:lnTo>
                    <a:pt x="28233" y="87761"/>
                  </a:lnTo>
                  <a:close/>
                  <a:moveTo>
                    <a:pt x="73634" y="87761"/>
                  </a:moveTo>
                  <a:lnTo>
                    <a:pt x="73634" y="112768"/>
                  </a:lnTo>
                  <a:lnTo>
                    <a:pt x="52773" y="112768"/>
                  </a:lnTo>
                  <a:lnTo>
                    <a:pt x="52773" y="87761"/>
                  </a:lnTo>
                  <a:close/>
                  <a:moveTo>
                    <a:pt x="98172" y="87761"/>
                  </a:moveTo>
                  <a:lnTo>
                    <a:pt x="98172" y="112768"/>
                  </a:lnTo>
                  <a:lnTo>
                    <a:pt x="77316" y="112768"/>
                  </a:lnTo>
                  <a:lnTo>
                    <a:pt x="77316" y="87761"/>
                  </a:lnTo>
                  <a:close/>
                  <a:moveTo>
                    <a:pt x="123680" y="87761"/>
                  </a:moveTo>
                  <a:lnTo>
                    <a:pt x="123680" y="112768"/>
                  </a:lnTo>
                  <a:lnTo>
                    <a:pt x="101854" y="112768"/>
                  </a:lnTo>
                  <a:lnTo>
                    <a:pt x="101854" y="87761"/>
                  </a:lnTo>
                  <a:close/>
                  <a:moveTo>
                    <a:pt x="24555" y="115949"/>
                  </a:moveTo>
                  <a:lnTo>
                    <a:pt x="24555" y="140959"/>
                  </a:lnTo>
                  <a:lnTo>
                    <a:pt x="4546" y="140959"/>
                  </a:lnTo>
                  <a:lnTo>
                    <a:pt x="4546" y="115949"/>
                  </a:lnTo>
                  <a:close/>
                  <a:moveTo>
                    <a:pt x="49095" y="115949"/>
                  </a:moveTo>
                  <a:lnTo>
                    <a:pt x="49095" y="140959"/>
                  </a:lnTo>
                  <a:lnTo>
                    <a:pt x="28233" y="140959"/>
                  </a:lnTo>
                  <a:lnTo>
                    <a:pt x="28233" y="115949"/>
                  </a:lnTo>
                  <a:close/>
                  <a:moveTo>
                    <a:pt x="73634" y="115949"/>
                  </a:moveTo>
                  <a:lnTo>
                    <a:pt x="73634" y="140959"/>
                  </a:lnTo>
                  <a:lnTo>
                    <a:pt x="52773" y="140959"/>
                  </a:lnTo>
                  <a:lnTo>
                    <a:pt x="52773" y="115949"/>
                  </a:lnTo>
                  <a:close/>
                  <a:moveTo>
                    <a:pt x="98172" y="115949"/>
                  </a:moveTo>
                  <a:lnTo>
                    <a:pt x="98172" y="140959"/>
                  </a:lnTo>
                  <a:lnTo>
                    <a:pt x="77316" y="140959"/>
                  </a:lnTo>
                  <a:lnTo>
                    <a:pt x="77316" y="115949"/>
                  </a:lnTo>
                  <a:close/>
                  <a:moveTo>
                    <a:pt x="123680" y="115949"/>
                  </a:moveTo>
                  <a:lnTo>
                    <a:pt x="123680" y="140959"/>
                  </a:lnTo>
                  <a:lnTo>
                    <a:pt x="101854" y="140959"/>
                  </a:lnTo>
                  <a:lnTo>
                    <a:pt x="101854" y="115949"/>
                  </a:lnTo>
                  <a:close/>
                  <a:moveTo>
                    <a:pt x="24555" y="144140"/>
                  </a:moveTo>
                  <a:lnTo>
                    <a:pt x="24555" y="169151"/>
                  </a:lnTo>
                  <a:lnTo>
                    <a:pt x="4546" y="169151"/>
                  </a:lnTo>
                  <a:lnTo>
                    <a:pt x="4546" y="144140"/>
                  </a:lnTo>
                  <a:close/>
                  <a:moveTo>
                    <a:pt x="49095" y="144140"/>
                  </a:moveTo>
                  <a:lnTo>
                    <a:pt x="49095" y="169151"/>
                  </a:lnTo>
                  <a:lnTo>
                    <a:pt x="28233" y="169151"/>
                  </a:lnTo>
                  <a:lnTo>
                    <a:pt x="28233" y="144140"/>
                  </a:lnTo>
                  <a:close/>
                  <a:moveTo>
                    <a:pt x="73634" y="144140"/>
                  </a:moveTo>
                  <a:lnTo>
                    <a:pt x="73634" y="169151"/>
                  </a:lnTo>
                  <a:lnTo>
                    <a:pt x="52773" y="169151"/>
                  </a:lnTo>
                  <a:lnTo>
                    <a:pt x="52773" y="144140"/>
                  </a:lnTo>
                  <a:close/>
                  <a:moveTo>
                    <a:pt x="98172" y="144140"/>
                  </a:moveTo>
                  <a:lnTo>
                    <a:pt x="98172" y="169151"/>
                  </a:lnTo>
                  <a:lnTo>
                    <a:pt x="77316" y="169151"/>
                  </a:lnTo>
                  <a:lnTo>
                    <a:pt x="77316" y="144140"/>
                  </a:lnTo>
                  <a:close/>
                  <a:moveTo>
                    <a:pt x="123680" y="144140"/>
                  </a:moveTo>
                  <a:lnTo>
                    <a:pt x="123680" y="169151"/>
                  </a:lnTo>
                  <a:lnTo>
                    <a:pt x="101854" y="169151"/>
                  </a:lnTo>
                  <a:lnTo>
                    <a:pt x="101854" y="144140"/>
                  </a:lnTo>
                  <a:close/>
                  <a:moveTo>
                    <a:pt x="24555" y="172332"/>
                  </a:moveTo>
                  <a:lnTo>
                    <a:pt x="24555" y="188250"/>
                  </a:lnTo>
                  <a:lnTo>
                    <a:pt x="4546" y="188250"/>
                  </a:lnTo>
                  <a:lnTo>
                    <a:pt x="4546" y="172332"/>
                  </a:lnTo>
                  <a:close/>
                  <a:moveTo>
                    <a:pt x="49095" y="172332"/>
                  </a:moveTo>
                  <a:lnTo>
                    <a:pt x="49095" y="188250"/>
                  </a:lnTo>
                  <a:lnTo>
                    <a:pt x="28233" y="188250"/>
                  </a:lnTo>
                  <a:lnTo>
                    <a:pt x="28233" y="172332"/>
                  </a:lnTo>
                  <a:close/>
                  <a:moveTo>
                    <a:pt x="73634" y="172332"/>
                  </a:moveTo>
                  <a:lnTo>
                    <a:pt x="73634" y="188250"/>
                  </a:lnTo>
                  <a:lnTo>
                    <a:pt x="52773" y="188250"/>
                  </a:lnTo>
                  <a:lnTo>
                    <a:pt x="52773" y="172332"/>
                  </a:lnTo>
                  <a:close/>
                  <a:moveTo>
                    <a:pt x="98172" y="172332"/>
                  </a:moveTo>
                  <a:lnTo>
                    <a:pt x="98172" y="188250"/>
                  </a:lnTo>
                  <a:lnTo>
                    <a:pt x="77316" y="188250"/>
                  </a:lnTo>
                  <a:lnTo>
                    <a:pt x="77316" y="172332"/>
                  </a:lnTo>
                  <a:close/>
                  <a:moveTo>
                    <a:pt x="123680" y="172332"/>
                  </a:moveTo>
                  <a:lnTo>
                    <a:pt x="123680" y="188250"/>
                  </a:lnTo>
                  <a:lnTo>
                    <a:pt x="101854" y="188250"/>
                  </a:lnTo>
                  <a:lnTo>
                    <a:pt x="101854" y="172332"/>
                  </a:lnTo>
                  <a:close/>
                  <a:moveTo>
                    <a:pt x="0" y="1"/>
                  </a:moveTo>
                  <a:lnTo>
                    <a:pt x="0" y="192341"/>
                  </a:lnTo>
                  <a:lnTo>
                    <a:pt x="128226" y="192341"/>
                  </a:lnTo>
                  <a:lnTo>
                    <a:pt x="128226"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8" name="Google Shape;1908;p57"/>
            <p:cNvSpPr/>
            <p:nvPr/>
          </p:nvSpPr>
          <p:spPr>
            <a:xfrm>
              <a:off x="4508620" y="4366149"/>
              <a:ext cx="270902" cy="126807"/>
            </a:xfrm>
            <a:custGeom>
              <a:avLst/>
              <a:gdLst/>
              <a:ahLst/>
              <a:cxnLst/>
              <a:rect l="l" t="t" r="r" b="b"/>
              <a:pathLst>
                <a:path w="16386" h="7669" extrusionOk="0">
                  <a:moveTo>
                    <a:pt x="4993" y="1"/>
                  </a:moveTo>
                  <a:cubicBezTo>
                    <a:pt x="4993" y="1"/>
                    <a:pt x="2631" y="2118"/>
                    <a:pt x="776" y="2118"/>
                  </a:cubicBezTo>
                  <a:cubicBezTo>
                    <a:pt x="682" y="2118"/>
                    <a:pt x="589" y="2112"/>
                    <a:pt x="497" y="2101"/>
                  </a:cubicBezTo>
                  <a:cubicBezTo>
                    <a:pt x="497" y="2101"/>
                    <a:pt x="0" y="5053"/>
                    <a:pt x="363" y="5712"/>
                  </a:cubicBezTo>
                  <a:cubicBezTo>
                    <a:pt x="726" y="6372"/>
                    <a:pt x="1320" y="7249"/>
                    <a:pt x="1320" y="7249"/>
                  </a:cubicBezTo>
                  <a:lnTo>
                    <a:pt x="5932" y="7249"/>
                  </a:lnTo>
                  <a:lnTo>
                    <a:pt x="6187" y="5821"/>
                  </a:lnTo>
                  <a:cubicBezTo>
                    <a:pt x="6187" y="5821"/>
                    <a:pt x="7239" y="7031"/>
                    <a:pt x="8470" y="7469"/>
                  </a:cubicBezTo>
                  <a:cubicBezTo>
                    <a:pt x="8900" y="7622"/>
                    <a:pt x="9324" y="7669"/>
                    <a:pt x="9755" y="7669"/>
                  </a:cubicBezTo>
                  <a:cubicBezTo>
                    <a:pt x="10414" y="7669"/>
                    <a:pt x="11090" y="7560"/>
                    <a:pt x="11827" y="7560"/>
                  </a:cubicBezTo>
                  <a:cubicBezTo>
                    <a:pt x="11989" y="7560"/>
                    <a:pt x="12155" y="7566"/>
                    <a:pt x="12324" y="7578"/>
                  </a:cubicBezTo>
                  <a:cubicBezTo>
                    <a:pt x="12729" y="7609"/>
                    <a:pt x="13315" y="7619"/>
                    <a:pt x="13917" y="7619"/>
                  </a:cubicBezTo>
                  <a:cubicBezTo>
                    <a:pt x="15120" y="7619"/>
                    <a:pt x="16386" y="7578"/>
                    <a:pt x="16386" y="7578"/>
                  </a:cubicBezTo>
                  <a:lnTo>
                    <a:pt x="16302" y="6041"/>
                  </a:lnTo>
                  <a:lnTo>
                    <a:pt x="7973" y="2305"/>
                  </a:lnTo>
                  <a:lnTo>
                    <a:pt x="4993" y="1"/>
                  </a:ln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9" name="Google Shape;1909;p57"/>
            <p:cNvSpPr/>
            <p:nvPr/>
          </p:nvSpPr>
          <p:spPr>
            <a:xfrm>
              <a:off x="4503924" y="4361321"/>
              <a:ext cx="280507" cy="136430"/>
            </a:xfrm>
            <a:custGeom>
              <a:avLst/>
              <a:gdLst/>
              <a:ahLst/>
              <a:cxnLst/>
              <a:rect l="l" t="t" r="r" b="b"/>
              <a:pathLst>
                <a:path w="16967" h="8251" extrusionOk="0">
                  <a:moveTo>
                    <a:pt x="5290" y="665"/>
                  </a:moveTo>
                  <a:lnTo>
                    <a:pt x="8078" y="2827"/>
                  </a:lnTo>
                  <a:cubicBezTo>
                    <a:pt x="8099" y="2844"/>
                    <a:pt x="8120" y="2857"/>
                    <a:pt x="8141" y="2865"/>
                  </a:cubicBezTo>
                  <a:lnTo>
                    <a:pt x="16307" y="6526"/>
                  </a:lnTo>
                  <a:lnTo>
                    <a:pt x="16365" y="7591"/>
                  </a:lnTo>
                  <a:cubicBezTo>
                    <a:pt x="15924" y="7603"/>
                    <a:pt x="15057" y="7622"/>
                    <a:pt x="14220" y="7622"/>
                  </a:cubicBezTo>
                  <a:cubicBezTo>
                    <a:pt x="13617" y="7622"/>
                    <a:pt x="13029" y="7612"/>
                    <a:pt x="12629" y="7582"/>
                  </a:cubicBezTo>
                  <a:cubicBezTo>
                    <a:pt x="12448" y="7568"/>
                    <a:pt x="12272" y="7562"/>
                    <a:pt x="12100" y="7562"/>
                  </a:cubicBezTo>
                  <a:cubicBezTo>
                    <a:pt x="11715" y="7562"/>
                    <a:pt x="11350" y="7591"/>
                    <a:pt x="10992" y="7620"/>
                  </a:cubicBezTo>
                  <a:cubicBezTo>
                    <a:pt x="10660" y="7646"/>
                    <a:pt x="10348" y="7671"/>
                    <a:pt x="10045" y="7671"/>
                  </a:cubicBezTo>
                  <a:cubicBezTo>
                    <a:pt x="9639" y="7671"/>
                    <a:pt x="9250" y="7627"/>
                    <a:pt x="8855" y="7486"/>
                  </a:cubicBezTo>
                  <a:cubicBezTo>
                    <a:pt x="7710" y="7081"/>
                    <a:pt x="6700" y="5933"/>
                    <a:pt x="6688" y="5921"/>
                  </a:cubicBezTo>
                  <a:cubicBezTo>
                    <a:pt x="6633" y="5858"/>
                    <a:pt x="6554" y="5824"/>
                    <a:pt x="6471" y="5824"/>
                  </a:cubicBezTo>
                  <a:cubicBezTo>
                    <a:pt x="6442" y="5824"/>
                    <a:pt x="6417" y="5824"/>
                    <a:pt x="6392" y="5832"/>
                  </a:cubicBezTo>
                  <a:cubicBezTo>
                    <a:pt x="6283" y="5863"/>
                    <a:pt x="6203" y="5954"/>
                    <a:pt x="6182" y="6063"/>
                  </a:cubicBezTo>
                  <a:lnTo>
                    <a:pt x="5974" y="7252"/>
                  </a:lnTo>
                  <a:lnTo>
                    <a:pt x="1758" y="7252"/>
                  </a:lnTo>
                  <a:cubicBezTo>
                    <a:pt x="1583" y="6985"/>
                    <a:pt x="1173" y="6354"/>
                    <a:pt x="902" y="5863"/>
                  </a:cubicBezTo>
                  <a:cubicBezTo>
                    <a:pt x="697" y="5499"/>
                    <a:pt x="843" y="3879"/>
                    <a:pt x="1028" y="2701"/>
                  </a:cubicBezTo>
                  <a:cubicBezTo>
                    <a:pt x="1030" y="2701"/>
                    <a:pt x="1033" y="2701"/>
                    <a:pt x="1036" y="2701"/>
                  </a:cubicBezTo>
                  <a:cubicBezTo>
                    <a:pt x="2716" y="2701"/>
                    <a:pt x="4677" y="1178"/>
                    <a:pt x="5290" y="665"/>
                  </a:cubicBezTo>
                  <a:close/>
                  <a:moveTo>
                    <a:pt x="5277" y="1"/>
                  </a:moveTo>
                  <a:cubicBezTo>
                    <a:pt x="5208" y="1"/>
                    <a:pt x="5140" y="26"/>
                    <a:pt x="5085" y="76"/>
                  </a:cubicBezTo>
                  <a:cubicBezTo>
                    <a:pt x="5061" y="96"/>
                    <a:pt x="2767" y="2120"/>
                    <a:pt x="1062" y="2120"/>
                  </a:cubicBezTo>
                  <a:cubicBezTo>
                    <a:pt x="979" y="2120"/>
                    <a:pt x="898" y="2115"/>
                    <a:pt x="818" y="2105"/>
                  </a:cubicBezTo>
                  <a:cubicBezTo>
                    <a:pt x="807" y="2104"/>
                    <a:pt x="796" y="2103"/>
                    <a:pt x="785" y="2103"/>
                  </a:cubicBezTo>
                  <a:cubicBezTo>
                    <a:pt x="644" y="2103"/>
                    <a:pt x="520" y="2204"/>
                    <a:pt x="496" y="2347"/>
                  </a:cubicBezTo>
                  <a:cubicBezTo>
                    <a:pt x="409" y="2857"/>
                    <a:pt x="1" y="5432"/>
                    <a:pt x="392" y="6146"/>
                  </a:cubicBezTo>
                  <a:cubicBezTo>
                    <a:pt x="760" y="6805"/>
                    <a:pt x="1336" y="7666"/>
                    <a:pt x="1361" y="7703"/>
                  </a:cubicBezTo>
                  <a:cubicBezTo>
                    <a:pt x="1415" y="7782"/>
                    <a:pt x="1507" y="7832"/>
                    <a:pt x="1604" y="7832"/>
                  </a:cubicBezTo>
                  <a:lnTo>
                    <a:pt x="6216" y="7832"/>
                  </a:lnTo>
                  <a:cubicBezTo>
                    <a:pt x="6358" y="7832"/>
                    <a:pt x="6479" y="7732"/>
                    <a:pt x="6504" y="7591"/>
                  </a:cubicBezTo>
                  <a:lnTo>
                    <a:pt x="6658" y="6722"/>
                  </a:lnTo>
                  <a:cubicBezTo>
                    <a:pt x="7093" y="7131"/>
                    <a:pt x="7832" y="7741"/>
                    <a:pt x="8658" y="8037"/>
                  </a:cubicBezTo>
                  <a:cubicBezTo>
                    <a:pt x="9126" y="8204"/>
                    <a:pt x="9581" y="8250"/>
                    <a:pt x="10036" y="8250"/>
                  </a:cubicBezTo>
                  <a:cubicBezTo>
                    <a:pt x="10365" y="8250"/>
                    <a:pt x="10700" y="8225"/>
                    <a:pt x="11038" y="8200"/>
                  </a:cubicBezTo>
                  <a:cubicBezTo>
                    <a:pt x="11382" y="8171"/>
                    <a:pt x="11732" y="8144"/>
                    <a:pt x="12094" y="8144"/>
                  </a:cubicBezTo>
                  <a:cubicBezTo>
                    <a:pt x="12255" y="8144"/>
                    <a:pt x="12417" y="8149"/>
                    <a:pt x="12583" y="8162"/>
                  </a:cubicBezTo>
                  <a:cubicBezTo>
                    <a:pt x="13000" y="8194"/>
                    <a:pt x="13599" y="8204"/>
                    <a:pt x="14210" y="8204"/>
                  </a:cubicBezTo>
                  <a:cubicBezTo>
                    <a:pt x="15382" y="8204"/>
                    <a:pt x="16601" y="8165"/>
                    <a:pt x="16678" y="8162"/>
                  </a:cubicBezTo>
                  <a:cubicBezTo>
                    <a:pt x="16758" y="8158"/>
                    <a:pt x="16833" y="8125"/>
                    <a:pt x="16883" y="8067"/>
                  </a:cubicBezTo>
                  <a:cubicBezTo>
                    <a:pt x="16937" y="8008"/>
                    <a:pt x="16966" y="7933"/>
                    <a:pt x="16962" y="7853"/>
                  </a:cubicBezTo>
                  <a:lnTo>
                    <a:pt x="16878" y="6317"/>
                  </a:lnTo>
                  <a:cubicBezTo>
                    <a:pt x="16870" y="6208"/>
                    <a:pt x="16808" y="6113"/>
                    <a:pt x="16708" y="6067"/>
                  </a:cubicBezTo>
                  <a:lnTo>
                    <a:pt x="8408" y="2347"/>
                  </a:lnTo>
                  <a:lnTo>
                    <a:pt x="5456" y="63"/>
                  </a:lnTo>
                  <a:cubicBezTo>
                    <a:pt x="5403" y="22"/>
                    <a:pt x="5339" y="1"/>
                    <a:pt x="5277"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0" name="Google Shape;1910;p57"/>
            <p:cNvSpPr/>
            <p:nvPr/>
          </p:nvSpPr>
          <p:spPr>
            <a:xfrm>
              <a:off x="3694002" y="4375259"/>
              <a:ext cx="267397" cy="117696"/>
            </a:xfrm>
            <a:custGeom>
              <a:avLst/>
              <a:gdLst/>
              <a:ahLst/>
              <a:cxnLst/>
              <a:rect l="l" t="t" r="r" b="b"/>
              <a:pathLst>
                <a:path w="16174" h="7118" extrusionOk="0">
                  <a:moveTo>
                    <a:pt x="11072" y="1"/>
                  </a:moveTo>
                  <a:lnTo>
                    <a:pt x="7928" y="1754"/>
                  </a:lnTo>
                  <a:lnTo>
                    <a:pt x="0" y="5490"/>
                  </a:lnTo>
                  <a:lnTo>
                    <a:pt x="84" y="7027"/>
                  </a:lnTo>
                  <a:cubicBezTo>
                    <a:pt x="84" y="7027"/>
                    <a:pt x="1354" y="7068"/>
                    <a:pt x="2558" y="7068"/>
                  </a:cubicBezTo>
                  <a:cubicBezTo>
                    <a:pt x="3160" y="7068"/>
                    <a:pt x="3745" y="7058"/>
                    <a:pt x="4145" y="7027"/>
                  </a:cubicBezTo>
                  <a:cubicBezTo>
                    <a:pt x="4313" y="7015"/>
                    <a:pt x="4478" y="7009"/>
                    <a:pt x="4640" y="7009"/>
                  </a:cubicBezTo>
                  <a:cubicBezTo>
                    <a:pt x="5377" y="7009"/>
                    <a:pt x="6063" y="7118"/>
                    <a:pt x="6723" y="7118"/>
                  </a:cubicBezTo>
                  <a:cubicBezTo>
                    <a:pt x="7154" y="7118"/>
                    <a:pt x="7573" y="7071"/>
                    <a:pt x="7987" y="6918"/>
                  </a:cubicBezTo>
                  <a:cubicBezTo>
                    <a:pt x="9172" y="6480"/>
                    <a:pt x="10095" y="5270"/>
                    <a:pt x="10095" y="5270"/>
                  </a:cubicBezTo>
                  <a:lnTo>
                    <a:pt x="10500" y="6698"/>
                  </a:lnTo>
                  <a:lnTo>
                    <a:pt x="15112" y="6698"/>
                  </a:lnTo>
                  <a:cubicBezTo>
                    <a:pt x="15112" y="6698"/>
                    <a:pt x="15588" y="5270"/>
                    <a:pt x="15881" y="4610"/>
                  </a:cubicBezTo>
                  <a:cubicBezTo>
                    <a:pt x="16173" y="3950"/>
                    <a:pt x="15380" y="1550"/>
                    <a:pt x="15380" y="1550"/>
                  </a:cubicBezTo>
                  <a:cubicBezTo>
                    <a:pt x="15264" y="1565"/>
                    <a:pt x="15145" y="1572"/>
                    <a:pt x="15025" y="1572"/>
                  </a:cubicBezTo>
                  <a:cubicBezTo>
                    <a:pt x="13225" y="1572"/>
                    <a:pt x="11072" y="1"/>
                    <a:pt x="11072"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1" name="Google Shape;1911;p57"/>
            <p:cNvSpPr/>
            <p:nvPr/>
          </p:nvSpPr>
          <p:spPr>
            <a:xfrm>
              <a:off x="3689091" y="4370480"/>
              <a:ext cx="277200" cy="127270"/>
            </a:xfrm>
            <a:custGeom>
              <a:avLst/>
              <a:gdLst/>
              <a:ahLst/>
              <a:cxnLst/>
              <a:rect l="l" t="t" r="r" b="b"/>
              <a:pathLst>
                <a:path w="16767" h="7697" extrusionOk="0">
                  <a:moveTo>
                    <a:pt x="11352" y="633"/>
                  </a:moveTo>
                  <a:cubicBezTo>
                    <a:pt x="11891" y="1001"/>
                    <a:pt x="13708" y="2150"/>
                    <a:pt x="15330" y="2150"/>
                  </a:cubicBezTo>
                  <a:cubicBezTo>
                    <a:pt x="15378" y="2150"/>
                    <a:pt x="15425" y="2149"/>
                    <a:pt x="15473" y="2147"/>
                  </a:cubicBezTo>
                  <a:cubicBezTo>
                    <a:pt x="15769" y="3099"/>
                    <a:pt x="16070" y="4427"/>
                    <a:pt x="15910" y="4783"/>
                  </a:cubicBezTo>
                  <a:cubicBezTo>
                    <a:pt x="15677" y="5304"/>
                    <a:pt x="15343" y="6276"/>
                    <a:pt x="15201" y="6698"/>
                  </a:cubicBezTo>
                  <a:lnTo>
                    <a:pt x="11018" y="6698"/>
                  </a:lnTo>
                  <a:lnTo>
                    <a:pt x="10671" y="5479"/>
                  </a:lnTo>
                  <a:cubicBezTo>
                    <a:pt x="10642" y="5375"/>
                    <a:pt x="10554" y="5296"/>
                    <a:pt x="10446" y="5274"/>
                  </a:cubicBezTo>
                  <a:cubicBezTo>
                    <a:pt x="10428" y="5271"/>
                    <a:pt x="10410" y="5269"/>
                    <a:pt x="10392" y="5269"/>
                  </a:cubicBezTo>
                  <a:cubicBezTo>
                    <a:pt x="10304" y="5269"/>
                    <a:pt x="10217" y="5311"/>
                    <a:pt x="10162" y="5384"/>
                  </a:cubicBezTo>
                  <a:cubicBezTo>
                    <a:pt x="10153" y="5396"/>
                    <a:pt x="9277" y="6527"/>
                    <a:pt x="8184" y="6937"/>
                  </a:cubicBezTo>
                  <a:cubicBezTo>
                    <a:pt x="7809" y="7074"/>
                    <a:pt x="7419" y="7115"/>
                    <a:pt x="7014" y="7115"/>
                  </a:cubicBezTo>
                  <a:cubicBezTo>
                    <a:pt x="6705" y="7115"/>
                    <a:pt x="6388" y="7091"/>
                    <a:pt x="6062" y="7066"/>
                  </a:cubicBezTo>
                  <a:cubicBezTo>
                    <a:pt x="5700" y="7037"/>
                    <a:pt x="5328" y="7007"/>
                    <a:pt x="4943" y="7007"/>
                  </a:cubicBezTo>
                  <a:cubicBezTo>
                    <a:pt x="4773" y="7007"/>
                    <a:pt x="4602" y="7016"/>
                    <a:pt x="4422" y="7028"/>
                  </a:cubicBezTo>
                  <a:cubicBezTo>
                    <a:pt x="4041" y="7058"/>
                    <a:pt x="3484" y="7068"/>
                    <a:pt x="2906" y="7068"/>
                  </a:cubicBezTo>
                  <a:cubicBezTo>
                    <a:pt x="2028" y="7068"/>
                    <a:pt x="1099" y="7045"/>
                    <a:pt x="656" y="7032"/>
                  </a:cubicBezTo>
                  <a:lnTo>
                    <a:pt x="598" y="5960"/>
                  </a:lnTo>
                  <a:lnTo>
                    <a:pt x="8367" y="2298"/>
                  </a:lnTo>
                  <a:lnTo>
                    <a:pt x="11352" y="633"/>
                  </a:lnTo>
                  <a:close/>
                  <a:moveTo>
                    <a:pt x="11370" y="0"/>
                  </a:moveTo>
                  <a:cubicBezTo>
                    <a:pt x="11321" y="0"/>
                    <a:pt x="11272" y="13"/>
                    <a:pt x="11226" y="39"/>
                  </a:cubicBezTo>
                  <a:lnTo>
                    <a:pt x="8099" y="1781"/>
                  </a:lnTo>
                  <a:lnTo>
                    <a:pt x="172" y="5517"/>
                  </a:lnTo>
                  <a:cubicBezTo>
                    <a:pt x="68" y="5567"/>
                    <a:pt x="1" y="5675"/>
                    <a:pt x="9" y="5796"/>
                  </a:cubicBezTo>
                  <a:lnTo>
                    <a:pt x="89" y="7332"/>
                  </a:lnTo>
                  <a:cubicBezTo>
                    <a:pt x="97" y="7483"/>
                    <a:pt x="222" y="7604"/>
                    <a:pt x="373" y="7608"/>
                  </a:cubicBezTo>
                  <a:cubicBezTo>
                    <a:pt x="450" y="7611"/>
                    <a:pt x="1674" y="7650"/>
                    <a:pt x="2847" y="7650"/>
                  </a:cubicBezTo>
                  <a:cubicBezTo>
                    <a:pt x="3457" y="7650"/>
                    <a:pt x="4054" y="7640"/>
                    <a:pt x="4467" y="7608"/>
                  </a:cubicBezTo>
                  <a:cubicBezTo>
                    <a:pt x="4632" y="7595"/>
                    <a:pt x="4794" y="7590"/>
                    <a:pt x="4954" y="7590"/>
                  </a:cubicBezTo>
                  <a:cubicBezTo>
                    <a:pt x="5316" y="7590"/>
                    <a:pt x="5669" y="7617"/>
                    <a:pt x="6016" y="7646"/>
                  </a:cubicBezTo>
                  <a:cubicBezTo>
                    <a:pt x="6359" y="7671"/>
                    <a:pt x="6693" y="7696"/>
                    <a:pt x="7022" y="7696"/>
                  </a:cubicBezTo>
                  <a:cubicBezTo>
                    <a:pt x="7482" y="7696"/>
                    <a:pt x="7933" y="7646"/>
                    <a:pt x="8384" y="7479"/>
                  </a:cubicBezTo>
                  <a:cubicBezTo>
                    <a:pt x="9185" y="7182"/>
                    <a:pt x="9866" y="6569"/>
                    <a:pt x="10259" y="6155"/>
                  </a:cubicBezTo>
                  <a:lnTo>
                    <a:pt x="10517" y="7066"/>
                  </a:lnTo>
                  <a:cubicBezTo>
                    <a:pt x="10554" y="7191"/>
                    <a:pt x="10667" y="7278"/>
                    <a:pt x="10797" y="7278"/>
                  </a:cubicBezTo>
                  <a:lnTo>
                    <a:pt x="15413" y="7278"/>
                  </a:lnTo>
                  <a:cubicBezTo>
                    <a:pt x="15539" y="7278"/>
                    <a:pt x="15648" y="7199"/>
                    <a:pt x="15689" y="7078"/>
                  </a:cubicBezTo>
                  <a:cubicBezTo>
                    <a:pt x="15694" y="7066"/>
                    <a:pt x="16157" y="5659"/>
                    <a:pt x="16445" y="5020"/>
                  </a:cubicBezTo>
                  <a:cubicBezTo>
                    <a:pt x="16766" y="4294"/>
                    <a:pt x="16095" y="2169"/>
                    <a:pt x="15956" y="1752"/>
                  </a:cubicBezTo>
                  <a:cubicBezTo>
                    <a:pt x="15914" y="1629"/>
                    <a:pt x="15803" y="1549"/>
                    <a:pt x="15679" y="1549"/>
                  </a:cubicBezTo>
                  <a:cubicBezTo>
                    <a:pt x="15668" y="1549"/>
                    <a:pt x="15656" y="1550"/>
                    <a:pt x="15644" y="1551"/>
                  </a:cubicBezTo>
                  <a:cubicBezTo>
                    <a:pt x="15539" y="1565"/>
                    <a:pt x="15432" y="1571"/>
                    <a:pt x="15323" y="1571"/>
                  </a:cubicBezTo>
                  <a:cubicBezTo>
                    <a:pt x="13645" y="1571"/>
                    <a:pt x="11564" y="72"/>
                    <a:pt x="11540" y="56"/>
                  </a:cubicBezTo>
                  <a:cubicBezTo>
                    <a:pt x="11489" y="20"/>
                    <a:pt x="11430" y="0"/>
                    <a:pt x="11370"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2" name="Google Shape;1912;p57"/>
            <p:cNvSpPr/>
            <p:nvPr/>
          </p:nvSpPr>
          <p:spPr>
            <a:xfrm>
              <a:off x="3880370" y="2526737"/>
              <a:ext cx="744640" cy="1895820"/>
            </a:xfrm>
            <a:custGeom>
              <a:avLst/>
              <a:gdLst/>
              <a:ahLst/>
              <a:cxnLst/>
              <a:rect l="l" t="t" r="r" b="b"/>
              <a:pathLst>
                <a:path w="45041" h="114655" extrusionOk="0">
                  <a:moveTo>
                    <a:pt x="40983" y="1"/>
                  </a:moveTo>
                  <a:cubicBezTo>
                    <a:pt x="36801" y="3147"/>
                    <a:pt x="31662" y="4149"/>
                    <a:pt x="26809" y="4149"/>
                  </a:cubicBezTo>
                  <a:cubicBezTo>
                    <a:pt x="18280" y="4149"/>
                    <a:pt x="10638" y="1053"/>
                    <a:pt x="10638" y="1053"/>
                  </a:cubicBezTo>
                  <a:cubicBezTo>
                    <a:pt x="10638" y="1053"/>
                    <a:pt x="7214" y="37151"/>
                    <a:pt x="6546" y="40930"/>
                  </a:cubicBezTo>
                  <a:cubicBezTo>
                    <a:pt x="5372" y="47571"/>
                    <a:pt x="5406" y="57477"/>
                    <a:pt x="4396" y="62646"/>
                  </a:cubicBezTo>
                  <a:cubicBezTo>
                    <a:pt x="3382" y="67814"/>
                    <a:pt x="3123" y="80171"/>
                    <a:pt x="2291" y="89464"/>
                  </a:cubicBezTo>
                  <a:cubicBezTo>
                    <a:pt x="1620" y="96974"/>
                    <a:pt x="0" y="112429"/>
                    <a:pt x="0" y="112429"/>
                  </a:cubicBezTo>
                  <a:cubicBezTo>
                    <a:pt x="0" y="112429"/>
                    <a:pt x="418" y="113352"/>
                    <a:pt x="1720" y="113540"/>
                  </a:cubicBezTo>
                  <a:cubicBezTo>
                    <a:pt x="1978" y="113577"/>
                    <a:pt x="2227" y="113591"/>
                    <a:pt x="2461" y="113591"/>
                  </a:cubicBezTo>
                  <a:cubicBezTo>
                    <a:pt x="3410" y="113591"/>
                    <a:pt x="4108" y="113352"/>
                    <a:pt x="4108" y="113352"/>
                  </a:cubicBezTo>
                  <a:cubicBezTo>
                    <a:pt x="4108" y="113352"/>
                    <a:pt x="6304" y="105704"/>
                    <a:pt x="7686" y="100535"/>
                  </a:cubicBezTo>
                  <a:cubicBezTo>
                    <a:pt x="9071" y="95367"/>
                    <a:pt x="15497" y="74143"/>
                    <a:pt x="17204" y="64729"/>
                  </a:cubicBezTo>
                  <a:cubicBezTo>
                    <a:pt x="18911" y="55315"/>
                    <a:pt x="25524" y="31753"/>
                    <a:pt x="25524" y="31753"/>
                  </a:cubicBezTo>
                  <a:cubicBezTo>
                    <a:pt x="25524" y="31753"/>
                    <a:pt x="30480" y="54209"/>
                    <a:pt x="31565" y="60672"/>
                  </a:cubicBezTo>
                  <a:cubicBezTo>
                    <a:pt x="32650" y="67130"/>
                    <a:pt x="35054" y="88020"/>
                    <a:pt x="35715" y="93155"/>
                  </a:cubicBezTo>
                  <a:cubicBezTo>
                    <a:pt x="36441" y="98820"/>
                    <a:pt x="38236" y="114654"/>
                    <a:pt x="38236" y="114654"/>
                  </a:cubicBezTo>
                  <a:lnTo>
                    <a:pt x="43817" y="111687"/>
                  </a:lnTo>
                  <a:cubicBezTo>
                    <a:pt x="43817" y="111687"/>
                    <a:pt x="45041" y="103408"/>
                    <a:pt x="45041" y="92854"/>
                  </a:cubicBezTo>
                  <a:cubicBezTo>
                    <a:pt x="45041" y="86689"/>
                    <a:pt x="44678" y="70261"/>
                    <a:pt x="44603" y="61953"/>
                  </a:cubicBezTo>
                  <a:cubicBezTo>
                    <a:pt x="44523" y="53650"/>
                    <a:pt x="44189" y="48302"/>
                    <a:pt x="43551" y="36492"/>
                  </a:cubicBezTo>
                  <a:cubicBezTo>
                    <a:pt x="42916" y="24677"/>
                    <a:pt x="40983" y="1"/>
                    <a:pt x="40983"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3" name="Google Shape;1913;p57"/>
            <p:cNvSpPr/>
            <p:nvPr/>
          </p:nvSpPr>
          <p:spPr>
            <a:xfrm>
              <a:off x="3875460" y="2521909"/>
              <a:ext cx="754395" cy="1905477"/>
            </a:xfrm>
            <a:custGeom>
              <a:avLst/>
              <a:gdLst/>
              <a:ahLst/>
              <a:cxnLst/>
              <a:rect l="l" t="t" r="r" b="b"/>
              <a:pathLst>
                <a:path w="45631" h="115239" extrusionOk="0">
                  <a:moveTo>
                    <a:pt x="41029" y="835"/>
                  </a:moveTo>
                  <a:cubicBezTo>
                    <a:pt x="41313" y="4459"/>
                    <a:pt x="42983" y="26071"/>
                    <a:pt x="43559" y="36800"/>
                  </a:cubicBezTo>
                  <a:lnTo>
                    <a:pt x="43756" y="40420"/>
                  </a:lnTo>
                  <a:cubicBezTo>
                    <a:pt x="44261" y="49725"/>
                    <a:pt x="44536" y="54848"/>
                    <a:pt x="44607" y="62249"/>
                  </a:cubicBezTo>
                  <a:cubicBezTo>
                    <a:pt x="44640" y="65881"/>
                    <a:pt x="44732" y="71158"/>
                    <a:pt x="44820" y="76260"/>
                  </a:cubicBezTo>
                  <a:cubicBezTo>
                    <a:pt x="44933" y="82856"/>
                    <a:pt x="45050" y="89677"/>
                    <a:pt x="45050" y="93146"/>
                  </a:cubicBezTo>
                  <a:cubicBezTo>
                    <a:pt x="45050" y="102802"/>
                    <a:pt x="44006" y="110642"/>
                    <a:pt x="43848" y="111790"/>
                  </a:cubicBezTo>
                  <a:lnTo>
                    <a:pt x="38775" y="114491"/>
                  </a:lnTo>
                  <a:cubicBezTo>
                    <a:pt x="38482" y="111929"/>
                    <a:pt x="36951" y="98494"/>
                    <a:pt x="36299" y="93409"/>
                  </a:cubicBezTo>
                  <a:cubicBezTo>
                    <a:pt x="36124" y="92052"/>
                    <a:pt x="35827" y="89590"/>
                    <a:pt x="35465" y="86584"/>
                  </a:cubicBezTo>
                  <a:cubicBezTo>
                    <a:pt x="34463" y="78255"/>
                    <a:pt x="32947" y="65669"/>
                    <a:pt x="32150" y="60913"/>
                  </a:cubicBezTo>
                  <a:cubicBezTo>
                    <a:pt x="31073" y="54522"/>
                    <a:pt x="26155" y="32204"/>
                    <a:pt x="26105" y="31983"/>
                  </a:cubicBezTo>
                  <a:cubicBezTo>
                    <a:pt x="26076" y="31850"/>
                    <a:pt x="25963" y="31757"/>
                    <a:pt x="25829" y="31753"/>
                  </a:cubicBezTo>
                  <a:lnTo>
                    <a:pt x="25821" y="31753"/>
                  </a:lnTo>
                  <a:cubicBezTo>
                    <a:pt x="25692" y="31753"/>
                    <a:pt x="25579" y="31841"/>
                    <a:pt x="25542" y="31966"/>
                  </a:cubicBezTo>
                  <a:cubicBezTo>
                    <a:pt x="25474" y="32200"/>
                    <a:pt x="18904" y="55653"/>
                    <a:pt x="17213" y="64971"/>
                  </a:cubicBezTo>
                  <a:cubicBezTo>
                    <a:pt x="15923" y="72077"/>
                    <a:pt x="11886" y="86124"/>
                    <a:pt x="9473" y="94515"/>
                  </a:cubicBezTo>
                  <a:cubicBezTo>
                    <a:pt x="8671" y="97295"/>
                    <a:pt x="8041" y="99492"/>
                    <a:pt x="7703" y="100752"/>
                  </a:cubicBezTo>
                  <a:cubicBezTo>
                    <a:pt x="6442" y="105457"/>
                    <a:pt x="4488" y="112304"/>
                    <a:pt x="4172" y="113410"/>
                  </a:cubicBezTo>
                  <a:cubicBezTo>
                    <a:pt x="3932" y="113475"/>
                    <a:pt x="3408" y="113591"/>
                    <a:pt x="2761" y="113591"/>
                  </a:cubicBezTo>
                  <a:cubicBezTo>
                    <a:pt x="2539" y="113591"/>
                    <a:pt x="2303" y="113578"/>
                    <a:pt x="2058" y="113544"/>
                  </a:cubicBezTo>
                  <a:cubicBezTo>
                    <a:pt x="1116" y="113410"/>
                    <a:pt x="706" y="112850"/>
                    <a:pt x="594" y="112663"/>
                  </a:cubicBezTo>
                  <a:cubicBezTo>
                    <a:pt x="727" y="111390"/>
                    <a:pt x="2238" y="96912"/>
                    <a:pt x="2877" y="89781"/>
                  </a:cubicBezTo>
                  <a:cubicBezTo>
                    <a:pt x="3203" y="86141"/>
                    <a:pt x="3440" y="82041"/>
                    <a:pt x="3671" y="78079"/>
                  </a:cubicBezTo>
                  <a:cubicBezTo>
                    <a:pt x="4025" y="71931"/>
                    <a:pt x="4363" y="66119"/>
                    <a:pt x="4977" y="62992"/>
                  </a:cubicBezTo>
                  <a:cubicBezTo>
                    <a:pt x="5478" y="60450"/>
                    <a:pt x="5719" y="56789"/>
                    <a:pt x="5979" y="52915"/>
                  </a:cubicBezTo>
                  <a:cubicBezTo>
                    <a:pt x="6251" y="48852"/>
                    <a:pt x="6534" y="44649"/>
                    <a:pt x="7131" y="41272"/>
                  </a:cubicBezTo>
                  <a:cubicBezTo>
                    <a:pt x="7761" y="37690"/>
                    <a:pt x="10800" y="5833"/>
                    <a:pt x="11185" y="1754"/>
                  </a:cubicBezTo>
                  <a:cubicBezTo>
                    <a:pt x="12808" y="2354"/>
                    <a:pt x="19634" y="4705"/>
                    <a:pt x="27130" y="4705"/>
                  </a:cubicBezTo>
                  <a:cubicBezTo>
                    <a:pt x="31878" y="4705"/>
                    <a:pt x="36895" y="3762"/>
                    <a:pt x="41029" y="835"/>
                  </a:cubicBezTo>
                  <a:close/>
                  <a:moveTo>
                    <a:pt x="41279" y="1"/>
                  </a:moveTo>
                  <a:cubicBezTo>
                    <a:pt x="41217" y="1"/>
                    <a:pt x="41155" y="21"/>
                    <a:pt x="41104" y="58"/>
                  </a:cubicBezTo>
                  <a:cubicBezTo>
                    <a:pt x="37004" y="3144"/>
                    <a:pt x="31929" y="4128"/>
                    <a:pt x="27124" y="4128"/>
                  </a:cubicBezTo>
                  <a:cubicBezTo>
                    <a:pt x="18730" y="4128"/>
                    <a:pt x="11159" y="1125"/>
                    <a:pt x="11043" y="1077"/>
                  </a:cubicBezTo>
                  <a:cubicBezTo>
                    <a:pt x="11007" y="1063"/>
                    <a:pt x="10969" y="1056"/>
                    <a:pt x="10931" y="1056"/>
                  </a:cubicBezTo>
                  <a:cubicBezTo>
                    <a:pt x="10879" y="1056"/>
                    <a:pt x="10827" y="1070"/>
                    <a:pt x="10784" y="1098"/>
                  </a:cubicBezTo>
                  <a:cubicBezTo>
                    <a:pt x="10704" y="1145"/>
                    <a:pt x="10654" y="1228"/>
                    <a:pt x="10642" y="1320"/>
                  </a:cubicBezTo>
                  <a:cubicBezTo>
                    <a:pt x="10609" y="1679"/>
                    <a:pt x="7214" y="37447"/>
                    <a:pt x="6559" y="41171"/>
                  </a:cubicBezTo>
                  <a:cubicBezTo>
                    <a:pt x="5954" y="44582"/>
                    <a:pt x="5669" y="48798"/>
                    <a:pt x="5399" y="52877"/>
                  </a:cubicBezTo>
                  <a:cubicBezTo>
                    <a:pt x="5139" y="56730"/>
                    <a:pt x="4898" y="60374"/>
                    <a:pt x="4405" y="62879"/>
                  </a:cubicBezTo>
                  <a:cubicBezTo>
                    <a:pt x="3787" y="66048"/>
                    <a:pt x="3449" y="71877"/>
                    <a:pt x="3089" y="78046"/>
                  </a:cubicBezTo>
                  <a:cubicBezTo>
                    <a:pt x="2860" y="82004"/>
                    <a:pt x="2627" y="86099"/>
                    <a:pt x="2301" y="89727"/>
                  </a:cubicBezTo>
                  <a:cubicBezTo>
                    <a:pt x="1633" y="97150"/>
                    <a:pt x="22" y="112538"/>
                    <a:pt x="9" y="112692"/>
                  </a:cubicBezTo>
                  <a:cubicBezTo>
                    <a:pt x="0" y="112742"/>
                    <a:pt x="9" y="112796"/>
                    <a:pt x="34" y="112842"/>
                  </a:cubicBezTo>
                  <a:cubicBezTo>
                    <a:pt x="51" y="112888"/>
                    <a:pt x="535" y="113915"/>
                    <a:pt x="1975" y="114120"/>
                  </a:cubicBezTo>
                  <a:cubicBezTo>
                    <a:pt x="2251" y="114159"/>
                    <a:pt x="2516" y="114174"/>
                    <a:pt x="2765" y="114174"/>
                  </a:cubicBezTo>
                  <a:cubicBezTo>
                    <a:pt x="3743" y="114174"/>
                    <a:pt x="4464" y="113933"/>
                    <a:pt x="4501" y="113919"/>
                  </a:cubicBezTo>
                  <a:cubicBezTo>
                    <a:pt x="4588" y="113890"/>
                    <a:pt x="4659" y="113819"/>
                    <a:pt x="4684" y="113727"/>
                  </a:cubicBezTo>
                  <a:cubicBezTo>
                    <a:pt x="4710" y="113648"/>
                    <a:pt x="6897" y="106017"/>
                    <a:pt x="8266" y="100902"/>
                  </a:cubicBezTo>
                  <a:cubicBezTo>
                    <a:pt x="8600" y="99646"/>
                    <a:pt x="9231" y="97455"/>
                    <a:pt x="10028" y="94678"/>
                  </a:cubicBezTo>
                  <a:cubicBezTo>
                    <a:pt x="12445" y="86274"/>
                    <a:pt x="16490" y="72210"/>
                    <a:pt x="17785" y="65075"/>
                  </a:cubicBezTo>
                  <a:cubicBezTo>
                    <a:pt x="19259" y="56956"/>
                    <a:pt x="24455" y="38052"/>
                    <a:pt x="25788" y="33247"/>
                  </a:cubicBezTo>
                  <a:cubicBezTo>
                    <a:pt x="26810" y="37902"/>
                    <a:pt x="30642" y="55465"/>
                    <a:pt x="31574" y="61010"/>
                  </a:cubicBezTo>
                  <a:cubicBezTo>
                    <a:pt x="32371" y="65752"/>
                    <a:pt x="33887" y="78330"/>
                    <a:pt x="34889" y="86650"/>
                  </a:cubicBezTo>
                  <a:cubicBezTo>
                    <a:pt x="35251" y="89661"/>
                    <a:pt x="35548" y="92123"/>
                    <a:pt x="35723" y="93484"/>
                  </a:cubicBezTo>
                  <a:cubicBezTo>
                    <a:pt x="36442" y="99083"/>
                    <a:pt x="38228" y="114821"/>
                    <a:pt x="38245" y="114979"/>
                  </a:cubicBezTo>
                  <a:cubicBezTo>
                    <a:pt x="38257" y="115076"/>
                    <a:pt x="38316" y="115160"/>
                    <a:pt x="38399" y="115205"/>
                  </a:cubicBezTo>
                  <a:cubicBezTo>
                    <a:pt x="38441" y="115226"/>
                    <a:pt x="38487" y="115239"/>
                    <a:pt x="38533" y="115239"/>
                  </a:cubicBezTo>
                  <a:cubicBezTo>
                    <a:pt x="38583" y="115239"/>
                    <a:pt x="38629" y="115226"/>
                    <a:pt x="38671" y="115205"/>
                  </a:cubicBezTo>
                  <a:lnTo>
                    <a:pt x="44249" y="112237"/>
                  </a:lnTo>
                  <a:cubicBezTo>
                    <a:pt x="44332" y="112191"/>
                    <a:pt x="44386" y="112112"/>
                    <a:pt x="44399" y="112020"/>
                  </a:cubicBezTo>
                  <a:cubicBezTo>
                    <a:pt x="44411" y="111937"/>
                    <a:pt x="45630" y="103600"/>
                    <a:pt x="45630" y="93146"/>
                  </a:cubicBezTo>
                  <a:cubicBezTo>
                    <a:pt x="45630" y="89673"/>
                    <a:pt x="45513" y="82848"/>
                    <a:pt x="45401" y="76251"/>
                  </a:cubicBezTo>
                  <a:cubicBezTo>
                    <a:pt x="45313" y="71150"/>
                    <a:pt x="45225" y="65873"/>
                    <a:pt x="45187" y="62245"/>
                  </a:cubicBezTo>
                  <a:cubicBezTo>
                    <a:pt x="45120" y="54831"/>
                    <a:pt x="44841" y="49700"/>
                    <a:pt x="44336" y="40386"/>
                  </a:cubicBezTo>
                  <a:lnTo>
                    <a:pt x="44139" y="36767"/>
                  </a:lnTo>
                  <a:cubicBezTo>
                    <a:pt x="43509" y="25087"/>
                    <a:pt x="41588" y="518"/>
                    <a:pt x="41568" y="268"/>
                  </a:cubicBezTo>
                  <a:cubicBezTo>
                    <a:pt x="41559" y="164"/>
                    <a:pt x="41497" y="71"/>
                    <a:pt x="41397" y="25"/>
                  </a:cubicBezTo>
                  <a:cubicBezTo>
                    <a:pt x="41360" y="9"/>
                    <a:pt x="41319" y="1"/>
                    <a:pt x="41279"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4" name="Google Shape;1914;p57"/>
            <p:cNvSpPr/>
            <p:nvPr/>
          </p:nvSpPr>
          <p:spPr>
            <a:xfrm>
              <a:off x="4530279" y="4370927"/>
              <a:ext cx="77256" cy="63098"/>
            </a:xfrm>
            <a:custGeom>
              <a:avLst/>
              <a:gdLst/>
              <a:ahLst/>
              <a:cxnLst/>
              <a:rect l="l" t="t" r="r" b="b"/>
              <a:pathLst>
                <a:path w="4673" h="3816" extrusionOk="0">
                  <a:moveTo>
                    <a:pt x="4508" y="1"/>
                  </a:moveTo>
                  <a:cubicBezTo>
                    <a:pt x="4475" y="1"/>
                    <a:pt x="4443" y="12"/>
                    <a:pt x="4418" y="33"/>
                  </a:cubicBezTo>
                  <a:lnTo>
                    <a:pt x="76" y="3557"/>
                  </a:lnTo>
                  <a:cubicBezTo>
                    <a:pt x="14" y="3611"/>
                    <a:pt x="1" y="3698"/>
                    <a:pt x="51" y="3762"/>
                  </a:cubicBezTo>
                  <a:cubicBezTo>
                    <a:pt x="80" y="3799"/>
                    <a:pt x="122" y="3816"/>
                    <a:pt x="168" y="3816"/>
                  </a:cubicBezTo>
                  <a:cubicBezTo>
                    <a:pt x="197" y="3816"/>
                    <a:pt x="230" y="3808"/>
                    <a:pt x="255" y="3783"/>
                  </a:cubicBezTo>
                  <a:lnTo>
                    <a:pt x="4601" y="259"/>
                  </a:lnTo>
                  <a:cubicBezTo>
                    <a:pt x="4660" y="209"/>
                    <a:pt x="4673" y="117"/>
                    <a:pt x="4622" y="54"/>
                  </a:cubicBezTo>
                  <a:cubicBezTo>
                    <a:pt x="4592" y="19"/>
                    <a:pt x="4549" y="1"/>
                    <a:pt x="450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5" name="Google Shape;1915;p57"/>
            <p:cNvSpPr/>
            <p:nvPr/>
          </p:nvSpPr>
          <p:spPr>
            <a:xfrm>
              <a:off x="3874352" y="4372894"/>
              <a:ext cx="62410" cy="48514"/>
            </a:xfrm>
            <a:custGeom>
              <a:avLst/>
              <a:gdLst/>
              <a:ahLst/>
              <a:cxnLst/>
              <a:rect l="l" t="t" r="r" b="b"/>
              <a:pathLst>
                <a:path w="3775" h="2934" extrusionOk="0">
                  <a:moveTo>
                    <a:pt x="162" y="1"/>
                  </a:moveTo>
                  <a:cubicBezTo>
                    <a:pt x="119" y="1"/>
                    <a:pt x="76" y="20"/>
                    <a:pt x="46" y="57"/>
                  </a:cubicBezTo>
                  <a:cubicBezTo>
                    <a:pt x="0" y="119"/>
                    <a:pt x="13" y="211"/>
                    <a:pt x="76" y="261"/>
                  </a:cubicBezTo>
                  <a:lnTo>
                    <a:pt x="3524" y="2903"/>
                  </a:lnTo>
                  <a:cubicBezTo>
                    <a:pt x="3549" y="2924"/>
                    <a:pt x="3578" y="2933"/>
                    <a:pt x="3612" y="2933"/>
                  </a:cubicBezTo>
                  <a:cubicBezTo>
                    <a:pt x="3653" y="2933"/>
                    <a:pt x="3699" y="2916"/>
                    <a:pt x="3725" y="2878"/>
                  </a:cubicBezTo>
                  <a:cubicBezTo>
                    <a:pt x="3775" y="2812"/>
                    <a:pt x="3763" y="2724"/>
                    <a:pt x="3699" y="2674"/>
                  </a:cubicBezTo>
                  <a:lnTo>
                    <a:pt x="251" y="32"/>
                  </a:lnTo>
                  <a:cubicBezTo>
                    <a:pt x="225" y="11"/>
                    <a:pt x="194" y="1"/>
                    <a:pt x="16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6" name="Google Shape;1916;p57"/>
            <p:cNvSpPr/>
            <p:nvPr/>
          </p:nvSpPr>
          <p:spPr>
            <a:xfrm>
              <a:off x="4341298" y="2661687"/>
              <a:ext cx="45349" cy="242850"/>
            </a:xfrm>
            <a:custGeom>
              <a:avLst/>
              <a:gdLst/>
              <a:ahLst/>
              <a:cxnLst/>
              <a:rect l="l" t="t" r="r" b="b"/>
              <a:pathLst>
                <a:path w="2743" h="14687" extrusionOk="0">
                  <a:moveTo>
                    <a:pt x="498" y="1"/>
                  </a:moveTo>
                  <a:cubicBezTo>
                    <a:pt x="409" y="9"/>
                    <a:pt x="351" y="63"/>
                    <a:pt x="351" y="142"/>
                  </a:cubicBezTo>
                  <a:lnTo>
                    <a:pt x="1" y="14541"/>
                  </a:lnTo>
                  <a:cubicBezTo>
                    <a:pt x="1" y="14599"/>
                    <a:pt x="34" y="14654"/>
                    <a:pt x="88" y="14674"/>
                  </a:cubicBezTo>
                  <a:cubicBezTo>
                    <a:pt x="109" y="14683"/>
                    <a:pt x="126" y="14687"/>
                    <a:pt x="147" y="14687"/>
                  </a:cubicBezTo>
                  <a:cubicBezTo>
                    <a:pt x="184" y="14687"/>
                    <a:pt x="222" y="14674"/>
                    <a:pt x="251" y="14645"/>
                  </a:cubicBezTo>
                  <a:lnTo>
                    <a:pt x="2689" y="12207"/>
                  </a:lnTo>
                  <a:cubicBezTo>
                    <a:pt x="2743" y="12149"/>
                    <a:pt x="2743" y="12057"/>
                    <a:pt x="2689" y="12003"/>
                  </a:cubicBezTo>
                  <a:cubicBezTo>
                    <a:pt x="2660" y="11973"/>
                    <a:pt x="2622" y="11958"/>
                    <a:pt x="2585" y="11958"/>
                  </a:cubicBezTo>
                  <a:cubicBezTo>
                    <a:pt x="2547" y="11958"/>
                    <a:pt x="2509" y="11973"/>
                    <a:pt x="2480" y="12003"/>
                  </a:cubicBezTo>
                  <a:lnTo>
                    <a:pt x="301" y="14182"/>
                  </a:lnTo>
                  <a:lnTo>
                    <a:pt x="639" y="151"/>
                  </a:lnTo>
                  <a:cubicBezTo>
                    <a:pt x="644" y="71"/>
                    <a:pt x="581" y="5"/>
                    <a:pt x="49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7" name="Google Shape;1917;p57"/>
            <p:cNvSpPr/>
            <p:nvPr/>
          </p:nvSpPr>
          <p:spPr>
            <a:xfrm>
              <a:off x="4321557" y="2899477"/>
              <a:ext cx="120109" cy="147591"/>
            </a:xfrm>
            <a:custGeom>
              <a:avLst/>
              <a:gdLst/>
              <a:ahLst/>
              <a:cxnLst/>
              <a:rect l="l" t="t" r="r" b="b"/>
              <a:pathLst>
                <a:path w="7265" h="8926" extrusionOk="0">
                  <a:moveTo>
                    <a:pt x="7101" y="1"/>
                  </a:moveTo>
                  <a:cubicBezTo>
                    <a:pt x="7059" y="1"/>
                    <a:pt x="7017" y="19"/>
                    <a:pt x="6989" y="54"/>
                  </a:cubicBezTo>
                  <a:lnTo>
                    <a:pt x="50" y="8688"/>
                  </a:lnTo>
                  <a:cubicBezTo>
                    <a:pt x="0" y="8750"/>
                    <a:pt x="9" y="8842"/>
                    <a:pt x="71" y="8892"/>
                  </a:cubicBezTo>
                  <a:cubicBezTo>
                    <a:pt x="97" y="8913"/>
                    <a:pt x="130" y="8925"/>
                    <a:pt x="164" y="8925"/>
                  </a:cubicBezTo>
                  <a:cubicBezTo>
                    <a:pt x="205" y="8925"/>
                    <a:pt x="247" y="8904"/>
                    <a:pt x="276" y="8871"/>
                  </a:cubicBezTo>
                  <a:lnTo>
                    <a:pt x="7214" y="238"/>
                  </a:lnTo>
                  <a:cubicBezTo>
                    <a:pt x="7264" y="176"/>
                    <a:pt x="7256" y="83"/>
                    <a:pt x="7193" y="33"/>
                  </a:cubicBezTo>
                  <a:cubicBezTo>
                    <a:pt x="7166" y="11"/>
                    <a:pt x="7133" y="1"/>
                    <a:pt x="710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8" name="Google Shape;1918;p57"/>
            <p:cNvSpPr/>
            <p:nvPr/>
          </p:nvSpPr>
          <p:spPr>
            <a:xfrm>
              <a:off x="4372497" y="2909910"/>
              <a:ext cx="100914" cy="98631"/>
            </a:xfrm>
            <a:custGeom>
              <a:avLst/>
              <a:gdLst/>
              <a:ahLst/>
              <a:cxnLst/>
              <a:rect l="l" t="t" r="r" b="b"/>
              <a:pathLst>
                <a:path w="6104" h="5965" extrusionOk="0">
                  <a:moveTo>
                    <a:pt x="5944" y="1"/>
                  </a:moveTo>
                  <a:cubicBezTo>
                    <a:pt x="5908" y="1"/>
                    <a:pt x="5872" y="14"/>
                    <a:pt x="5845" y="42"/>
                  </a:cubicBezTo>
                  <a:lnTo>
                    <a:pt x="59" y="5714"/>
                  </a:lnTo>
                  <a:cubicBezTo>
                    <a:pt x="0" y="5769"/>
                    <a:pt x="0" y="5861"/>
                    <a:pt x="54" y="5919"/>
                  </a:cubicBezTo>
                  <a:cubicBezTo>
                    <a:pt x="84" y="5948"/>
                    <a:pt x="121" y="5965"/>
                    <a:pt x="160" y="5965"/>
                  </a:cubicBezTo>
                  <a:cubicBezTo>
                    <a:pt x="197" y="5965"/>
                    <a:pt x="230" y="5948"/>
                    <a:pt x="260" y="5923"/>
                  </a:cubicBezTo>
                  <a:lnTo>
                    <a:pt x="6046" y="250"/>
                  </a:lnTo>
                  <a:cubicBezTo>
                    <a:pt x="6104" y="196"/>
                    <a:pt x="6104" y="104"/>
                    <a:pt x="6050" y="46"/>
                  </a:cubicBezTo>
                  <a:cubicBezTo>
                    <a:pt x="6020" y="15"/>
                    <a:pt x="5981" y="1"/>
                    <a:pt x="594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9" name="Google Shape;1919;p57"/>
            <p:cNvSpPr/>
            <p:nvPr/>
          </p:nvSpPr>
          <p:spPr>
            <a:xfrm>
              <a:off x="4109578" y="2767504"/>
              <a:ext cx="149189" cy="157678"/>
            </a:xfrm>
            <a:custGeom>
              <a:avLst/>
              <a:gdLst/>
              <a:ahLst/>
              <a:cxnLst/>
              <a:rect l="l" t="t" r="r" b="b"/>
              <a:pathLst>
                <a:path w="9024" h="9536" extrusionOk="0">
                  <a:moveTo>
                    <a:pt x="164" y="0"/>
                  </a:moveTo>
                  <a:cubicBezTo>
                    <a:pt x="112" y="0"/>
                    <a:pt x="62" y="29"/>
                    <a:pt x="39" y="79"/>
                  </a:cubicBezTo>
                  <a:cubicBezTo>
                    <a:pt x="1" y="154"/>
                    <a:pt x="31" y="238"/>
                    <a:pt x="101" y="275"/>
                  </a:cubicBezTo>
                  <a:cubicBezTo>
                    <a:pt x="6238" y="3364"/>
                    <a:pt x="8697" y="9385"/>
                    <a:pt x="8722" y="9443"/>
                  </a:cubicBezTo>
                  <a:cubicBezTo>
                    <a:pt x="8743" y="9501"/>
                    <a:pt x="8798" y="9535"/>
                    <a:pt x="8856" y="9535"/>
                  </a:cubicBezTo>
                  <a:cubicBezTo>
                    <a:pt x="8877" y="9535"/>
                    <a:pt x="8893" y="9531"/>
                    <a:pt x="8910" y="9522"/>
                  </a:cubicBezTo>
                  <a:cubicBezTo>
                    <a:pt x="8985" y="9493"/>
                    <a:pt x="9023" y="9410"/>
                    <a:pt x="8993" y="9335"/>
                  </a:cubicBezTo>
                  <a:cubicBezTo>
                    <a:pt x="8968" y="9276"/>
                    <a:pt x="6472" y="3156"/>
                    <a:pt x="231" y="17"/>
                  </a:cubicBezTo>
                  <a:cubicBezTo>
                    <a:pt x="210" y="5"/>
                    <a:pt x="187" y="0"/>
                    <a:pt x="16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0" name="Google Shape;1920;p57"/>
            <p:cNvSpPr/>
            <p:nvPr/>
          </p:nvSpPr>
          <p:spPr>
            <a:xfrm>
              <a:off x="4349300" y="2597304"/>
              <a:ext cx="55152" cy="43074"/>
            </a:xfrm>
            <a:custGeom>
              <a:avLst/>
              <a:gdLst/>
              <a:ahLst/>
              <a:cxnLst/>
              <a:rect l="l" t="t" r="r" b="b"/>
              <a:pathLst>
                <a:path w="3336" h="2605" extrusionOk="0">
                  <a:moveTo>
                    <a:pt x="3179" y="0"/>
                  </a:moveTo>
                  <a:cubicBezTo>
                    <a:pt x="3111" y="0"/>
                    <a:pt x="3050" y="51"/>
                    <a:pt x="3035" y="120"/>
                  </a:cubicBezTo>
                  <a:lnTo>
                    <a:pt x="2727" y="1706"/>
                  </a:lnTo>
                  <a:lnTo>
                    <a:pt x="326" y="2266"/>
                  </a:lnTo>
                  <a:lnTo>
                    <a:pt x="602" y="379"/>
                  </a:lnTo>
                  <a:cubicBezTo>
                    <a:pt x="615" y="300"/>
                    <a:pt x="561" y="225"/>
                    <a:pt x="480" y="212"/>
                  </a:cubicBezTo>
                  <a:cubicBezTo>
                    <a:pt x="474" y="212"/>
                    <a:pt x="468" y="212"/>
                    <a:pt x="462" y="212"/>
                  </a:cubicBezTo>
                  <a:cubicBezTo>
                    <a:pt x="387" y="212"/>
                    <a:pt x="325" y="263"/>
                    <a:pt x="314" y="338"/>
                  </a:cubicBezTo>
                  <a:lnTo>
                    <a:pt x="10" y="2437"/>
                  </a:lnTo>
                  <a:cubicBezTo>
                    <a:pt x="1" y="2483"/>
                    <a:pt x="18" y="2533"/>
                    <a:pt x="55" y="2567"/>
                  </a:cubicBezTo>
                  <a:cubicBezTo>
                    <a:pt x="80" y="2592"/>
                    <a:pt x="118" y="2604"/>
                    <a:pt x="151" y="2604"/>
                  </a:cubicBezTo>
                  <a:cubicBezTo>
                    <a:pt x="164" y="2604"/>
                    <a:pt x="176" y="2600"/>
                    <a:pt x="185" y="2600"/>
                  </a:cubicBezTo>
                  <a:lnTo>
                    <a:pt x="2881" y="1970"/>
                  </a:lnTo>
                  <a:cubicBezTo>
                    <a:pt x="2940" y="1957"/>
                    <a:pt x="2981" y="1911"/>
                    <a:pt x="2990" y="1857"/>
                  </a:cubicBezTo>
                  <a:lnTo>
                    <a:pt x="3324" y="174"/>
                  </a:lnTo>
                  <a:cubicBezTo>
                    <a:pt x="3336" y="95"/>
                    <a:pt x="3286" y="20"/>
                    <a:pt x="3207" y="3"/>
                  </a:cubicBezTo>
                  <a:cubicBezTo>
                    <a:pt x="3197" y="1"/>
                    <a:pt x="3188" y="0"/>
                    <a:pt x="317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1" name="Google Shape;1921;p57"/>
            <p:cNvSpPr/>
            <p:nvPr/>
          </p:nvSpPr>
          <p:spPr>
            <a:xfrm>
              <a:off x="4223131" y="2590393"/>
              <a:ext cx="131152" cy="49985"/>
            </a:xfrm>
            <a:custGeom>
              <a:avLst/>
              <a:gdLst/>
              <a:ahLst/>
              <a:cxnLst/>
              <a:rect l="l" t="t" r="r" b="b"/>
              <a:pathLst>
                <a:path w="7933" h="3023" extrusionOk="0">
                  <a:moveTo>
                    <a:pt x="702" y="1"/>
                  </a:moveTo>
                  <a:cubicBezTo>
                    <a:pt x="641" y="1"/>
                    <a:pt x="584" y="39"/>
                    <a:pt x="564" y="99"/>
                  </a:cubicBezTo>
                  <a:lnTo>
                    <a:pt x="26" y="1783"/>
                  </a:lnTo>
                  <a:cubicBezTo>
                    <a:pt x="1" y="1858"/>
                    <a:pt x="42" y="1941"/>
                    <a:pt x="117" y="1966"/>
                  </a:cubicBezTo>
                  <a:cubicBezTo>
                    <a:pt x="2676" y="2801"/>
                    <a:pt x="7728" y="3018"/>
                    <a:pt x="7778" y="3022"/>
                  </a:cubicBezTo>
                  <a:lnTo>
                    <a:pt x="7782" y="3022"/>
                  </a:lnTo>
                  <a:cubicBezTo>
                    <a:pt x="7861" y="3022"/>
                    <a:pt x="7924" y="2960"/>
                    <a:pt x="7928" y="2880"/>
                  </a:cubicBezTo>
                  <a:cubicBezTo>
                    <a:pt x="7932" y="2801"/>
                    <a:pt x="7870" y="2735"/>
                    <a:pt x="7791" y="2730"/>
                  </a:cubicBezTo>
                  <a:cubicBezTo>
                    <a:pt x="7741" y="2730"/>
                    <a:pt x="2906" y="2521"/>
                    <a:pt x="347" y="1733"/>
                  </a:cubicBezTo>
                  <a:lnTo>
                    <a:pt x="844" y="188"/>
                  </a:lnTo>
                  <a:cubicBezTo>
                    <a:pt x="869" y="112"/>
                    <a:pt x="827" y="33"/>
                    <a:pt x="747" y="8"/>
                  </a:cubicBezTo>
                  <a:cubicBezTo>
                    <a:pt x="732" y="3"/>
                    <a:pt x="717" y="1"/>
                    <a:pt x="70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2" name="Google Shape;1922;p57"/>
            <p:cNvSpPr/>
            <p:nvPr/>
          </p:nvSpPr>
          <p:spPr>
            <a:xfrm>
              <a:off x="4107792" y="2583415"/>
              <a:ext cx="91061" cy="39568"/>
            </a:xfrm>
            <a:custGeom>
              <a:avLst/>
              <a:gdLst/>
              <a:ahLst/>
              <a:cxnLst/>
              <a:rect l="l" t="t" r="r" b="b"/>
              <a:pathLst>
                <a:path w="5508" h="2393" extrusionOk="0">
                  <a:moveTo>
                    <a:pt x="5350" y="1"/>
                  </a:moveTo>
                  <a:cubicBezTo>
                    <a:pt x="5285" y="1"/>
                    <a:pt x="5221" y="45"/>
                    <a:pt x="5207" y="113"/>
                  </a:cubicBezTo>
                  <a:lnTo>
                    <a:pt x="4718" y="2095"/>
                  </a:lnTo>
                  <a:cubicBezTo>
                    <a:pt x="3536" y="2024"/>
                    <a:pt x="760" y="1770"/>
                    <a:pt x="264" y="1303"/>
                  </a:cubicBezTo>
                  <a:cubicBezTo>
                    <a:pt x="235" y="1276"/>
                    <a:pt x="198" y="1262"/>
                    <a:pt x="162" y="1262"/>
                  </a:cubicBezTo>
                  <a:cubicBezTo>
                    <a:pt x="124" y="1262"/>
                    <a:pt x="87" y="1277"/>
                    <a:pt x="59" y="1307"/>
                  </a:cubicBezTo>
                  <a:cubicBezTo>
                    <a:pt x="0" y="1365"/>
                    <a:pt x="5" y="1457"/>
                    <a:pt x="64" y="1511"/>
                  </a:cubicBezTo>
                  <a:cubicBezTo>
                    <a:pt x="748" y="2163"/>
                    <a:pt x="4405" y="2371"/>
                    <a:pt x="4823" y="2392"/>
                  </a:cubicBezTo>
                  <a:lnTo>
                    <a:pt x="4831" y="2392"/>
                  </a:lnTo>
                  <a:cubicBezTo>
                    <a:pt x="4898" y="2392"/>
                    <a:pt x="4956" y="2346"/>
                    <a:pt x="4973" y="2284"/>
                  </a:cubicBezTo>
                  <a:lnTo>
                    <a:pt x="5490" y="180"/>
                  </a:lnTo>
                  <a:cubicBezTo>
                    <a:pt x="5507" y="105"/>
                    <a:pt x="5461" y="26"/>
                    <a:pt x="5382" y="4"/>
                  </a:cubicBezTo>
                  <a:cubicBezTo>
                    <a:pt x="5371" y="2"/>
                    <a:pt x="5361" y="1"/>
                    <a:pt x="535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3" name="Google Shape;1923;p57"/>
            <p:cNvSpPr/>
            <p:nvPr/>
          </p:nvSpPr>
          <p:spPr>
            <a:xfrm>
              <a:off x="4394024" y="2566055"/>
              <a:ext cx="100518" cy="63891"/>
            </a:xfrm>
            <a:custGeom>
              <a:avLst/>
              <a:gdLst/>
              <a:ahLst/>
              <a:cxnLst/>
              <a:rect l="l" t="t" r="r" b="b"/>
              <a:pathLst>
                <a:path w="6080" h="3864" extrusionOk="0">
                  <a:moveTo>
                    <a:pt x="5203" y="1"/>
                  </a:moveTo>
                  <a:cubicBezTo>
                    <a:pt x="5182" y="1"/>
                    <a:pt x="5161" y="5"/>
                    <a:pt x="5140" y="14"/>
                  </a:cubicBezTo>
                  <a:cubicBezTo>
                    <a:pt x="5070" y="53"/>
                    <a:pt x="5039" y="136"/>
                    <a:pt x="5074" y="211"/>
                  </a:cubicBezTo>
                  <a:lnTo>
                    <a:pt x="5725" y="1559"/>
                  </a:lnTo>
                  <a:lnTo>
                    <a:pt x="4008" y="2540"/>
                  </a:lnTo>
                  <a:cubicBezTo>
                    <a:pt x="2230" y="3559"/>
                    <a:pt x="164" y="3571"/>
                    <a:pt x="143" y="3571"/>
                  </a:cubicBezTo>
                  <a:cubicBezTo>
                    <a:pt x="64" y="3571"/>
                    <a:pt x="1" y="3638"/>
                    <a:pt x="1" y="3718"/>
                  </a:cubicBezTo>
                  <a:cubicBezTo>
                    <a:pt x="1" y="3797"/>
                    <a:pt x="64" y="3864"/>
                    <a:pt x="143" y="3864"/>
                  </a:cubicBezTo>
                  <a:cubicBezTo>
                    <a:pt x="230" y="3864"/>
                    <a:pt x="2305" y="3851"/>
                    <a:pt x="4151" y="2795"/>
                  </a:cubicBezTo>
                  <a:lnTo>
                    <a:pt x="5983" y="1743"/>
                  </a:lnTo>
                  <a:cubicBezTo>
                    <a:pt x="6050" y="1706"/>
                    <a:pt x="6079" y="1622"/>
                    <a:pt x="6046" y="1555"/>
                  </a:cubicBezTo>
                  <a:lnTo>
                    <a:pt x="5336" y="82"/>
                  </a:lnTo>
                  <a:cubicBezTo>
                    <a:pt x="5309" y="30"/>
                    <a:pt x="5258" y="1"/>
                    <a:pt x="520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4" name="Google Shape;1924;p57"/>
            <p:cNvSpPr/>
            <p:nvPr/>
          </p:nvSpPr>
          <p:spPr>
            <a:xfrm>
              <a:off x="4537802" y="1727985"/>
              <a:ext cx="395424" cy="734766"/>
            </a:xfrm>
            <a:custGeom>
              <a:avLst/>
              <a:gdLst/>
              <a:ahLst/>
              <a:cxnLst/>
              <a:rect l="l" t="t" r="r" b="b"/>
              <a:pathLst>
                <a:path w="23918" h="44437" extrusionOk="0">
                  <a:moveTo>
                    <a:pt x="3733" y="1"/>
                  </a:moveTo>
                  <a:lnTo>
                    <a:pt x="0" y="21635"/>
                  </a:lnTo>
                  <a:cubicBezTo>
                    <a:pt x="0" y="21635"/>
                    <a:pt x="14195" y="44415"/>
                    <a:pt x="17935" y="44436"/>
                  </a:cubicBezTo>
                  <a:cubicBezTo>
                    <a:pt x="17945" y="44436"/>
                    <a:pt x="17955" y="44437"/>
                    <a:pt x="17966" y="44437"/>
                  </a:cubicBezTo>
                  <a:cubicBezTo>
                    <a:pt x="21692" y="44437"/>
                    <a:pt x="23805" y="40612"/>
                    <a:pt x="23863" y="38613"/>
                  </a:cubicBezTo>
                  <a:cubicBezTo>
                    <a:pt x="23917" y="36613"/>
                    <a:pt x="9569" y="7357"/>
                    <a:pt x="8480" y="5261"/>
                  </a:cubicBezTo>
                  <a:cubicBezTo>
                    <a:pt x="7386" y="3165"/>
                    <a:pt x="3733" y="1"/>
                    <a:pt x="373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5" name="Google Shape;1925;p57"/>
            <p:cNvSpPr/>
            <p:nvPr/>
          </p:nvSpPr>
          <p:spPr>
            <a:xfrm>
              <a:off x="4532825" y="1723157"/>
              <a:ext cx="405294" cy="744422"/>
            </a:xfrm>
            <a:custGeom>
              <a:avLst/>
              <a:gdLst/>
              <a:ahLst/>
              <a:cxnLst/>
              <a:rect l="l" t="t" r="r" b="b"/>
              <a:pathLst>
                <a:path w="24515" h="45021" extrusionOk="0">
                  <a:moveTo>
                    <a:pt x="4230" y="857"/>
                  </a:moveTo>
                  <a:cubicBezTo>
                    <a:pt x="5195" y="1729"/>
                    <a:pt x="7675" y="4063"/>
                    <a:pt x="8522" y="5686"/>
                  </a:cubicBezTo>
                  <a:cubicBezTo>
                    <a:pt x="10125" y="8767"/>
                    <a:pt x="23922" y="37077"/>
                    <a:pt x="23872" y="38896"/>
                  </a:cubicBezTo>
                  <a:cubicBezTo>
                    <a:pt x="23818" y="40784"/>
                    <a:pt x="21793" y="44436"/>
                    <a:pt x="18266" y="44436"/>
                  </a:cubicBezTo>
                  <a:lnTo>
                    <a:pt x="18241" y="44436"/>
                  </a:lnTo>
                  <a:cubicBezTo>
                    <a:pt x="15314" y="44424"/>
                    <a:pt x="4581" y="28235"/>
                    <a:pt x="607" y="21867"/>
                  </a:cubicBezTo>
                  <a:lnTo>
                    <a:pt x="4230" y="857"/>
                  </a:lnTo>
                  <a:close/>
                  <a:moveTo>
                    <a:pt x="4037" y="1"/>
                  </a:moveTo>
                  <a:cubicBezTo>
                    <a:pt x="4003" y="1"/>
                    <a:pt x="3970" y="7"/>
                    <a:pt x="3938" y="17"/>
                  </a:cubicBezTo>
                  <a:cubicBezTo>
                    <a:pt x="3838" y="50"/>
                    <a:pt x="3767" y="139"/>
                    <a:pt x="3746" y="243"/>
                  </a:cubicBezTo>
                  <a:lnTo>
                    <a:pt x="14" y="21876"/>
                  </a:lnTo>
                  <a:cubicBezTo>
                    <a:pt x="1" y="21948"/>
                    <a:pt x="18" y="22018"/>
                    <a:pt x="56" y="22081"/>
                  </a:cubicBezTo>
                  <a:cubicBezTo>
                    <a:pt x="1517" y="24427"/>
                    <a:pt x="14442" y="45000"/>
                    <a:pt x="18236" y="45021"/>
                  </a:cubicBezTo>
                  <a:lnTo>
                    <a:pt x="18266" y="45021"/>
                  </a:lnTo>
                  <a:cubicBezTo>
                    <a:pt x="22215" y="45021"/>
                    <a:pt x="24394" y="41050"/>
                    <a:pt x="24453" y="38913"/>
                  </a:cubicBezTo>
                  <a:cubicBezTo>
                    <a:pt x="24515" y="36776"/>
                    <a:pt x="9708" y="6705"/>
                    <a:pt x="9035" y="5420"/>
                  </a:cubicBezTo>
                  <a:cubicBezTo>
                    <a:pt x="7933" y="3299"/>
                    <a:pt x="4376" y="201"/>
                    <a:pt x="4222" y="72"/>
                  </a:cubicBezTo>
                  <a:cubicBezTo>
                    <a:pt x="4172" y="24"/>
                    <a:pt x="4104" y="1"/>
                    <a:pt x="4037"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6" name="Google Shape;1926;p57"/>
            <p:cNvSpPr/>
            <p:nvPr/>
          </p:nvSpPr>
          <p:spPr>
            <a:xfrm>
              <a:off x="4537802" y="1928376"/>
              <a:ext cx="375139" cy="415359"/>
            </a:xfrm>
            <a:custGeom>
              <a:avLst/>
              <a:gdLst/>
              <a:ahLst/>
              <a:cxnLst/>
              <a:rect l="l" t="t" r="r" b="b"/>
              <a:pathLst>
                <a:path w="22691" h="25120" extrusionOk="0">
                  <a:moveTo>
                    <a:pt x="5056" y="0"/>
                  </a:moveTo>
                  <a:lnTo>
                    <a:pt x="661" y="5694"/>
                  </a:lnTo>
                  <a:lnTo>
                    <a:pt x="0" y="9515"/>
                  </a:lnTo>
                  <a:cubicBezTo>
                    <a:pt x="0" y="9515"/>
                    <a:pt x="5561" y="18440"/>
                    <a:pt x="10638" y="25120"/>
                  </a:cubicBezTo>
                  <a:cubicBezTo>
                    <a:pt x="14258" y="23971"/>
                    <a:pt x="19713" y="22185"/>
                    <a:pt x="20891" y="21475"/>
                  </a:cubicBezTo>
                  <a:cubicBezTo>
                    <a:pt x="22690" y="20393"/>
                    <a:pt x="13335" y="19074"/>
                    <a:pt x="12855" y="18478"/>
                  </a:cubicBezTo>
                  <a:cubicBezTo>
                    <a:pt x="12374" y="17877"/>
                    <a:pt x="8776" y="12120"/>
                    <a:pt x="8417" y="9956"/>
                  </a:cubicBezTo>
                  <a:cubicBezTo>
                    <a:pt x="8058" y="7798"/>
                    <a:pt x="9018" y="5039"/>
                    <a:pt x="9018" y="3603"/>
                  </a:cubicBezTo>
                  <a:cubicBezTo>
                    <a:pt x="9018" y="3378"/>
                    <a:pt x="8962" y="3284"/>
                    <a:pt x="8868" y="3284"/>
                  </a:cubicBezTo>
                  <a:cubicBezTo>
                    <a:pt x="8631" y="3284"/>
                    <a:pt x="8148" y="3883"/>
                    <a:pt x="7690" y="4484"/>
                  </a:cubicBezTo>
                  <a:cubicBezTo>
                    <a:pt x="7232" y="5081"/>
                    <a:pt x="6799" y="5681"/>
                    <a:pt x="6660" y="5681"/>
                  </a:cubicBezTo>
                  <a:cubicBezTo>
                    <a:pt x="6639" y="5681"/>
                    <a:pt x="6625" y="5668"/>
                    <a:pt x="6618" y="5640"/>
                  </a:cubicBezTo>
                  <a:cubicBezTo>
                    <a:pt x="6497" y="5160"/>
                    <a:pt x="5056" y="0"/>
                    <a:pt x="5056" y="0"/>
                  </a:cubicBez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7" name="Google Shape;1927;p57"/>
            <p:cNvSpPr/>
            <p:nvPr/>
          </p:nvSpPr>
          <p:spPr>
            <a:xfrm>
              <a:off x="4606070" y="1741312"/>
              <a:ext cx="82712" cy="105774"/>
            </a:xfrm>
            <a:custGeom>
              <a:avLst/>
              <a:gdLst/>
              <a:ahLst/>
              <a:cxnLst/>
              <a:rect l="l" t="t" r="r" b="b"/>
              <a:pathLst>
                <a:path w="5003" h="6397" extrusionOk="0">
                  <a:moveTo>
                    <a:pt x="0" y="1"/>
                  </a:moveTo>
                  <a:cubicBezTo>
                    <a:pt x="85" y="665"/>
                    <a:pt x="210" y="1679"/>
                    <a:pt x="339" y="2877"/>
                  </a:cubicBezTo>
                  <a:cubicBezTo>
                    <a:pt x="798" y="3145"/>
                    <a:pt x="1721" y="3687"/>
                    <a:pt x="2727" y="4359"/>
                  </a:cubicBezTo>
                  <a:cubicBezTo>
                    <a:pt x="3491" y="4869"/>
                    <a:pt x="4359" y="5715"/>
                    <a:pt x="5002" y="6397"/>
                  </a:cubicBezTo>
                  <a:cubicBezTo>
                    <a:pt x="4580" y="5545"/>
                    <a:pt x="4263" y="4923"/>
                    <a:pt x="4092" y="4588"/>
                  </a:cubicBezTo>
                  <a:cubicBezTo>
                    <a:pt x="3420" y="3299"/>
                    <a:pt x="1708" y="1553"/>
                    <a:pt x="555" y="455"/>
                  </a:cubicBezTo>
                  <a:cubicBezTo>
                    <a:pt x="335" y="272"/>
                    <a:pt x="147" y="118"/>
                    <a:pt x="0" y="1"/>
                  </a:cubicBez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8" name="Google Shape;1928;p57"/>
            <p:cNvSpPr/>
            <p:nvPr/>
          </p:nvSpPr>
          <p:spPr>
            <a:xfrm>
              <a:off x="4615246" y="1748834"/>
              <a:ext cx="89457" cy="116125"/>
            </a:xfrm>
            <a:custGeom>
              <a:avLst/>
              <a:gdLst/>
              <a:ahLst/>
              <a:cxnLst/>
              <a:rect l="l" t="t" r="r" b="b"/>
              <a:pathLst>
                <a:path w="5411" h="7023" extrusionOk="0">
                  <a:moveTo>
                    <a:pt x="0" y="0"/>
                  </a:moveTo>
                  <a:cubicBezTo>
                    <a:pt x="1153" y="1098"/>
                    <a:pt x="2865" y="2844"/>
                    <a:pt x="3537" y="4133"/>
                  </a:cubicBezTo>
                  <a:cubicBezTo>
                    <a:pt x="3708" y="4468"/>
                    <a:pt x="4025" y="5090"/>
                    <a:pt x="4447" y="5942"/>
                  </a:cubicBezTo>
                  <a:cubicBezTo>
                    <a:pt x="5015" y="6547"/>
                    <a:pt x="5411" y="7023"/>
                    <a:pt x="5411" y="7023"/>
                  </a:cubicBezTo>
                  <a:cubicBezTo>
                    <a:pt x="5411" y="7023"/>
                    <a:pt x="4092" y="3545"/>
                    <a:pt x="2172" y="1863"/>
                  </a:cubicBezTo>
                  <a:cubicBezTo>
                    <a:pt x="1274" y="1077"/>
                    <a:pt x="531" y="447"/>
                    <a:pt x="0" y="0"/>
                  </a:cubicBezTo>
                  <a:close/>
                </a:path>
              </a:pathLst>
            </a:custGeom>
            <a:solidFill>
              <a:srgbClr val="35351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9" name="Google Shape;1929;p57"/>
            <p:cNvSpPr/>
            <p:nvPr/>
          </p:nvSpPr>
          <p:spPr>
            <a:xfrm>
              <a:off x="3906874" y="1662561"/>
              <a:ext cx="712815" cy="944628"/>
            </a:xfrm>
            <a:custGeom>
              <a:avLst/>
              <a:gdLst/>
              <a:ahLst/>
              <a:cxnLst/>
              <a:rect l="l" t="t" r="r" b="b"/>
              <a:pathLst>
                <a:path w="43116" h="57129" extrusionOk="0">
                  <a:moveTo>
                    <a:pt x="24339" y="0"/>
                  </a:moveTo>
                  <a:cubicBezTo>
                    <a:pt x="24339" y="0"/>
                    <a:pt x="21299" y="702"/>
                    <a:pt x="19283" y="823"/>
                  </a:cubicBezTo>
                  <a:cubicBezTo>
                    <a:pt x="17262" y="944"/>
                    <a:pt x="1904" y="5256"/>
                    <a:pt x="622" y="9736"/>
                  </a:cubicBezTo>
                  <a:cubicBezTo>
                    <a:pt x="0" y="11923"/>
                    <a:pt x="7765" y="31110"/>
                    <a:pt x="8033" y="41443"/>
                  </a:cubicBezTo>
                  <a:cubicBezTo>
                    <a:pt x="8303" y="51917"/>
                    <a:pt x="9035" y="53320"/>
                    <a:pt x="9035" y="53320"/>
                  </a:cubicBezTo>
                  <a:cubicBezTo>
                    <a:pt x="15701" y="56161"/>
                    <a:pt x="21187" y="57128"/>
                    <a:pt x="25567" y="57128"/>
                  </a:cubicBezTo>
                  <a:cubicBezTo>
                    <a:pt x="34907" y="57128"/>
                    <a:pt x="39218" y="52731"/>
                    <a:pt x="39218" y="52731"/>
                  </a:cubicBezTo>
                  <a:cubicBezTo>
                    <a:pt x="39218" y="52731"/>
                    <a:pt x="42836" y="22673"/>
                    <a:pt x="42975" y="17814"/>
                  </a:cubicBezTo>
                  <a:cubicBezTo>
                    <a:pt x="43116" y="12950"/>
                    <a:pt x="41893" y="3958"/>
                    <a:pt x="41893" y="3958"/>
                  </a:cubicBezTo>
                  <a:lnTo>
                    <a:pt x="2433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0" name="Google Shape;1930;p57"/>
            <p:cNvSpPr/>
            <p:nvPr/>
          </p:nvSpPr>
          <p:spPr>
            <a:xfrm>
              <a:off x="3908246" y="1657766"/>
              <a:ext cx="716221" cy="953739"/>
            </a:xfrm>
            <a:custGeom>
              <a:avLst/>
              <a:gdLst/>
              <a:ahLst/>
              <a:cxnLst/>
              <a:rect l="l" t="t" r="r" b="b"/>
              <a:pathLst>
                <a:path w="43322" h="57680" extrusionOk="0">
                  <a:moveTo>
                    <a:pt x="24256" y="591"/>
                  </a:moveTo>
                  <a:lnTo>
                    <a:pt x="41547" y="4486"/>
                  </a:lnTo>
                  <a:cubicBezTo>
                    <a:pt x="41726" y="5839"/>
                    <a:pt x="42728" y="13712"/>
                    <a:pt x="42603" y="18096"/>
                  </a:cubicBezTo>
                  <a:cubicBezTo>
                    <a:pt x="42470" y="22747"/>
                    <a:pt x="39092" y="50938"/>
                    <a:pt x="38859" y="52883"/>
                  </a:cubicBezTo>
                  <a:cubicBezTo>
                    <a:pt x="38274" y="53424"/>
                    <a:pt x="33962" y="57108"/>
                    <a:pt x="25432" y="57108"/>
                  </a:cubicBezTo>
                  <a:cubicBezTo>
                    <a:pt x="21115" y="57108"/>
                    <a:pt x="15718" y="56164"/>
                    <a:pt x="9177" y="53392"/>
                  </a:cubicBezTo>
                  <a:cubicBezTo>
                    <a:pt x="9031" y="52946"/>
                    <a:pt x="8471" y="50675"/>
                    <a:pt x="8241" y="41724"/>
                  </a:cubicBezTo>
                  <a:cubicBezTo>
                    <a:pt x="8079" y="35496"/>
                    <a:pt x="5194" y="26023"/>
                    <a:pt x="3090" y="19106"/>
                  </a:cubicBezTo>
                  <a:cubicBezTo>
                    <a:pt x="1750" y="14701"/>
                    <a:pt x="593" y="10903"/>
                    <a:pt x="819" y="10105"/>
                  </a:cubicBezTo>
                  <a:cubicBezTo>
                    <a:pt x="2042" y="5818"/>
                    <a:pt x="17401" y="1510"/>
                    <a:pt x="19216" y="1400"/>
                  </a:cubicBezTo>
                  <a:cubicBezTo>
                    <a:pt x="21100" y="1288"/>
                    <a:pt x="23792" y="695"/>
                    <a:pt x="24256" y="591"/>
                  </a:cubicBezTo>
                  <a:close/>
                  <a:moveTo>
                    <a:pt x="24256" y="0"/>
                  </a:moveTo>
                  <a:cubicBezTo>
                    <a:pt x="24235" y="0"/>
                    <a:pt x="24214" y="2"/>
                    <a:pt x="24193" y="7"/>
                  </a:cubicBezTo>
                  <a:cubicBezTo>
                    <a:pt x="24160" y="15"/>
                    <a:pt x="21154" y="704"/>
                    <a:pt x="19183" y="820"/>
                  </a:cubicBezTo>
                  <a:cubicBezTo>
                    <a:pt x="17187" y="942"/>
                    <a:pt x="1612" y="5221"/>
                    <a:pt x="260" y="9947"/>
                  </a:cubicBezTo>
                  <a:cubicBezTo>
                    <a:pt x="0" y="10865"/>
                    <a:pt x="861" y="13774"/>
                    <a:pt x="2534" y="19273"/>
                  </a:cubicBezTo>
                  <a:cubicBezTo>
                    <a:pt x="4630" y="26161"/>
                    <a:pt x="7503" y="35591"/>
                    <a:pt x="7661" y="41741"/>
                  </a:cubicBezTo>
                  <a:cubicBezTo>
                    <a:pt x="7929" y="52161"/>
                    <a:pt x="8663" y="53685"/>
                    <a:pt x="8692" y="53743"/>
                  </a:cubicBezTo>
                  <a:cubicBezTo>
                    <a:pt x="8721" y="53806"/>
                    <a:pt x="8776" y="53851"/>
                    <a:pt x="8834" y="53876"/>
                  </a:cubicBezTo>
                  <a:cubicBezTo>
                    <a:pt x="15489" y="56712"/>
                    <a:pt x="20995" y="57680"/>
                    <a:pt x="25408" y="57680"/>
                  </a:cubicBezTo>
                  <a:cubicBezTo>
                    <a:pt x="34817" y="57680"/>
                    <a:pt x="39280" y="53288"/>
                    <a:pt x="39343" y="53225"/>
                  </a:cubicBezTo>
                  <a:cubicBezTo>
                    <a:pt x="39389" y="53180"/>
                    <a:pt x="39418" y="53117"/>
                    <a:pt x="39426" y="53055"/>
                  </a:cubicBezTo>
                  <a:cubicBezTo>
                    <a:pt x="39460" y="52754"/>
                    <a:pt x="43046" y="22930"/>
                    <a:pt x="43183" y="18113"/>
                  </a:cubicBezTo>
                  <a:cubicBezTo>
                    <a:pt x="43322" y="13278"/>
                    <a:pt x="42110" y="4298"/>
                    <a:pt x="42098" y="4206"/>
                  </a:cubicBezTo>
                  <a:cubicBezTo>
                    <a:pt x="42081" y="4086"/>
                    <a:pt x="41994" y="3989"/>
                    <a:pt x="41873" y="3964"/>
                  </a:cubicBezTo>
                  <a:lnTo>
                    <a:pt x="24322" y="7"/>
                  </a:lnTo>
                  <a:cubicBezTo>
                    <a:pt x="24299" y="2"/>
                    <a:pt x="24277" y="0"/>
                    <a:pt x="24256"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1" name="Google Shape;1931;p57"/>
            <p:cNvSpPr/>
            <p:nvPr/>
          </p:nvSpPr>
          <p:spPr>
            <a:xfrm>
              <a:off x="4069698" y="1924424"/>
              <a:ext cx="529519" cy="599543"/>
            </a:xfrm>
            <a:custGeom>
              <a:avLst/>
              <a:gdLst/>
              <a:ahLst/>
              <a:cxnLst/>
              <a:rect l="l" t="t" r="r" b="b"/>
              <a:pathLst>
                <a:path w="32029" h="36259" extrusionOk="0">
                  <a:moveTo>
                    <a:pt x="32029" y="3629"/>
                  </a:moveTo>
                  <a:lnTo>
                    <a:pt x="21070" y="8559"/>
                  </a:lnTo>
                  <a:lnTo>
                    <a:pt x="18064" y="7157"/>
                  </a:lnTo>
                  <a:lnTo>
                    <a:pt x="22126" y="35841"/>
                  </a:lnTo>
                  <a:lnTo>
                    <a:pt x="24189" y="35499"/>
                  </a:lnTo>
                  <a:lnTo>
                    <a:pt x="32029" y="3629"/>
                  </a:lnTo>
                  <a:close/>
                  <a:moveTo>
                    <a:pt x="2780" y="1"/>
                  </a:moveTo>
                  <a:lnTo>
                    <a:pt x="906" y="20586"/>
                  </a:lnTo>
                  <a:cubicBezTo>
                    <a:pt x="931" y="20557"/>
                    <a:pt x="956" y="20528"/>
                    <a:pt x="981" y="20499"/>
                  </a:cubicBezTo>
                  <a:cubicBezTo>
                    <a:pt x="981" y="20495"/>
                    <a:pt x="985" y="20490"/>
                    <a:pt x="990" y="20486"/>
                  </a:cubicBezTo>
                  <a:cubicBezTo>
                    <a:pt x="1846" y="19580"/>
                    <a:pt x="2981" y="18524"/>
                    <a:pt x="3486" y="18524"/>
                  </a:cubicBezTo>
                  <a:cubicBezTo>
                    <a:pt x="3490" y="18524"/>
                    <a:pt x="3499" y="18524"/>
                    <a:pt x="3503" y="18528"/>
                  </a:cubicBezTo>
                  <a:cubicBezTo>
                    <a:pt x="3557" y="18532"/>
                    <a:pt x="3657" y="18532"/>
                    <a:pt x="3786" y="18532"/>
                  </a:cubicBezTo>
                  <a:lnTo>
                    <a:pt x="4112" y="18532"/>
                  </a:lnTo>
                  <a:cubicBezTo>
                    <a:pt x="6341" y="18532"/>
                    <a:pt x="7769" y="18679"/>
                    <a:pt x="8023" y="19384"/>
                  </a:cubicBezTo>
                  <a:cubicBezTo>
                    <a:pt x="8137" y="19689"/>
                    <a:pt x="8187" y="19931"/>
                    <a:pt x="8066" y="20128"/>
                  </a:cubicBezTo>
                  <a:cubicBezTo>
                    <a:pt x="7948" y="20324"/>
                    <a:pt x="7748" y="20353"/>
                    <a:pt x="7582" y="20374"/>
                  </a:cubicBezTo>
                  <a:cubicBezTo>
                    <a:pt x="7468" y="20390"/>
                    <a:pt x="7352" y="20407"/>
                    <a:pt x="7239" y="20474"/>
                  </a:cubicBezTo>
                  <a:cubicBezTo>
                    <a:pt x="7052" y="20578"/>
                    <a:pt x="6651" y="20683"/>
                    <a:pt x="6204" y="20771"/>
                  </a:cubicBezTo>
                  <a:cubicBezTo>
                    <a:pt x="6546" y="20850"/>
                    <a:pt x="6855" y="20946"/>
                    <a:pt x="7052" y="21062"/>
                  </a:cubicBezTo>
                  <a:cubicBezTo>
                    <a:pt x="7548" y="21351"/>
                    <a:pt x="10462" y="23881"/>
                    <a:pt x="10441" y="24590"/>
                  </a:cubicBezTo>
                  <a:cubicBezTo>
                    <a:pt x="10433" y="24858"/>
                    <a:pt x="10345" y="25066"/>
                    <a:pt x="10187" y="25208"/>
                  </a:cubicBezTo>
                  <a:cubicBezTo>
                    <a:pt x="10011" y="25367"/>
                    <a:pt x="9765" y="25438"/>
                    <a:pt x="9410" y="25438"/>
                  </a:cubicBezTo>
                  <a:cubicBezTo>
                    <a:pt x="9331" y="25438"/>
                    <a:pt x="9247" y="25434"/>
                    <a:pt x="9156" y="25430"/>
                  </a:cubicBezTo>
                  <a:cubicBezTo>
                    <a:pt x="9147" y="25425"/>
                    <a:pt x="9139" y="25425"/>
                    <a:pt x="9131" y="25425"/>
                  </a:cubicBezTo>
                  <a:cubicBezTo>
                    <a:pt x="9135" y="25450"/>
                    <a:pt x="9135" y="25475"/>
                    <a:pt x="9139" y="25500"/>
                  </a:cubicBezTo>
                  <a:cubicBezTo>
                    <a:pt x="9164" y="25675"/>
                    <a:pt x="9201" y="25914"/>
                    <a:pt x="9110" y="26160"/>
                  </a:cubicBezTo>
                  <a:cubicBezTo>
                    <a:pt x="8930" y="26640"/>
                    <a:pt x="8187" y="26719"/>
                    <a:pt x="7707" y="26719"/>
                  </a:cubicBezTo>
                  <a:lnTo>
                    <a:pt x="7690" y="26719"/>
                  </a:lnTo>
                  <a:cubicBezTo>
                    <a:pt x="7673" y="27078"/>
                    <a:pt x="7594" y="27638"/>
                    <a:pt x="7264" y="27964"/>
                  </a:cubicBezTo>
                  <a:cubicBezTo>
                    <a:pt x="7089" y="28135"/>
                    <a:pt x="6867" y="28222"/>
                    <a:pt x="6617" y="28222"/>
                  </a:cubicBezTo>
                  <a:cubicBezTo>
                    <a:pt x="6588" y="28222"/>
                    <a:pt x="6563" y="28222"/>
                    <a:pt x="6534" y="28218"/>
                  </a:cubicBezTo>
                  <a:cubicBezTo>
                    <a:pt x="5661" y="28147"/>
                    <a:pt x="4275" y="27224"/>
                    <a:pt x="3849" y="26928"/>
                  </a:cubicBezTo>
                  <a:cubicBezTo>
                    <a:pt x="3331" y="27112"/>
                    <a:pt x="1582" y="27717"/>
                    <a:pt x="234" y="27972"/>
                  </a:cubicBezTo>
                  <a:lnTo>
                    <a:pt x="0" y="30540"/>
                  </a:lnTo>
                  <a:lnTo>
                    <a:pt x="14595" y="36259"/>
                  </a:lnTo>
                  <a:lnTo>
                    <a:pt x="15422" y="5917"/>
                  </a:lnTo>
                  <a:lnTo>
                    <a:pt x="2780" y="1"/>
                  </a:lnTo>
                  <a:close/>
                </a:path>
              </a:pathLst>
            </a:custGeom>
            <a:solidFill>
              <a:srgbClr val="F796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2" name="Google Shape;1932;p57"/>
            <p:cNvSpPr/>
            <p:nvPr/>
          </p:nvSpPr>
          <p:spPr>
            <a:xfrm>
              <a:off x="4428266" y="1694322"/>
              <a:ext cx="173310" cy="90711"/>
            </a:xfrm>
            <a:custGeom>
              <a:avLst/>
              <a:gdLst/>
              <a:ahLst/>
              <a:cxnLst/>
              <a:rect l="l" t="t" r="r" b="b"/>
              <a:pathLst>
                <a:path w="10483" h="5486" extrusionOk="0">
                  <a:moveTo>
                    <a:pt x="1" y="0"/>
                  </a:moveTo>
                  <a:lnTo>
                    <a:pt x="1" y="0"/>
                  </a:lnTo>
                  <a:cubicBezTo>
                    <a:pt x="477" y="1052"/>
                    <a:pt x="1003" y="2396"/>
                    <a:pt x="1487" y="3723"/>
                  </a:cubicBezTo>
                  <a:cubicBezTo>
                    <a:pt x="3958" y="4170"/>
                    <a:pt x="7808" y="4943"/>
                    <a:pt x="10483" y="5486"/>
                  </a:cubicBezTo>
                  <a:cubicBezTo>
                    <a:pt x="10308" y="3929"/>
                    <a:pt x="10157" y="2730"/>
                    <a:pt x="10095" y="2275"/>
                  </a:cubicBezTo>
                  <a:lnTo>
                    <a:pt x="1" y="0"/>
                  </a:ln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3" name="Google Shape;1933;p57"/>
            <p:cNvSpPr/>
            <p:nvPr/>
          </p:nvSpPr>
          <p:spPr>
            <a:xfrm>
              <a:off x="4425719" y="1688783"/>
              <a:ext cx="180832" cy="97209"/>
            </a:xfrm>
            <a:custGeom>
              <a:avLst/>
              <a:gdLst/>
              <a:ahLst/>
              <a:cxnLst/>
              <a:rect l="l" t="t" r="r" b="b"/>
              <a:pathLst>
                <a:path w="10938" h="5879" extrusionOk="0">
                  <a:moveTo>
                    <a:pt x="0" y="0"/>
                  </a:moveTo>
                  <a:cubicBezTo>
                    <a:pt x="51" y="110"/>
                    <a:pt x="101" y="218"/>
                    <a:pt x="155" y="335"/>
                  </a:cubicBezTo>
                  <a:lnTo>
                    <a:pt x="10249" y="2610"/>
                  </a:lnTo>
                  <a:cubicBezTo>
                    <a:pt x="10311" y="3065"/>
                    <a:pt x="10462" y="4264"/>
                    <a:pt x="10637" y="5821"/>
                  </a:cubicBezTo>
                  <a:cubicBezTo>
                    <a:pt x="10737" y="5842"/>
                    <a:pt x="10837" y="5862"/>
                    <a:pt x="10937" y="5879"/>
                  </a:cubicBezTo>
                  <a:cubicBezTo>
                    <a:pt x="10708" y="3825"/>
                    <a:pt x="10512" y="2372"/>
                    <a:pt x="10512" y="2372"/>
                  </a:cubicBezTo>
                  <a:lnTo>
                    <a:pt x="0" y="0"/>
                  </a:lnTo>
                  <a:close/>
                </a:path>
              </a:pathLst>
            </a:custGeom>
            <a:solidFill>
              <a:srgbClr val="35351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4" name="Google Shape;1934;p57"/>
            <p:cNvSpPr/>
            <p:nvPr/>
          </p:nvSpPr>
          <p:spPr>
            <a:xfrm>
              <a:off x="3921490" y="1695413"/>
              <a:ext cx="243044" cy="167070"/>
            </a:xfrm>
            <a:custGeom>
              <a:avLst/>
              <a:gdLst/>
              <a:ahLst/>
              <a:cxnLst/>
              <a:rect l="l" t="t" r="r" b="b"/>
              <a:pathLst>
                <a:path w="14701" h="10104" extrusionOk="0">
                  <a:moveTo>
                    <a:pt x="14700" y="0"/>
                  </a:moveTo>
                  <a:lnTo>
                    <a:pt x="14700" y="0"/>
                  </a:lnTo>
                  <a:cubicBezTo>
                    <a:pt x="9532" y="1487"/>
                    <a:pt x="945" y="4655"/>
                    <a:pt x="22" y="7815"/>
                  </a:cubicBezTo>
                  <a:cubicBezTo>
                    <a:pt x="22" y="7824"/>
                    <a:pt x="18" y="7832"/>
                    <a:pt x="18" y="7840"/>
                  </a:cubicBezTo>
                  <a:cubicBezTo>
                    <a:pt x="10" y="7870"/>
                    <a:pt x="1" y="7899"/>
                    <a:pt x="1" y="7932"/>
                  </a:cubicBezTo>
                  <a:lnTo>
                    <a:pt x="3095" y="10104"/>
                  </a:lnTo>
                  <a:cubicBezTo>
                    <a:pt x="3829" y="8358"/>
                    <a:pt x="4409" y="7148"/>
                    <a:pt x="4677" y="6880"/>
                  </a:cubicBezTo>
                  <a:cubicBezTo>
                    <a:pt x="5457" y="6100"/>
                    <a:pt x="11436" y="4397"/>
                    <a:pt x="14496" y="3562"/>
                  </a:cubicBezTo>
                  <a:cubicBezTo>
                    <a:pt x="14337" y="2339"/>
                    <a:pt x="14366" y="1119"/>
                    <a:pt x="14700" y="0"/>
                  </a:cubicBez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5" name="Google Shape;1935;p57"/>
            <p:cNvSpPr/>
            <p:nvPr/>
          </p:nvSpPr>
          <p:spPr>
            <a:xfrm>
              <a:off x="3918745" y="1689544"/>
              <a:ext cx="247723" cy="137042"/>
            </a:xfrm>
            <a:custGeom>
              <a:avLst/>
              <a:gdLst/>
              <a:ahLst/>
              <a:cxnLst/>
              <a:rect l="l" t="t" r="r" b="b"/>
              <a:pathLst>
                <a:path w="14984" h="8288" extrusionOk="0">
                  <a:moveTo>
                    <a:pt x="14983" y="0"/>
                  </a:moveTo>
                  <a:lnTo>
                    <a:pt x="14983" y="0"/>
                  </a:lnTo>
                  <a:cubicBezTo>
                    <a:pt x="9895" y="1437"/>
                    <a:pt x="1348" y="4568"/>
                    <a:pt x="1" y="7833"/>
                  </a:cubicBezTo>
                  <a:lnTo>
                    <a:pt x="5" y="7833"/>
                  </a:lnTo>
                  <a:cubicBezTo>
                    <a:pt x="146" y="7883"/>
                    <a:pt x="221" y="8029"/>
                    <a:pt x="188" y="8170"/>
                  </a:cubicBezTo>
                  <a:lnTo>
                    <a:pt x="188" y="8170"/>
                  </a:lnTo>
                  <a:cubicBezTo>
                    <a:pt x="1111" y="5010"/>
                    <a:pt x="9698" y="1842"/>
                    <a:pt x="14866" y="355"/>
                  </a:cubicBezTo>
                  <a:cubicBezTo>
                    <a:pt x="14899" y="235"/>
                    <a:pt x="14937" y="118"/>
                    <a:pt x="14983" y="0"/>
                  </a:cubicBezTo>
                  <a:close/>
                  <a:moveTo>
                    <a:pt x="184" y="8195"/>
                  </a:moveTo>
                  <a:lnTo>
                    <a:pt x="184" y="8195"/>
                  </a:lnTo>
                  <a:cubicBezTo>
                    <a:pt x="180" y="8200"/>
                    <a:pt x="180" y="8204"/>
                    <a:pt x="180" y="8204"/>
                  </a:cubicBezTo>
                  <a:cubicBezTo>
                    <a:pt x="171" y="8229"/>
                    <a:pt x="159" y="8254"/>
                    <a:pt x="151" y="8279"/>
                  </a:cubicBezTo>
                  <a:lnTo>
                    <a:pt x="167" y="8287"/>
                  </a:lnTo>
                  <a:cubicBezTo>
                    <a:pt x="167" y="8254"/>
                    <a:pt x="176" y="8225"/>
                    <a:pt x="184" y="8195"/>
                  </a:cubicBezTo>
                  <a:close/>
                </a:path>
              </a:pathLst>
            </a:custGeom>
            <a:solidFill>
              <a:srgbClr val="35351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6" name="Google Shape;1936;p57"/>
            <p:cNvSpPr/>
            <p:nvPr/>
          </p:nvSpPr>
          <p:spPr>
            <a:xfrm>
              <a:off x="4247221" y="1716610"/>
              <a:ext cx="188504" cy="888326"/>
            </a:xfrm>
            <a:custGeom>
              <a:avLst/>
              <a:gdLst/>
              <a:ahLst/>
              <a:cxnLst/>
              <a:rect l="l" t="t" r="r" b="b"/>
              <a:pathLst>
                <a:path w="11402" h="53724" extrusionOk="0">
                  <a:moveTo>
                    <a:pt x="3115" y="1"/>
                  </a:moveTo>
                  <a:lnTo>
                    <a:pt x="1" y="5899"/>
                  </a:lnTo>
                  <a:lnTo>
                    <a:pt x="4872" y="11585"/>
                  </a:lnTo>
                  <a:lnTo>
                    <a:pt x="3841" y="49458"/>
                  </a:lnTo>
                  <a:lnTo>
                    <a:pt x="7523" y="53724"/>
                  </a:lnTo>
                  <a:lnTo>
                    <a:pt x="11402" y="48489"/>
                  </a:lnTo>
                  <a:lnTo>
                    <a:pt x="6108" y="11105"/>
                  </a:lnTo>
                  <a:lnTo>
                    <a:pt x="8521" y="5707"/>
                  </a:lnTo>
                  <a:lnTo>
                    <a:pt x="3115" y="1"/>
                  </a:ln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7" name="Google Shape;1937;p57"/>
            <p:cNvSpPr/>
            <p:nvPr/>
          </p:nvSpPr>
          <p:spPr>
            <a:xfrm>
              <a:off x="4118142" y="1983235"/>
              <a:ext cx="578935" cy="584562"/>
            </a:xfrm>
            <a:custGeom>
              <a:avLst/>
              <a:gdLst/>
              <a:ahLst/>
              <a:cxnLst/>
              <a:rect l="l" t="t" r="r" b="b"/>
              <a:pathLst>
                <a:path w="35018" h="35353" extrusionOk="0">
                  <a:moveTo>
                    <a:pt x="2869" y="1"/>
                  </a:moveTo>
                  <a:lnTo>
                    <a:pt x="1" y="26719"/>
                  </a:lnTo>
                  <a:lnTo>
                    <a:pt x="17918" y="35353"/>
                  </a:lnTo>
                  <a:lnTo>
                    <a:pt x="31478" y="27191"/>
                  </a:lnTo>
                  <a:lnTo>
                    <a:pt x="35018" y="1663"/>
                  </a:lnTo>
                  <a:lnTo>
                    <a:pt x="20958" y="9465"/>
                  </a:lnTo>
                  <a:lnTo>
                    <a:pt x="2869" y="1"/>
                  </a:ln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8" name="Google Shape;1938;p57"/>
            <p:cNvSpPr/>
            <p:nvPr/>
          </p:nvSpPr>
          <p:spPr>
            <a:xfrm>
              <a:off x="4113182" y="1978457"/>
              <a:ext cx="588937" cy="594169"/>
            </a:xfrm>
            <a:custGeom>
              <a:avLst/>
              <a:gdLst/>
              <a:ahLst/>
              <a:cxnLst/>
              <a:rect l="l" t="t" r="r" b="b"/>
              <a:pathLst>
                <a:path w="35623" h="35934" extrusionOk="0">
                  <a:moveTo>
                    <a:pt x="3415" y="746"/>
                  </a:moveTo>
                  <a:lnTo>
                    <a:pt x="21124" y="10013"/>
                  </a:lnTo>
                  <a:cubicBezTo>
                    <a:pt x="21167" y="10035"/>
                    <a:pt x="21213" y="10047"/>
                    <a:pt x="21260" y="10047"/>
                  </a:cubicBezTo>
                  <a:cubicBezTo>
                    <a:pt x="21308" y="10047"/>
                    <a:pt x="21357" y="10034"/>
                    <a:pt x="21399" y="10008"/>
                  </a:cubicBezTo>
                  <a:lnTo>
                    <a:pt x="34950" y="2490"/>
                  </a:lnTo>
                  <a:lnTo>
                    <a:pt x="31511" y="27305"/>
                  </a:lnTo>
                  <a:lnTo>
                    <a:pt x="18202" y="35312"/>
                  </a:lnTo>
                  <a:lnTo>
                    <a:pt x="614" y="26837"/>
                  </a:lnTo>
                  <a:lnTo>
                    <a:pt x="3415" y="746"/>
                  </a:lnTo>
                  <a:close/>
                  <a:moveTo>
                    <a:pt x="3172" y="0"/>
                  </a:moveTo>
                  <a:cubicBezTo>
                    <a:pt x="3124" y="0"/>
                    <a:pt x="3076" y="12"/>
                    <a:pt x="3031" y="35"/>
                  </a:cubicBezTo>
                  <a:cubicBezTo>
                    <a:pt x="2948" y="77"/>
                    <a:pt x="2889" y="164"/>
                    <a:pt x="2881" y="261"/>
                  </a:cubicBezTo>
                  <a:lnTo>
                    <a:pt x="13" y="26979"/>
                  </a:lnTo>
                  <a:cubicBezTo>
                    <a:pt x="0" y="27100"/>
                    <a:pt x="63" y="27216"/>
                    <a:pt x="175" y="27272"/>
                  </a:cubicBezTo>
                  <a:lnTo>
                    <a:pt x="18093" y="35904"/>
                  </a:lnTo>
                  <a:cubicBezTo>
                    <a:pt x="18131" y="35921"/>
                    <a:pt x="18173" y="35933"/>
                    <a:pt x="18218" y="35933"/>
                  </a:cubicBezTo>
                  <a:cubicBezTo>
                    <a:pt x="18268" y="35933"/>
                    <a:pt x="18323" y="35917"/>
                    <a:pt x="18368" y="35892"/>
                  </a:cubicBezTo>
                  <a:lnTo>
                    <a:pt x="31928" y="27730"/>
                  </a:lnTo>
                  <a:cubicBezTo>
                    <a:pt x="32004" y="27684"/>
                    <a:pt x="32054" y="27605"/>
                    <a:pt x="32066" y="27522"/>
                  </a:cubicBezTo>
                  <a:lnTo>
                    <a:pt x="35607" y="1993"/>
                  </a:lnTo>
                  <a:cubicBezTo>
                    <a:pt x="35623" y="1885"/>
                    <a:pt x="35576" y="1777"/>
                    <a:pt x="35485" y="1713"/>
                  </a:cubicBezTo>
                  <a:cubicBezTo>
                    <a:pt x="35435" y="1680"/>
                    <a:pt x="35377" y="1663"/>
                    <a:pt x="35320" y="1663"/>
                  </a:cubicBezTo>
                  <a:cubicBezTo>
                    <a:pt x="35272" y="1663"/>
                    <a:pt x="35224" y="1675"/>
                    <a:pt x="35181" y="1697"/>
                  </a:cubicBezTo>
                  <a:lnTo>
                    <a:pt x="21254" y="9424"/>
                  </a:lnTo>
                  <a:lnTo>
                    <a:pt x="3306" y="31"/>
                  </a:lnTo>
                  <a:cubicBezTo>
                    <a:pt x="3264" y="11"/>
                    <a:pt x="3218" y="0"/>
                    <a:pt x="3172"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9" name="Google Shape;1939;p57"/>
            <p:cNvSpPr/>
            <p:nvPr/>
          </p:nvSpPr>
          <p:spPr>
            <a:xfrm>
              <a:off x="4453182" y="2165588"/>
              <a:ext cx="14036" cy="75763"/>
            </a:xfrm>
            <a:custGeom>
              <a:avLst/>
              <a:gdLst/>
              <a:ahLst/>
              <a:cxnLst/>
              <a:rect l="l" t="t" r="r" b="b"/>
              <a:pathLst>
                <a:path w="849" h="4582" extrusionOk="0">
                  <a:moveTo>
                    <a:pt x="691" y="0"/>
                  </a:moveTo>
                  <a:cubicBezTo>
                    <a:pt x="615" y="0"/>
                    <a:pt x="559" y="55"/>
                    <a:pt x="552" y="127"/>
                  </a:cubicBezTo>
                  <a:lnTo>
                    <a:pt x="14" y="4418"/>
                  </a:lnTo>
                  <a:cubicBezTo>
                    <a:pt x="1" y="4498"/>
                    <a:pt x="59" y="4573"/>
                    <a:pt x="139" y="4582"/>
                  </a:cubicBezTo>
                  <a:lnTo>
                    <a:pt x="155" y="4582"/>
                  </a:lnTo>
                  <a:cubicBezTo>
                    <a:pt x="226" y="4582"/>
                    <a:pt x="289" y="4532"/>
                    <a:pt x="301" y="4456"/>
                  </a:cubicBezTo>
                  <a:lnTo>
                    <a:pt x="840" y="164"/>
                  </a:lnTo>
                  <a:cubicBezTo>
                    <a:pt x="848" y="85"/>
                    <a:pt x="794" y="14"/>
                    <a:pt x="715" y="2"/>
                  </a:cubicBezTo>
                  <a:cubicBezTo>
                    <a:pt x="707" y="1"/>
                    <a:pt x="699" y="0"/>
                    <a:pt x="691"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0" name="Google Shape;1940;p57"/>
            <p:cNvSpPr/>
            <p:nvPr/>
          </p:nvSpPr>
          <p:spPr>
            <a:xfrm>
              <a:off x="4411831" y="2275472"/>
              <a:ext cx="41579" cy="294720"/>
            </a:xfrm>
            <a:custGeom>
              <a:avLst/>
              <a:gdLst/>
              <a:ahLst/>
              <a:cxnLst/>
              <a:rect l="l" t="t" r="r" b="b"/>
              <a:pathLst>
                <a:path w="2515" h="17824" extrusionOk="0">
                  <a:moveTo>
                    <a:pt x="2354" y="0"/>
                  </a:moveTo>
                  <a:cubicBezTo>
                    <a:pt x="2279" y="0"/>
                    <a:pt x="2225" y="55"/>
                    <a:pt x="2218" y="131"/>
                  </a:cubicBezTo>
                  <a:lnTo>
                    <a:pt x="10" y="17661"/>
                  </a:lnTo>
                  <a:cubicBezTo>
                    <a:pt x="1" y="17740"/>
                    <a:pt x="55" y="17811"/>
                    <a:pt x="135" y="17824"/>
                  </a:cubicBezTo>
                  <a:lnTo>
                    <a:pt x="155" y="17824"/>
                  </a:lnTo>
                  <a:cubicBezTo>
                    <a:pt x="226" y="17824"/>
                    <a:pt x="289" y="17769"/>
                    <a:pt x="297" y="17694"/>
                  </a:cubicBezTo>
                  <a:lnTo>
                    <a:pt x="2506" y="165"/>
                  </a:lnTo>
                  <a:cubicBezTo>
                    <a:pt x="2515" y="85"/>
                    <a:pt x="2456" y="15"/>
                    <a:pt x="2376" y="2"/>
                  </a:cubicBezTo>
                  <a:cubicBezTo>
                    <a:pt x="2369" y="1"/>
                    <a:pt x="2361" y="0"/>
                    <a:pt x="2354"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1" name="Google Shape;1941;p57"/>
            <p:cNvSpPr/>
            <p:nvPr/>
          </p:nvSpPr>
          <p:spPr>
            <a:xfrm>
              <a:off x="4137321" y="1630766"/>
              <a:ext cx="340702" cy="267404"/>
            </a:xfrm>
            <a:custGeom>
              <a:avLst/>
              <a:gdLst/>
              <a:ahLst/>
              <a:cxnLst/>
              <a:rect l="l" t="t" r="r" b="b"/>
              <a:pathLst>
                <a:path w="20608" h="16172" extrusionOk="0">
                  <a:moveTo>
                    <a:pt x="8514" y="0"/>
                  </a:moveTo>
                  <a:cubicBezTo>
                    <a:pt x="6181" y="0"/>
                    <a:pt x="3340" y="618"/>
                    <a:pt x="2160" y="3343"/>
                  </a:cubicBezTo>
                  <a:cubicBezTo>
                    <a:pt x="1" y="8328"/>
                    <a:pt x="5295" y="16172"/>
                    <a:pt x="5295" y="16172"/>
                  </a:cubicBezTo>
                  <a:lnTo>
                    <a:pt x="11072" y="10206"/>
                  </a:lnTo>
                  <a:lnTo>
                    <a:pt x="20608" y="12882"/>
                  </a:lnTo>
                  <a:cubicBezTo>
                    <a:pt x="20608" y="12882"/>
                    <a:pt x="17960" y="4637"/>
                    <a:pt x="16583" y="2520"/>
                  </a:cubicBezTo>
                  <a:cubicBezTo>
                    <a:pt x="15233" y="448"/>
                    <a:pt x="12178" y="424"/>
                    <a:pt x="12038" y="424"/>
                  </a:cubicBezTo>
                  <a:cubicBezTo>
                    <a:pt x="12035" y="424"/>
                    <a:pt x="12033" y="424"/>
                    <a:pt x="12033" y="424"/>
                  </a:cubicBezTo>
                  <a:cubicBezTo>
                    <a:pt x="12033" y="424"/>
                    <a:pt x="10448" y="0"/>
                    <a:pt x="851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2" name="Google Shape;1942;p57"/>
            <p:cNvSpPr/>
            <p:nvPr/>
          </p:nvSpPr>
          <p:spPr>
            <a:xfrm>
              <a:off x="4132295" y="1626219"/>
              <a:ext cx="350836" cy="276796"/>
            </a:xfrm>
            <a:custGeom>
              <a:avLst/>
              <a:gdLst/>
              <a:ahLst/>
              <a:cxnLst/>
              <a:rect l="l" t="t" r="r" b="b"/>
              <a:pathLst>
                <a:path w="21221" h="16740" extrusionOk="0">
                  <a:moveTo>
                    <a:pt x="8838" y="574"/>
                  </a:moveTo>
                  <a:cubicBezTo>
                    <a:pt x="10696" y="574"/>
                    <a:pt x="12228" y="971"/>
                    <a:pt x="12262" y="979"/>
                  </a:cubicBezTo>
                  <a:cubicBezTo>
                    <a:pt x="12282" y="986"/>
                    <a:pt x="12311" y="993"/>
                    <a:pt x="12330" y="993"/>
                  </a:cubicBezTo>
                  <a:cubicBezTo>
                    <a:pt x="12334" y="993"/>
                    <a:pt x="12338" y="993"/>
                    <a:pt x="12341" y="992"/>
                  </a:cubicBezTo>
                  <a:cubicBezTo>
                    <a:pt x="12345" y="991"/>
                    <a:pt x="12363" y="990"/>
                    <a:pt x="12394" y="990"/>
                  </a:cubicBezTo>
                  <a:cubicBezTo>
                    <a:pt x="12806" y="990"/>
                    <a:pt x="15457" y="1129"/>
                    <a:pt x="16641" y="2954"/>
                  </a:cubicBezTo>
                  <a:cubicBezTo>
                    <a:pt x="17789" y="4711"/>
                    <a:pt x="19864" y="10898"/>
                    <a:pt x="20465" y="12732"/>
                  </a:cubicBezTo>
                  <a:lnTo>
                    <a:pt x="11456" y="10202"/>
                  </a:lnTo>
                  <a:cubicBezTo>
                    <a:pt x="11430" y="10194"/>
                    <a:pt x="11404" y="10190"/>
                    <a:pt x="11377" y="10190"/>
                  </a:cubicBezTo>
                  <a:cubicBezTo>
                    <a:pt x="11300" y="10190"/>
                    <a:pt x="11224" y="10221"/>
                    <a:pt x="11168" y="10277"/>
                  </a:cubicBezTo>
                  <a:lnTo>
                    <a:pt x="5645" y="15983"/>
                  </a:lnTo>
                  <a:cubicBezTo>
                    <a:pt x="4722" y="14505"/>
                    <a:pt x="894" y="7976"/>
                    <a:pt x="2731" y="3734"/>
                  </a:cubicBezTo>
                  <a:cubicBezTo>
                    <a:pt x="3846" y="1159"/>
                    <a:pt x="6580" y="574"/>
                    <a:pt x="8838" y="574"/>
                  </a:cubicBezTo>
                  <a:close/>
                  <a:moveTo>
                    <a:pt x="8848" y="1"/>
                  </a:moveTo>
                  <a:cubicBezTo>
                    <a:pt x="6422" y="1"/>
                    <a:pt x="3435" y="642"/>
                    <a:pt x="2197" y="3505"/>
                  </a:cubicBezTo>
                  <a:cubicBezTo>
                    <a:pt x="0" y="8578"/>
                    <a:pt x="5139" y="16283"/>
                    <a:pt x="5361" y="16609"/>
                  </a:cubicBezTo>
                  <a:cubicBezTo>
                    <a:pt x="5407" y="16684"/>
                    <a:pt x="5486" y="16730"/>
                    <a:pt x="5574" y="16739"/>
                  </a:cubicBezTo>
                  <a:lnTo>
                    <a:pt x="5599" y="16739"/>
                  </a:lnTo>
                  <a:cubicBezTo>
                    <a:pt x="5678" y="16739"/>
                    <a:pt x="5753" y="16705"/>
                    <a:pt x="5808" y="16651"/>
                  </a:cubicBezTo>
                  <a:lnTo>
                    <a:pt x="11464" y="10807"/>
                  </a:lnTo>
                  <a:lnTo>
                    <a:pt x="20832" y="13437"/>
                  </a:lnTo>
                  <a:cubicBezTo>
                    <a:pt x="20860" y="13446"/>
                    <a:pt x="20887" y="13450"/>
                    <a:pt x="20915" y="13450"/>
                  </a:cubicBezTo>
                  <a:cubicBezTo>
                    <a:pt x="20991" y="13450"/>
                    <a:pt x="21065" y="13417"/>
                    <a:pt x="21120" y="13362"/>
                  </a:cubicBezTo>
                  <a:cubicBezTo>
                    <a:pt x="21195" y="13283"/>
                    <a:pt x="21220" y="13169"/>
                    <a:pt x="21187" y="13069"/>
                  </a:cubicBezTo>
                  <a:cubicBezTo>
                    <a:pt x="21079" y="12732"/>
                    <a:pt x="18515" y="4761"/>
                    <a:pt x="17129" y="2637"/>
                  </a:cubicBezTo>
                  <a:cubicBezTo>
                    <a:pt x="15748" y="512"/>
                    <a:pt x="12767" y="412"/>
                    <a:pt x="12374" y="412"/>
                  </a:cubicBezTo>
                  <a:cubicBezTo>
                    <a:pt x="12117" y="348"/>
                    <a:pt x="10635" y="1"/>
                    <a:pt x="8848"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3" name="Google Shape;1943;p57"/>
            <p:cNvSpPr/>
            <p:nvPr/>
          </p:nvSpPr>
          <p:spPr>
            <a:xfrm>
              <a:off x="4167231" y="1646688"/>
              <a:ext cx="254766" cy="120193"/>
            </a:xfrm>
            <a:custGeom>
              <a:avLst/>
              <a:gdLst/>
              <a:ahLst/>
              <a:cxnLst/>
              <a:rect l="l" t="t" r="r" b="b"/>
              <a:pathLst>
                <a:path w="15410" h="7269" extrusionOk="0">
                  <a:moveTo>
                    <a:pt x="12465" y="167"/>
                  </a:moveTo>
                  <a:cubicBezTo>
                    <a:pt x="12299" y="409"/>
                    <a:pt x="12132" y="618"/>
                    <a:pt x="11960" y="781"/>
                  </a:cubicBezTo>
                  <a:cubicBezTo>
                    <a:pt x="11948" y="1486"/>
                    <a:pt x="11927" y="2205"/>
                    <a:pt x="11889" y="2902"/>
                  </a:cubicBezTo>
                  <a:lnTo>
                    <a:pt x="12403" y="2860"/>
                  </a:lnTo>
                  <a:cubicBezTo>
                    <a:pt x="12895" y="2981"/>
                    <a:pt x="14307" y="3319"/>
                    <a:pt x="15409" y="3453"/>
                  </a:cubicBezTo>
                  <a:cubicBezTo>
                    <a:pt x="15087" y="2718"/>
                    <a:pt x="14783" y="2109"/>
                    <a:pt x="14528" y="1716"/>
                  </a:cubicBezTo>
                  <a:cubicBezTo>
                    <a:pt x="14014" y="927"/>
                    <a:pt x="13230" y="451"/>
                    <a:pt x="12465" y="167"/>
                  </a:cubicBezTo>
                  <a:close/>
                  <a:moveTo>
                    <a:pt x="3126" y="1"/>
                  </a:moveTo>
                  <a:cubicBezTo>
                    <a:pt x="2070" y="476"/>
                    <a:pt x="1157" y="1253"/>
                    <a:pt x="618" y="2496"/>
                  </a:cubicBezTo>
                  <a:cubicBezTo>
                    <a:pt x="0" y="3920"/>
                    <a:pt x="20" y="5607"/>
                    <a:pt x="359" y="7268"/>
                  </a:cubicBezTo>
                  <a:cubicBezTo>
                    <a:pt x="797" y="6212"/>
                    <a:pt x="1557" y="4630"/>
                    <a:pt x="2480" y="3704"/>
                  </a:cubicBezTo>
                  <a:cubicBezTo>
                    <a:pt x="3018" y="3165"/>
                    <a:pt x="3386" y="2993"/>
                    <a:pt x="3632" y="2993"/>
                  </a:cubicBezTo>
                  <a:cubicBezTo>
                    <a:pt x="3673" y="2993"/>
                    <a:pt x="3712" y="2997"/>
                    <a:pt x="3749" y="3010"/>
                  </a:cubicBezTo>
                  <a:lnTo>
                    <a:pt x="3257" y="134"/>
                  </a:lnTo>
                  <a:cubicBezTo>
                    <a:pt x="3215" y="92"/>
                    <a:pt x="3173" y="47"/>
                    <a:pt x="3126" y="1"/>
                  </a:cubicBez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4" name="Google Shape;1944;p57"/>
            <p:cNvSpPr/>
            <p:nvPr/>
          </p:nvSpPr>
          <p:spPr>
            <a:xfrm>
              <a:off x="4161494" y="1642753"/>
              <a:ext cx="265942" cy="132131"/>
            </a:xfrm>
            <a:custGeom>
              <a:avLst/>
              <a:gdLst/>
              <a:ahLst/>
              <a:cxnLst/>
              <a:rect l="l" t="t" r="r" b="b"/>
              <a:pathLst>
                <a:path w="16086" h="7991" extrusionOk="0">
                  <a:moveTo>
                    <a:pt x="12976" y="163"/>
                  </a:moveTo>
                  <a:cubicBezTo>
                    <a:pt x="12922" y="247"/>
                    <a:pt x="12866" y="330"/>
                    <a:pt x="12812" y="405"/>
                  </a:cubicBezTo>
                  <a:cubicBezTo>
                    <a:pt x="13577" y="689"/>
                    <a:pt x="14361" y="1165"/>
                    <a:pt x="14875" y="1954"/>
                  </a:cubicBezTo>
                  <a:cubicBezTo>
                    <a:pt x="15130" y="2347"/>
                    <a:pt x="15434" y="2956"/>
                    <a:pt x="15756" y="3691"/>
                  </a:cubicBezTo>
                  <a:cubicBezTo>
                    <a:pt x="15868" y="3707"/>
                    <a:pt x="15981" y="3716"/>
                    <a:pt x="16086" y="3728"/>
                  </a:cubicBezTo>
                  <a:cubicBezTo>
                    <a:pt x="15735" y="2910"/>
                    <a:pt x="15401" y="2225"/>
                    <a:pt x="15121" y="1795"/>
                  </a:cubicBezTo>
                  <a:cubicBezTo>
                    <a:pt x="14579" y="965"/>
                    <a:pt x="13768" y="464"/>
                    <a:pt x="12976" y="163"/>
                  </a:cubicBezTo>
                  <a:close/>
                  <a:moveTo>
                    <a:pt x="3269" y="0"/>
                  </a:moveTo>
                  <a:cubicBezTo>
                    <a:pt x="2192" y="505"/>
                    <a:pt x="1257" y="1324"/>
                    <a:pt x="698" y="2618"/>
                  </a:cubicBezTo>
                  <a:cubicBezTo>
                    <a:pt x="1" y="4229"/>
                    <a:pt x="84" y="6141"/>
                    <a:pt x="514" y="7990"/>
                  </a:cubicBezTo>
                  <a:cubicBezTo>
                    <a:pt x="568" y="7849"/>
                    <a:pt x="631" y="7686"/>
                    <a:pt x="706" y="7506"/>
                  </a:cubicBezTo>
                  <a:cubicBezTo>
                    <a:pt x="367" y="5845"/>
                    <a:pt x="347" y="4158"/>
                    <a:pt x="965" y="2734"/>
                  </a:cubicBezTo>
                  <a:cubicBezTo>
                    <a:pt x="1504" y="1491"/>
                    <a:pt x="2417" y="714"/>
                    <a:pt x="3473" y="239"/>
                  </a:cubicBezTo>
                  <a:cubicBezTo>
                    <a:pt x="3411" y="167"/>
                    <a:pt x="3340" y="88"/>
                    <a:pt x="3269" y="0"/>
                  </a:cubicBezTo>
                  <a:close/>
                </a:path>
              </a:pathLst>
            </a:custGeom>
            <a:solidFill>
              <a:srgbClr val="35351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5" name="Google Shape;1945;p57"/>
            <p:cNvSpPr/>
            <p:nvPr/>
          </p:nvSpPr>
          <p:spPr>
            <a:xfrm>
              <a:off x="4212285" y="1558199"/>
              <a:ext cx="155240" cy="239873"/>
            </a:xfrm>
            <a:custGeom>
              <a:avLst/>
              <a:gdLst/>
              <a:ahLst/>
              <a:cxnLst/>
              <a:rect l="l" t="t" r="r" b="b"/>
              <a:pathLst>
                <a:path w="9390" h="14507" extrusionOk="0">
                  <a:moveTo>
                    <a:pt x="8856" y="0"/>
                  </a:moveTo>
                  <a:lnTo>
                    <a:pt x="8856" y="0"/>
                  </a:lnTo>
                  <a:cubicBezTo>
                    <a:pt x="8595" y="928"/>
                    <a:pt x="7003" y="1198"/>
                    <a:pt x="5238" y="1198"/>
                  </a:cubicBezTo>
                  <a:cubicBezTo>
                    <a:pt x="2785" y="1198"/>
                    <a:pt x="1" y="677"/>
                    <a:pt x="1" y="677"/>
                  </a:cubicBezTo>
                  <a:lnTo>
                    <a:pt x="1" y="677"/>
                  </a:lnTo>
                  <a:lnTo>
                    <a:pt x="1403" y="8867"/>
                  </a:lnTo>
                  <a:cubicBezTo>
                    <a:pt x="1403" y="8867"/>
                    <a:pt x="2723" y="11881"/>
                    <a:pt x="3875" y="13197"/>
                  </a:cubicBezTo>
                  <a:cubicBezTo>
                    <a:pt x="4516" y="13925"/>
                    <a:pt x="5290" y="14507"/>
                    <a:pt x="6090" y="14507"/>
                  </a:cubicBezTo>
                  <a:cubicBezTo>
                    <a:pt x="6729" y="14507"/>
                    <a:pt x="7384" y="14136"/>
                    <a:pt x="8000" y="13172"/>
                  </a:cubicBezTo>
                  <a:cubicBezTo>
                    <a:pt x="9390" y="11000"/>
                    <a:pt x="8856" y="1"/>
                    <a:pt x="885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6" name="Google Shape;1946;p57"/>
            <p:cNvSpPr/>
            <p:nvPr/>
          </p:nvSpPr>
          <p:spPr>
            <a:xfrm>
              <a:off x="4207325" y="1553404"/>
              <a:ext cx="164829" cy="249513"/>
            </a:xfrm>
            <a:custGeom>
              <a:avLst/>
              <a:gdLst/>
              <a:ahLst/>
              <a:cxnLst/>
              <a:rect l="l" t="t" r="r" b="b"/>
              <a:pathLst>
                <a:path w="9970" h="15090" extrusionOk="0">
                  <a:moveTo>
                    <a:pt x="8901" y="1092"/>
                  </a:moveTo>
                  <a:lnTo>
                    <a:pt x="8901" y="1092"/>
                  </a:lnTo>
                  <a:cubicBezTo>
                    <a:pt x="9055" y="5045"/>
                    <a:pt x="9047" y="11758"/>
                    <a:pt x="8058" y="13303"/>
                  </a:cubicBezTo>
                  <a:cubicBezTo>
                    <a:pt x="7574" y="14059"/>
                    <a:pt x="7048" y="14459"/>
                    <a:pt x="6493" y="14501"/>
                  </a:cubicBezTo>
                  <a:cubicBezTo>
                    <a:pt x="6457" y="14503"/>
                    <a:pt x="6422" y="14505"/>
                    <a:pt x="6387" y="14505"/>
                  </a:cubicBezTo>
                  <a:cubicBezTo>
                    <a:pt x="5615" y="14505"/>
                    <a:pt x="4883" y="13854"/>
                    <a:pt x="4397" y="13294"/>
                  </a:cubicBezTo>
                  <a:cubicBezTo>
                    <a:pt x="3349" y="12101"/>
                    <a:pt x="2129" y="9396"/>
                    <a:pt x="1988" y="9070"/>
                  </a:cubicBezTo>
                  <a:lnTo>
                    <a:pt x="660" y="1325"/>
                  </a:lnTo>
                  <a:lnTo>
                    <a:pt x="660" y="1325"/>
                  </a:lnTo>
                  <a:cubicBezTo>
                    <a:pt x="1564" y="1481"/>
                    <a:pt x="3575" y="1783"/>
                    <a:pt x="5450" y="1783"/>
                  </a:cubicBezTo>
                  <a:cubicBezTo>
                    <a:pt x="6849" y="1783"/>
                    <a:pt x="8172" y="1615"/>
                    <a:pt x="8901" y="1092"/>
                  </a:cubicBezTo>
                  <a:close/>
                  <a:moveTo>
                    <a:pt x="9154" y="1"/>
                  </a:moveTo>
                  <a:cubicBezTo>
                    <a:pt x="9023" y="1"/>
                    <a:pt x="8914" y="88"/>
                    <a:pt x="8876" y="211"/>
                  </a:cubicBezTo>
                  <a:cubicBezTo>
                    <a:pt x="8671" y="943"/>
                    <a:pt x="7255" y="1200"/>
                    <a:pt x="5508" y="1200"/>
                  </a:cubicBezTo>
                  <a:cubicBezTo>
                    <a:pt x="3836" y="1200"/>
                    <a:pt x="1862" y="965"/>
                    <a:pt x="356" y="683"/>
                  </a:cubicBezTo>
                  <a:cubicBezTo>
                    <a:pt x="338" y="680"/>
                    <a:pt x="321" y="678"/>
                    <a:pt x="304" y="678"/>
                  </a:cubicBezTo>
                  <a:cubicBezTo>
                    <a:pt x="228" y="678"/>
                    <a:pt x="155" y="708"/>
                    <a:pt x="100" y="762"/>
                  </a:cubicBezTo>
                  <a:cubicBezTo>
                    <a:pt x="30" y="829"/>
                    <a:pt x="0" y="924"/>
                    <a:pt x="17" y="1017"/>
                  </a:cubicBezTo>
                  <a:lnTo>
                    <a:pt x="1420" y="9203"/>
                  </a:lnTo>
                  <a:cubicBezTo>
                    <a:pt x="1424" y="9228"/>
                    <a:pt x="1428" y="9249"/>
                    <a:pt x="1441" y="9274"/>
                  </a:cubicBezTo>
                  <a:cubicBezTo>
                    <a:pt x="1495" y="9400"/>
                    <a:pt x="2789" y="12342"/>
                    <a:pt x="3958" y="13674"/>
                  </a:cubicBezTo>
                  <a:cubicBezTo>
                    <a:pt x="4768" y="14601"/>
                    <a:pt x="5607" y="15090"/>
                    <a:pt x="6392" y="15090"/>
                  </a:cubicBezTo>
                  <a:cubicBezTo>
                    <a:pt x="6437" y="15090"/>
                    <a:pt x="6488" y="15086"/>
                    <a:pt x="6534" y="15082"/>
                  </a:cubicBezTo>
                  <a:cubicBezTo>
                    <a:pt x="7285" y="15027"/>
                    <a:pt x="7961" y="14535"/>
                    <a:pt x="8546" y="13616"/>
                  </a:cubicBezTo>
                  <a:cubicBezTo>
                    <a:pt x="9969" y="11395"/>
                    <a:pt x="9468" y="729"/>
                    <a:pt x="9448" y="278"/>
                  </a:cubicBezTo>
                  <a:cubicBezTo>
                    <a:pt x="9439" y="136"/>
                    <a:pt x="9331" y="19"/>
                    <a:pt x="9189" y="3"/>
                  </a:cubicBezTo>
                  <a:cubicBezTo>
                    <a:pt x="9177" y="1"/>
                    <a:pt x="9165" y="1"/>
                    <a:pt x="9154"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7" name="Google Shape;1947;p57"/>
            <p:cNvSpPr/>
            <p:nvPr/>
          </p:nvSpPr>
          <p:spPr>
            <a:xfrm>
              <a:off x="4232374" y="1657931"/>
              <a:ext cx="122952" cy="107577"/>
            </a:xfrm>
            <a:custGeom>
              <a:avLst/>
              <a:gdLst/>
              <a:ahLst/>
              <a:cxnLst/>
              <a:rect l="l" t="t" r="r" b="b"/>
              <a:pathLst>
                <a:path w="7437" h="6506" extrusionOk="0">
                  <a:moveTo>
                    <a:pt x="1" y="1"/>
                  </a:moveTo>
                  <a:lnTo>
                    <a:pt x="473" y="2748"/>
                  </a:lnTo>
                  <a:cubicBezTo>
                    <a:pt x="598" y="3036"/>
                    <a:pt x="1566" y="5186"/>
                    <a:pt x="2514" y="6505"/>
                  </a:cubicBezTo>
                  <a:lnTo>
                    <a:pt x="1496" y="1967"/>
                  </a:lnTo>
                  <a:lnTo>
                    <a:pt x="1496" y="1967"/>
                  </a:lnTo>
                  <a:cubicBezTo>
                    <a:pt x="1496" y="1967"/>
                    <a:pt x="2272" y="2898"/>
                    <a:pt x="3825" y="2898"/>
                  </a:cubicBezTo>
                  <a:cubicBezTo>
                    <a:pt x="4080" y="2898"/>
                    <a:pt x="4359" y="2873"/>
                    <a:pt x="4664" y="2814"/>
                  </a:cubicBezTo>
                  <a:cubicBezTo>
                    <a:pt x="5754" y="2598"/>
                    <a:pt x="6731" y="1816"/>
                    <a:pt x="7419" y="1111"/>
                  </a:cubicBezTo>
                  <a:cubicBezTo>
                    <a:pt x="7423" y="936"/>
                    <a:pt x="7427" y="756"/>
                    <a:pt x="7436" y="577"/>
                  </a:cubicBezTo>
                  <a:lnTo>
                    <a:pt x="7436" y="577"/>
                  </a:lnTo>
                  <a:cubicBezTo>
                    <a:pt x="6459" y="1270"/>
                    <a:pt x="5415" y="1554"/>
                    <a:pt x="4376" y="1554"/>
                  </a:cubicBezTo>
                  <a:cubicBezTo>
                    <a:pt x="2814" y="1554"/>
                    <a:pt x="1270" y="903"/>
                    <a:pt x="1" y="1"/>
                  </a:cubicBez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8" name="Google Shape;1948;p57"/>
            <p:cNvSpPr/>
            <p:nvPr/>
          </p:nvSpPr>
          <p:spPr>
            <a:xfrm>
              <a:off x="4226785" y="1653798"/>
              <a:ext cx="133285" cy="122607"/>
            </a:xfrm>
            <a:custGeom>
              <a:avLst/>
              <a:gdLst/>
              <a:ahLst/>
              <a:cxnLst/>
              <a:rect l="l" t="t" r="r" b="b"/>
              <a:pathLst>
                <a:path w="8062" h="7415" extrusionOk="0">
                  <a:moveTo>
                    <a:pt x="8062" y="610"/>
                  </a:moveTo>
                  <a:lnTo>
                    <a:pt x="8062" y="610"/>
                  </a:lnTo>
                  <a:cubicBezTo>
                    <a:pt x="7966" y="685"/>
                    <a:pt x="7870" y="760"/>
                    <a:pt x="7774" y="827"/>
                  </a:cubicBezTo>
                  <a:cubicBezTo>
                    <a:pt x="7765" y="1006"/>
                    <a:pt x="7761" y="1186"/>
                    <a:pt x="7757" y="1361"/>
                  </a:cubicBezTo>
                  <a:cubicBezTo>
                    <a:pt x="7861" y="1253"/>
                    <a:pt x="7962" y="1149"/>
                    <a:pt x="8050" y="1048"/>
                  </a:cubicBezTo>
                  <a:cubicBezTo>
                    <a:pt x="8054" y="902"/>
                    <a:pt x="8058" y="756"/>
                    <a:pt x="8062" y="610"/>
                  </a:cubicBezTo>
                  <a:close/>
                  <a:moveTo>
                    <a:pt x="0" y="0"/>
                  </a:moveTo>
                  <a:lnTo>
                    <a:pt x="526" y="3085"/>
                  </a:lnTo>
                  <a:cubicBezTo>
                    <a:pt x="526" y="3085"/>
                    <a:pt x="1846" y="6099"/>
                    <a:pt x="2998" y="7415"/>
                  </a:cubicBezTo>
                  <a:lnTo>
                    <a:pt x="2852" y="6755"/>
                  </a:lnTo>
                  <a:cubicBezTo>
                    <a:pt x="1904" y="5436"/>
                    <a:pt x="936" y="3286"/>
                    <a:pt x="811" y="2998"/>
                  </a:cubicBezTo>
                  <a:lnTo>
                    <a:pt x="339" y="251"/>
                  </a:lnTo>
                  <a:cubicBezTo>
                    <a:pt x="222" y="168"/>
                    <a:pt x="110" y="83"/>
                    <a:pt x="0" y="0"/>
                  </a:cubicBezTo>
                  <a:close/>
                </a:path>
              </a:pathLst>
            </a:custGeom>
            <a:solidFill>
              <a:srgbClr val="35351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9" name="Google Shape;1949;p57"/>
            <p:cNvSpPr/>
            <p:nvPr/>
          </p:nvSpPr>
          <p:spPr>
            <a:xfrm>
              <a:off x="4406458" y="1390297"/>
              <a:ext cx="59963" cy="113562"/>
            </a:xfrm>
            <a:custGeom>
              <a:avLst/>
              <a:gdLst/>
              <a:ahLst/>
              <a:cxnLst/>
              <a:rect l="l" t="t" r="r" b="b"/>
              <a:pathLst>
                <a:path w="3627" h="6868" extrusionOk="0">
                  <a:moveTo>
                    <a:pt x="1867" y="1"/>
                  </a:moveTo>
                  <a:cubicBezTo>
                    <a:pt x="1400" y="1"/>
                    <a:pt x="0" y="5801"/>
                    <a:pt x="990" y="6652"/>
                  </a:cubicBezTo>
                  <a:cubicBezTo>
                    <a:pt x="1160" y="6799"/>
                    <a:pt x="1342" y="6867"/>
                    <a:pt x="1528" y="6867"/>
                  </a:cubicBezTo>
                  <a:cubicBezTo>
                    <a:pt x="2521" y="6867"/>
                    <a:pt x="3626" y="4927"/>
                    <a:pt x="3595" y="2687"/>
                  </a:cubicBezTo>
                  <a:cubicBezTo>
                    <a:pt x="3564" y="239"/>
                    <a:pt x="2206" y="143"/>
                    <a:pt x="1995" y="143"/>
                  </a:cubicBezTo>
                  <a:cubicBezTo>
                    <a:pt x="1977" y="143"/>
                    <a:pt x="1967" y="144"/>
                    <a:pt x="1967" y="144"/>
                  </a:cubicBezTo>
                  <a:cubicBezTo>
                    <a:pt x="1943" y="46"/>
                    <a:pt x="1909" y="1"/>
                    <a:pt x="18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0" name="Google Shape;1950;p57"/>
            <p:cNvSpPr/>
            <p:nvPr/>
          </p:nvSpPr>
          <p:spPr>
            <a:xfrm>
              <a:off x="4402523" y="1385552"/>
              <a:ext cx="68610" cy="123103"/>
            </a:xfrm>
            <a:custGeom>
              <a:avLst/>
              <a:gdLst/>
              <a:ahLst/>
              <a:cxnLst/>
              <a:rect l="l" t="t" r="r" b="b"/>
              <a:pathLst>
                <a:path w="4150" h="7445" extrusionOk="0">
                  <a:moveTo>
                    <a:pt x="2126" y="711"/>
                  </a:moveTo>
                  <a:cubicBezTo>
                    <a:pt x="2150" y="718"/>
                    <a:pt x="2176" y="725"/>
                    <a:pt x="2203" y="725"/>
                  </a:cubicBezTo>
                  <a:cubicBezTo>
                    <a:pt x="2209" y="725"/>
                    <a:pt x="2215" y="724"/>
                    <a:pt x="2221" y="724"/>
                  </a:cubicBezTo>
                  <a:cubicBezTo>
                    <a:pt x="2222" y="724"/>
                    <a:pt x="2225" y="723"/>
                    <a:pt x="2230" y="723"/>
                  </a:cubicBezTo>
                  <a:cubicBezTo>
                    <a:pt x="2289" y="723"/>
                    <a:pt x="2617" y="734"/>
                    <a:pt x="2931" y="1024"/>
                  </a:cubicBezTo>
                  <a:cubicBezTo>
                    <a:pt x="3319" y="1392"/>
                    <a:pt x="3533" y="2068"/>
                    <a:pt x="3545" y="2978"/>
                  </a:cubicBezTo>
                  <a:cubicBezTo>
                    <a:pt x="3570" y="4827"/>
                    <a:pt x="2777" y="6448"/>
                    <a:pt x="2026" y="6798"/>
                  </a:cubicBezTo>
                  <a:cubicBezTo>
                    <a:pt x="1933" y="6842"/>
                    <a:pt x="1846" y="6864"/>
                    <a:pt x="1764" y="6864"/>
                  </a:cubicBezTo>
                  <a:cubicBezTo>
                    <a:pt x="1642" y="6864"/>
                    <a:pt x="1530" y="6816"/>
                    <a:pt x="1419" y="6718"/>
                  </a:cubicBezTo>
                  <a:cubicBezTo>
                    <a:pt x="1353" y="6664"/>
                    <a:pt x="1203" y="6464"/>
                    <a:pt x="1178" y="5762"/>
                  </a:cubicBezTo>
                  <a:cubicBezTo>
                    <a:pt x="1111" y="4080"/>
                    <a:pt x="1775" y="1450"/>
                    <a:pt x="2126" y="711"/>
                  </a:cubicBezTo>
                  <a:close/>
                  <a:moveTo>
                    <a:pt x="2104" y="0"/>
                  </a:moveTo>
                  <a:cubicBezTo>
                    <a:pt x="1831" y="0"/>
                    <a:pt x="1662" y="320"/>
                    <a:pt x="1537" y="623"/>
                  </a:cubicBezTo>
                  <a:cubicBezTo>
                    <a:pt x="1024" y="1859"/>
                    <a:pt x="1" y="6267"/>
                    <a:pt x="1040" y="7161"/>
                  </a:cubicBezTo>
                  <a:cubicBezTo>
                    <a:pt x="1257" y="7349"/>
                    <a:pt x="1504" y="7444"/>
                    <a:pt x="1762" y="7444"/>
                  </a:cubicBezTo>
                  <a:cubicBezTo>
                    <a:pt x="1929" y="7444"/>
                    <a:pt x="2101" y="7407"/>
                    <a:pt x="2271" y="7328"/>
                  </a:cubicBezTo>
                  <a:cubicBezTo>
                    <a:pt x="3336" y="6827"/>
                    <a:pt x="4150" y="4915"/>
                    <a:pt x="4125" y="2974"/>
                  </a:cubicBezTo>
                  <a:cubicBezTo>
                    <a:pt x="4109" y="1872"/>
                    <a:pt x="3837" y="1070"/>
                    <a:pt x="3315" y="586"/>
                  </a:cubicBezTo>
                  <a:cubicBezTo>
                    <a:pt x="2977" y="277"/>
                    <a:pt x="2618" y="180"/>
                    <a:pt x="2396" y="151"/>
                  </a:cubicBezTo>
                  <a:cubicBezTo>
                    <a:pt x="2309" y="35"/>
                    <a:pt x="2201" y="5"/>
                    <a:pt x="2130" y="1"/>
                  </a:cubicBezTo>
                  <a:cubicBezTo>
                    <a:pt x="2121" y="0"/>
                    <a:pt x="2112" y="0"/>
                    <a:pt x="2104"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1" name="Google Shape;1951;p57"/>
            <p:cNvSpPr/>
            <p:nvPr/>
          </p:nvSpPr>
          <p:spPr>
            <a:xfrm>
              <a:off x="4087505" y="1159038"/>
              <a:ext cx="364558" cy="519844"/>
            </a:xfrm>
            <a:custGeom>
              <a:avLst/>
              <a:gdLst/>
              <a:ahLst/>
              <a:cxnLst/>
              <a:rect l="l" t="t" r="r" b="b"/>
              <a:pathLst>
                <a:path w="22051" h="31439" extrusionOk="0">
                  <a:moveTo>
                    <a:pt x="13307" y="1"/>
                  </a:moveTo>
                  <a:cubicBezTo>
                    <a:pt x="12373" y="1"/>
                    <a:pt x="11375" y="130"/>
                    <a:pt x="10320" y="380"/>
                  </a:cubicBezTo>
                  <a:cubicBezTo>
                    <a:pt x="3069" y="2088"/>
                    <a:pt x="1127" y="6763"/>
                    <a:pt x="1185" y="11021"/>
                  </a:cubicBezTo>
                  <a:cubicBezTo>
                    <a:pt x="1206" y="12641"/>
                    <a:pt x="1937" y="15450"/>
                    <a:pt x="2956" y="18406"/>
                  </a:cubicBezTo>
                  <a:lnTo>
                    <a:pt x="2827" y="18144"/>
                  </a:lnTo>
                  <a:cubicBezTo>
                    <a:pt x="2827" y="18144"/>
                    <a:pt x="1539" y="15896"/>
                    <a:pt x="797" y="15896"/>
                  </a:cubicBezTo>
                  <a:cubicBezTo>
                    <a:pt x="574" y="15896"/>
                    <a:pt x="400" y="16099"/>
                    <a:pt x="326" y="16628"/>
                  </a:cubicBezTo>
                  <a:cubicBezTo>
                    <a:pt x="0" y="18915"/>
                    <a:pt x="2162" y="21300"/>
                    <a:pt x="2881" y="22038"/>
                  </a:cubicBezTo>
                  <a:cubicBezTo>
                    <a:pt x="3099" y="22262"/>
                    <a:pt x="3348" y="22340"/>
                    <a:pt x="3590" y="22340"/>
                  </a:cubicBezTo>
                  <a:cubicBezTo>
                    <a:pt x="3879" y="22340"/>
                    <a:pt x="4156" y="22228"/>
                    <a:pt x="4355" y="22121"/>
                  </a:cubicBezTo>
                  <a:cubicBezTo>
                    <a:pt x="5794" y="25633"/>
                    <a:pt x="7406" y="28730"/>
                    <a:pt x="8458" y="29578"/>
                  </a:cubicBezTo>
                  <a:cubicBezTo>
                    <a:pt x="9803" y="30664"/>
                    <a:pt x="11466" y="31438"/>
                    <a:pt x="13126" y="31438"/>
                  </a:cubicBezTo>
                  <a:cubicBezTo>
                    <a:pt x="14285" y="31438"/>
                    <a:pt x="15443" y="31061"/>
                    <a:pt x="16490" y="30150"/>
                  </a:cubicBezTo>
                  <a:cubicBezTo>
                    <a:pt x="19037" y="27932"/>
                    <a:pt x="21555" y="15342"/>
                    <a:pt x="21555" y="15342"/>
                  </a:cubicBezTo>
                  <a:cubicBezTo>
                    <a:pt x="22050" y="4459"/>
                    <a:pt x="18788" y="1"/>
                    <a:pt x="1330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2" name="Google Shape;1952;p57"/>
            <p:cNvSpPr/>
            <p:nvPr/>
          </p:nvSpPr>
          <p:spPr>
            <a:xfrm>
              <a:off x="4082661" y="1154243"/>
              <a:ext cx="371270" cy="529418"/>
            </a:xfrm>
            <a:custGeom>
              <a:avLst/>
              <a:gdLst/>
              <a:ahLst/>
              <a:cxnLst/>
              <a:rect l="l" t="t" r="r" b="b"/>
              <a:pathLst>
                <a:path w="22457" h="32018" extrusionOk="0">
                  <a:moveTo>
                    <a:pt x="13586" y="582"/>
                  </a:moveTo>
                  <a:cubicBezTo>
                    <a:pt x="15388" y="582"/>
                    <a:pt x="16895" y="1077"/>
                    <a:pt x="18085" y="2064"/>
                  </a:cubicBezTo>
                  <a:cubicBezTo>
                    <a:pt x="20699" y="4231"/>
                    <a:pt x="21868" y="8790"/>
                    <a:pt x="21563" y="15573"/>
                  </a:cubicBezTo>
                  <a:cubicBezTo>
                    <a:pt x="21538" y="15698"/>
                    <a:pt x="19033" y="28093"/>
                    <a:pt x="16591" y="30222"/>
                  </a:cubicBezTo>
                  <a:cubicBezTo>
                    <a:pt x="15606" y="31083"/>
                    <a:pt x="14516" y="31431"/>
                    <a:pt x="13428" y="31431"/>
                  </a:cubicBezTo>
                  <a:cubicBezTo>
                    <a:pt x="11803" y="31431"/>
                    <a:pt x="10185" y="30653"/>
                    <a:pt x="8935" y="29642"/>
                  </a:cubicBezTo>
                  <a:cubicBezTo>
                    <a:pt x="8008" y="28895"/>
                    <a:pt x="6468" y="26081"/>
                    <a:pt x="4919" y="22299"/>
                  </a:cubicBezTo>
                  <a:cubicBezTo>
                    <a:pt x="4885" y="22224"/>
                    <a:pt x="4823" y="22166"/>
                    <a:pt x="4748" y="22136"/>
                  </a:cubicBezTo>
                  <a:cubicBezTo>
                    <a:pt x="4715" y="22124"/>
                    <a:pt x="4681" y="22120"/>
                    <a:pt x="4648" y="22120"/>
                  </a:cubicBezTo>
                  <a:cubicBezTo>
                    <a:pt x="4601" y="22120"/>
                    <a:pt x="4555" y="22132"/>
                    <a:pt x="4509" y="22153"/>
                  </a:cubicBezTo>
                  <a:cubicBezTo>
                    <a:pt x="4279" y="22278"/>
                    <a:pt x="4072" y="22340"/>
                    <a:pt x="3889" y="22340"/>
                  </a:cubicBezTo>
                  <a:cubicBezTo>
                    <a:pt x="3692" y="22340"/>
                    <a:pt x="3523" y="22268"/>
                    <a:pt x="3382" y="22124"/>
                  </a:cubicBezTo>
                  <a:cubicBezTo>
                    <a:pt x="2539" y="21264"/>
                    <a:pt x="611" y="19030"/>
                    <a:pt x="907" y="16956"/>
                  </a:cubicBezTo>
                  <a:cubicBezTo>
                    <a:pt x="961" y="16575"/>
                    <a:pt x="1058" y="16480"/>
                    <a:pt x="1083" y="16475"/>
                  </a:cubicBezTo>
                  <a:cubicBezTo>
                    <a:pt x="1088" y="16474"/>
                    <a:pt x="1094" y="16474"/>
                    <a:pt x="1101" y="16474"/>
                  </a:cubicBezTo>
                  <a:cubicBezTo>
                    <a:pt x="1404" y="16474"/>
                    <a:pt x="2223" y="17446"/>
                    <a:pt x="2861" y="18559"/>
                  </a:cubicBezTo>
                  <a:lnTo>
                    <a:pt x="2986" y="18821"/>
                  </a:lnTo>
                  <a:cubicBezTo>
                    <a:pt x="3036" y="18928"/>
                    <a:pt x="3140" y="18989"/>
                    <a:pt x="3248" y="18989"/>
                  </a:cubicBezTo>
                  <a:cubicBezTo>
                    <a:pt x="3284" y="18989"/>
                    <a:pt x="3321" y="18982"/>
                    <a:pt x="3357" y="18968"/>
                  </a:cubicBezTo>
                  <a:cubicBezTo>
                    <a:pt x="3499" y="18910"/>
                    <a:pt x="3574" y="18746"/>
                    <a:pt x="3524" y="18604"/>
                  </a:cubicBezTo>
                  <a:cubicBezTo>
                    <a:pt x="2426" y="15423"/>
                    <a:pt x="1788" y="12764"/>
                    <a:pt x="1767" y="11307"/>
                  </a:cubicBezTo>
                  <a:cubicBezTo>
                    <a:pt x="1717" y="7554"/>
                    <a:pt x="3220" y="2711"/>
                    <a:pt x="10680" y="950"/>
                  </a:cubicBezTo>
                  <a:cubicBezTo>
                    <a:pt x="11720" y="704"/>
                    <a:pt x="12690" y="582"/>
                    <a:pt x="13586" y="582"/>
                  </a:cubicBezTo>
                  <a:close/>
                  <a:moveTo>
                    <a:pt x="13597" y="0"/>
                  </a:moveTo>
                  <a:cubicBezTo>
                    <a:pt x="12652" y="0"/>
                    <a:pt x="11634" y="129"/>
                    <a:pt x="10546" y="386"/>
                  </a:cubicBezTo>
                  <a:cubicBezTo>
                    <a:pt x="2301" y="2332"/>
                    <a:pt x="1145" y="8068"/>
                    <a:pt x="1187" y="11315"/>
                  </a:cubicBezTo>
                  <a:cubicBezTo>
                    <a:pt x="1208" y="12764"/>
                    <a:pt x="1750" y="14914"/>
                    <a:pt x="2301" y="16721"/>
                  </a:cubicBezTo>
                  <a:cubicBezTo>
                    <a:pt x="1906" y="16257"/>
                    <a:pt x="1468" y="15893"/>
                    <a:pt x="1081" y="15893"/>
                  </a:cubicBezTo>
                  <a:cubicBezTo>
                    <a:pt x="1043" y="15893"/>
                    <a:pt x="1006" y="15897"/>
                    <a:pt x="969" y="15904"/>
                  </a:cubicBezTo>
                  <a:cubicBezTo>
                    <a:pt x="627" y="15970"/>
                    <a:pt x="410" y="16296"/>
                    <a:pt x="331" y="16876"/>
                  </a:cubicBezTo>
                  <a:cubicBezTo>
                    <a:pt x="1" y="19205"/>
                    <a:pt x="2064" y="21606"/>
                    <a:pt x="2965" y="22529"/>
                  </a:cubicBezTo>
                  <a:cubicBezTo>
                    <a:pt x="3218" y="22787"/>
                    <a:pt x="3536" y="22918"/>
                    <a:pt x="3889" y="22918"/>
                  </a:cubicBezTo>
                  <a:cubicBezTo>
                    <a:pt x="4083" y="22918"/>
                    <a:pt x="4287" y="22878"/>
                    <a:pt x="4497" y="22800"/>
                  </a:cubicBezTo>
                  <a:cubicBezTo>
                    <a:pt x="6062" y="26578"/>
                    <a:pt x="7578" y="29296"/>
                    <a:pt x="8567" y="30093"/>
                  </a:cubicBezTo>
                  <a:cubicBezTo>
                    <a:pt x="9916" y="31183"/>
                    <a:pt x="11665" y="32018"/>
                    <a:pt x="13431" y="32018"/>
                  </a:cubicBezTo>
                  <a:cubicBezTo>
                    <a:pt x="14642" y="32018"/>
                    <a:pt x="15865" y="31629"/>
                    <a:pt x="16975" y="30661"/>
                  </a:cubicBezTo>
                  <a:cubicBezTo>
                    <a:pt x="19563" y="28407"/>
                    <a:pt x="22031" y="16208"/>
                    <a:pt x="22139" y="15644"/>
                  </a:cubicBezTo>
                  <a:cubicBezTo>
                    <a:pt x="22457" y="8627"/>
                    <a:pt x="21221" y="3906"/>
                    <a:pt x="18457" y="1617"/>
                  </a:cubicBezTo>
                  <a:cubicBezTo>
                    <a:pt x="17161" y="540"/>
                    <a:pt x="15533" y="0"/>
                    <a:pt x="13597"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3" name="Google Shape;1953;p57"/>
            <p:cNvSpPr/>
            <p:nvPr/>
          </p:nvSpPr>
          <p:spPr>
            <a:xfrm>
              <a:off x="4092746" y="1163866"/>
              <a:ext cx="351448" cy="471132"/>
            </a:xfrm>
            <a:custGeom>
              <a:avLst/>
              <a:gdLst/>
              <a:ahLst/>
              <a:cxnLst/>
              <a:rect l="l" t="t" r="r" b="b"/>
              <a:pathLst>
                <a:path w="21258" h="28493" extrusionOk="0">
                  <a:moveTo>
                    <a:pt x="12980" y="0"/>
                  </a:moveTo>
                  <a:cubicBezTo>
                    <a:pt x="12082" y="0"/>
                    <a:pt x="11109" y="126"/>
                    <a:pt x="10070" y="368"/>
                  </a:cubicBezTo>
                  <a:cubicBezTo>
                    <a:pt x="2610" y="2129"/>
                    <a:pt x="1107" y="6972"/>
                    <a:pt x="1157" y="10725"/>
                  </a:cubicBezTo>
                  <a:cubicBezTo>
                    <a:pt x="1178" y="12182"/>
                    <a:pt x="1816" y="14841"/>
                    <a:pt x="2914" y="18022"/>
                  </a:cubicBezTo>
                  <a:cubicBezTo>
                    <a:pt x="2964" y="18164"/>
                    <a:pt x="2889" y="18328"/>
                    <a:pt x="2747" y="18386"/>
                  </a:cubicBezTo>
                  <a:cubicBezTo>
                    <a:pt x="2714" y="18398"/>
                    <a:pt x="2677" y="18407"/>
                    <a:pt x="2639" y="18407"/>
                  </a:cubicBezTo>
                  <a:cubicBezTo>
                    <a:pt x="2531" y="18407"/>
                    <a:pt x="2426" y="18344"/>
                    <a:pt x="2376" y="18239"/>
                  </a:cubicBezTo>
                  <a:lnTo>
                    <a:pt x="2251" y="17977"/>
                  </a:lnTo>
                  <a:cubicBezTo>
                    <a:pt x="1612" y="16866"/>
                    <a:pt x="793" y="15893"/>
                    <a:pt x="489" y="15893"/>
                  </a:cubicBezTo>
                  <a:lnTo>
                    <a:pt x="473" y="15893"/>
                  </a:lnTo>
                  <a:cubicBezTo>
                    <a:pt x="448" y="15898"/>
                    <a:pt x="351" y="15993"/>
                    <a:pt x="297" y="16374"/>
                  </a:cubicBezTo>
                  <a:cubicBezTo>
                    <a:pt x="1" y="18448"/>
                    <a:pt x="1929" y="20682"/>
                    <a:pt x="2772" y="21542"/>
                  </a:cubicBezTo>
                  <a:cubicBezTo>
                    <a:pt x="2914" y="21688"/>
                    <a:pt x="3082" y="21759"/>
                    <a:pt x="3282" y="21759"/>
                  </a:cubicBezTo>
                  <a:cubicBezTo>
                    <a:pt x="3465" y="21759"/>
                    <a:pt x="3670" y="21696"/>
                    <a:pt x="3899" y="21571"/>
                  </a:cubicBezTo>
                  <a:cubicBezTo>
                    <a:pt x="3945" y="21550"/>
                    <a:pt x="3991" y="21538"/>
                    <a:pt x="4038" y="21538"/>
                  </a:cubicBezTo>
                  <a:cubicBezTo>
                    <a:pt x="4071" y="21538"/>
                    <a:pt x="4105" y="21542"/>
                    <a:pt x="4138" y="21554"/>
                  </a:cubicBezTo>
                  <a:cubicBezTo>
                    <a:pt x="4213" y="21584"/>
                    <a:pt x="4275" y="21642"/>
                    <a:pt x="4309" y="21717"/>
                  </a:cubicBezTo>
                  <a:cubicBezTo>
                    <a:pt x="5590" y="24844"/>
                    <a:pt x="6864" y="27311"/>
                    <a:pt x="7791" y="28492"/>
                  </a:cubicBezTo>
                  <a:cubicBezTo>
                    <a:pt x="7089" y="26894"/>
                    <a:pt x="5519" y="23282"/>
                    <a:pt x="4872" y="21504"/>
                  </a:cubicBezTo>
                  <a:cubicBezTo>
                    <a:pt x="4029" y="19183"/>
                    <a:pt x="4242" y="15172"/>
                    <a:pt x="6142" y="13484"/>
                  </a:cubicBezTo>
                  <a:cubicBezTo>
                    <a:pt x="6142" y="13484"/>
                    <a:pt x="8675" y="11372"/>
                    <a:pt x="11209" y="11372"/>
                  </a:cubicBezTo>
                  <a:cubicBezTo>
                    <a:pt x="13739" y="11372"/>
                    <a:pt x="19020" y="13694"/>
                    <a:pt x="19655" y="15592"/>
                  </a:cubicBezTo>
                  <a:cubicBezTo>
                    <a:pt x="19947" y="16474"/>
                    <a:pt x="19743" y="18945"/>
                    <a:pt x="19438" y="21341"/>
                  </a:cubicBezTo>
                  <a:cubicBezTo>
                    <a:pt x="20336" y="18047"/>
                    <a:pt x="20941" y="15054"/>
                    <a:pt x="20953" y="14991"/>
                  </a:cubicBezTo>
                  <a:cubicBezTo>
                    <a:pt x="21258" y="8208"/>
                    <a:pt x="20089" y="3649"/>
                    <a:pt x="17475" y="1482"/>
                  </a:cubicBezTo>
                  <a:cubicBezTo>
                    <a:pt x="16286" y="497"/>
                    <a:pt x="14783" y="0"/>
                    <a:pt x="12980" y="0"/>
                  </a:cubicBez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4" name="Google Shape;1954;p57"/>
            <p:cNvSpPr/>
            <p:nvPr/>
          </p:nvSpPr>
          <p:spPr>
            <a:xfrm>
              <a:off x="4087505" y="1159021"/>
              <a:ext cx="364558" cy="489089"/>
            </a:xfrm>
            <a:custGeom>
              <a:avLst/>
              <a:gdLst/>
              <a:ahLst/>
              <a:cxnLst/>
              <a:rect l="l" t="t" r="r" b="b"/>
              <a:pathLst>
                <a:path w="22051" h="29579" extrusionOk="0">
                  <a:moveTo>
                    <a:pt x="13305" y="1"/>
                  </a:moveTo>
                  <a:cubicBezTo>
                    <a:pt x="12370" y="1"/>
                    <a:pt x="11372" y="130"/>
                    <a:pt x="10320" y="381"/>
                  </a:cubicBezTo>
                  <a:cubicBezTo>
                    <a:pt x="3069" y="2089"/>
                    <a:pt x="1127" y="6764"/>
                    <a:pt x="1185" y="11022"/>
                  </a:cubicBezTo>
                  <a:cubicBezTo>
                    <a:pt x="1206" y="12642"/>
                    <a:pt x="1937" y="15451"/>
                    <a:pt x="2956" y="18407"/>
                  </a:cubicBezTo>
                  <a:lnTo>
                    <a:pt x="2827" y="18145"/>
                  </a:lnTo>
                  <a:cubicBezTo>
                    <a:pt x="2827" y="18145"/>
                    <a:pt x="1541" y="15894"/>
                    <a:pt x="798" y="15894"/>
                  </a:cubicBezTo>
                  <a:cubicBezTo>
                    <a:pt x="572" y="15894"/>
                    <a:pt x="401" y="16099"/>
                    <a:pt x="326" y="16629"/>
                  </a:cubicBezTo>
                  <a:cubicBezTo>
                    <a:pt x="0" y="18916"/>
                    <a:pt x="2162" y="21301"/>
                    <a:pt x="2881" y="22039"/>
                  </a:cubicBezTo>
                  <a:cubicBezTo>
                    <a:pt x="3098" y="22261"/>
                    <a:pt x="3349" y="22340"/>
                    <a:pt x="3590" y="22340"/>
                  </a:cubicBezTo>
                  <a:cubicBezTo>
                    <a:pt x="3879" y="22340"/>
                    <a:pt x="4158" y="22228"/>
                    <a:pt x="4355" y="22122"/>
                  </a:cubicBezTo>
                  <a:cubicBezTo>
                    <a:pt x="5794" y="25634"/>
                    <a:pt x="7406" y="28731"/>
                    <a:pt x="8458" y="29579"/>
                  </a:cubicBezTo>
                  <a:cubicBezTo>
                    <a:pt x="8458" y="29579"/>
                    <a:pt x="8324" y="29278"/>
                    <a:pt x="8108" y="28785"/>
                  </a:cubicBezTo>
                  <a:cubicBezTo>
                    <a:pt x="7181" y="27604"/>
                    <a:pt x="5907" y="25137"/>
                    <a:pt x="4626" y="22010"/>
                  </a:cubicBezTo>
                  <a:cubicBezTo>
                    <a:pt x="4592" y="21935"/>
                    <a:pt x="4530" y="21877"/>
                    <a:pt x="4455" y="21847"/>
                  </a:cubicBezTo>
                  <a:cubicBezTo>
                    <a:pt x="4422" y="21835"/>
                    <a:pt x="4388" y="21831"/>
                    <a:pt x="4355" y="21831"/>
                  </a:cubicBezTo>
                  <a:cubicBezTo>
                    <a:pt x="4308" y="21831"/>
                    <a:pt x="4262" y="21843"/>
                    <a:pt x="4216" y="21864"/>
                  </a:cubicBezTo>
                  <a:cubicBezTo>
                    <a:pt x="3987" y="21989"/>
                    <a:pt x="3782" y="22052"/>
                    <a:pt x="3599" y="22052"/>
                  </a:cubicBezTo>
                  <a:cubicBezTo>
                    <a:pt x="3399" y="22052"/>
                    <a:pt x="3231" y="21981"/>
                    <a:pt x="3089" y="21835"/>
                  </a:cubicBezTo>
                  <a:cubicBezTo>
                    <a:pt x="2246" y="20975"/>
                    <a:pt x="318" y="18741"/>
                    <a:pt x="614" y="16667"/>
                  </a:cubicBezTo>
                  <a:cubicBezTo>
                    <a:pt x="668" y="16286"/>
                    <a:pt x="765" y="16191"/>
                    <a:pt x="790" y="16186"/>
                  </a:cubicBezTo>
                  <a:lnTo>
                    <a:pt x="806" y="16186"/>
                  </a:lnTo>
                  <a:cubicBezTo>
                    <a:pt x="1110" y="16186"/>
                    <a:pt x="1929" y="17159"/>
                    <a:pt x="2568" y="18270"/>
                  </a:cubicBezTo>
                  <a:lnTo>
                    <a:pt x="2693" y="18532"/>
                  </a:lnTo>
                  <a:cubicBezTo>
                    <a:pt x="2743" y="18637"/>
                    <a:pt x="2848" y="18700"/>
                    <a:pt x="2956" y="18700"/>
                  </a:cubicBezTo>
                  <a:cubicBezTo>
                    <a:pt x="2994" y="18700"/>
                    <a:pt x="3031" y="18691"/>
                    <a:pt x="3064" y="18679"/>
                  </a:cubicBezTo>
                  <a:cubicBezTo>
                    <a:pt x="3206" y="18621"/>
                    <a:pt x="3281" y="18457"/>
                    <a:pt x="3231" y="18315"/>
                  </a:cubicBezTo>
                  <a:cubicBezTo>
                    <a:pt x="2133" y="15134"/>
                    <a:pt x="1495" y="12475"/>
                    <a:pt x="1474" y="11018"/>
                  </a:cubicBezTo>
                  <a:cubicBezTo>
                    <a:pt x="1424" y="7265"/>
                    <a:pt x="2927" y="2422"/>
                    <a:pt x="10387" y="661"/>
                  </a:cubicBezTo>
                  <a:cubicBezTo>
                    <a:pt x="11426" y="419"/>
                    <a:pt x="12399" y="293"/>
                    <a:pt x="13297" y="293"/>
                  </a:cubicBezTo>
                  <a:cubicBezTo>
                    <a:pt x="15100" y="293"/>
                    <a:pt x="16603" y="790"/>
                    <a:pt x="17792" y="1775"/>
                  </a:cubicBezTo>
                  <a:cubicBezTo>
                    <a:pt x="20406" y="3942"/>
                    <a:pt x="21575" y="8501"/>
                    <a:pt x="21270" y="15284"/>
                  </a:cubicBezTo>
                  <a:cubicBezTo>
                    <a:pt x="21258" y="15347"/>
                    <a:pt x="20653" y="18340"/>
                    <a:pt x="19755" y="21634"/>
                  </a:cubicBezTo>
                  <a:cubicBezTo>
                    <a:pt x="19663" y="22328"/>
                    <a:pt x="19567" y="23012"/>
                    <a:pt x="19476" y="23650"/>
                  </a:cubicBezTo>
                  <a:cubicBezTo>
                    <a:pt x="20694" y="19639"/>
                    <a:pt x="21555" y="15343"/>
                    <a:pt x="21555" y="15343"/>
                  </a:cubicBezTo>
                  <a:cubicBezTo>
                    <a:pt x="22051" y="4459"/>
                    <a:pt x="18786" y="1"/>
                    <a:pt x="13305" y="1"/>
                  </a:cubicBezTo>
                  <a:close/>
                </a:path>
              </a:pathLst>
            </a:custGeom>
            <a:solidFill>
              <a:srgbClr val="35351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5" name="Google Shape;1955;p57"/>
            <p:cNvSpPr/>
            <p:nvPr/>
          </p:nvSpPr>
          <p:spPr>
            <a:xfrm>
              <a:off x="4336884" y="1469412"/>
              <a:ext cx="67651" cy="28341"/>
            </a:xfrm>
            <a:custGeom>
              <a:avLst/>
              <a:gdLst/>
              <a:ahLst/>
              <a:cxnLst/>
              <a:rect l="l" t="t" r="r" b="b"/>
              <a:pathLst>
                <a:path w="4092" h="1714" extrusionOk="0">
                  <a:moveTo>
                    <a:pt x="3761" y="0"/>
                  </a:moveTo>
                  <a:cubicBezTo>
                    <a:pt x="3665" y="0"/>
                    <a:pt x="3571" y="47"/>
                    <a:pt x="3516" y="131"/>
                  </a:cubicBezTo>
                  <a:cubicBezTo>
                    <a:pt x="3481" y="185"/>
                    <a:pt x="2843" y="1129"/>
                    <a:pt x="1728" y="1129"/>
                  </a:cubicBezTo>
                  <a:cubicBezTo>
                    <a:pt x="1361" y="1129"/>
                    <a:pt x="942" y="1027"/>
                    <a:pt x="476" y="757"/>
                  </a:cubicBezTo>
                  <a:cubicBezTo>
                    <a:pt x="431" y="731"/>
                    <a:pt x="381" y="719"/>
                    <a:pt x="332" y="719"/>
                  </a:cubicBezTo>
                  <a:cubicBezTo>
                    <a:pt x="232" y="719"/>
                    <a:pt x="133" y="771"/>
                    <a:pt x="79" y="866"/>
                  </a:cubicBezTo>
                  <a:cubicBezTo>
                    <a:pt x="0" y="1004"/>
                    <a:pt x="46" y="1179"/>
                    <a:pt x="184" y="1262"/>
                  </a:cubicBezTo>
                  <a:cubicBezTo>
                    <a:pt x="752" y="1588"/>
                    <a:pt x="1266" y="1713"/>
                    <a:pt x="1716" y="1713"/>
                  </a:cubicBezTo>
                  <a:cubicBezTo>
                    <a:pt x="3152" y="1713"/>
                    <a:pt x="3992" y="465"/>
                    <a:pt x="4004" y="449"/>
                  </a:cubicBezTo>
                  <a:cubicBezTo>
                    <a:pt x="4092" y="314"/>
                    <a:pt x="4054" y="135"/>
                    <a:pt x="3921" y="48"/>
                  </a:cubicBezTo>
                  <a:cubicBezTo>
                    <a:pt x="3872" y="16"/>
                    <a:pt x="3816" y="0"/>
                    <a:pt x="3761"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6" name="Google Shape;1956;p57"/>
            <p:cNvSpPr/>
            <p:nvPr/>
          </p:nvSpPr>
          <p:spPr>
            <a:xfrm>
              <a:off x="4208978" y="1482044"/>
              <a:ext cx="67668" cy="28341"/>
            </a:xfrm>
            <a:custGeom>
              <a:avLst/>
              <a:gdLst/>
              <a:ahLst/>
              <a:cxnLst/>
              <a:rect l="l" t="t" r="r" b="b"/>
              <a:pathLst>
                <a:path w="4093" h="1714" extrusionOk="0">
                  <a:moveTo>
                    <a:pt x="3761" y="0"/>
                  </a:moveTo>
                  <a:cubicBezTo>
                    <a:pt x="3666" y="0"/>
                    <a:pt x="3571" y="46"/>
                    <a:pt x="3516" y="131"/>
                  </a:cubicBezTo>
                  <a:cubicBezTo>
                    <a:pt x="3481" y="184"/>
                    <a:pt x="2845" y="1133"/>
                    <a:pt x="1727" y="1133"/>
                  </a:cubicBezTo>
                  <a:cubicBezTo>
                    <a:pt x="1361" y="1133"/>
                    <a:pt x="942" y="1031"/>
                    <a:pt x="476" y="762"/>
                  </a:cubicBezTo>
                  <a:cubicBezTo>
                    <a:pt x="431" y="735"/>
                    <a:pt x="380" y="722"/>
                    <a:pt x="331" y="722"/>
                  </a:cubicBezTo>
                  <a:cubicBezTo>
                    <a:pt x="231" y="722"/>
                    <a:pt x="133" y="774"/>
                    <a:pt x="80" y="866"/>
                  </a:cubicBezTo>
                  <a:cubicBezTo>
                    <a:pt x="0" y="1003"/>
                    <a:pt x="46" y="1183"/>
                    <a:pt x="185" y="1263"/>
                  </a:cubicBezTo>
                  <a:cubicBezTo>
                    <a:pt x="752" y="1592"/>
                    <a:pt x="1266" y="1714"/>
                    <a:pt x="1717" y="1714"/>
                  </a:cubicBezTo>
                  <a:cubicBezTo>
                    <a:pt x="3152" y="1714"/>
                    <a:pt x="3992" y="469"/>
                    <a:pt x="4004" y="452"/>
                  </a:cubicBezTo>
                  <a:cubicBezTo>
                    <a:pt x="4092" y="315"/>
                    <a:pt x="4054" y="136"/>
                    <a:pt x="3921" y="47"/>
                  </a:cubicBezTo>
                  <a:cubicBezTo>
                    <a:pt x="3872" y="16"/>
                    <a:pt x="3816" y="0"/>
                    <a:pt x="3761"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7" name="Google Shape;1957;p57"/>
            <p:cNvSpPr/>
            <p:nvPr/>
          </p:nvSpPr>
          <p:spPr>
            <a:xfrm>
              <a:off x="4176953" y="1438477"/>
              <a:ext cx="105825" cy="27316"/>
            </a:xfrm>
            <a:custGeom>
              <a:avLst/>
              <a:gdLst/>
              <a:ahLst/>
              <a:cxnLst/>
              <a:rect l="l" t="t" r="r" b="b"/>
              <a:pathLst>
                <a:path w="6401" h="1652" extrusionOk="0">
                  <a:moveTo>
                    <a:pt x="2983" y="0"/>
                  </a:moveTo>
                  <a:cubicBezTo>
                    <a:pt x="1543" y="0"/>
                    <a:pt x="200" y="1089"/>
                    <a:pt x="143" y="1137"/>
                  </a:cubicBezTo>
                  <a:cubicBezTo>
                    <a:pt x="18" y="1238"/>
                    <a:pt x="1" y="1422"/>
                    <a:pt x="105" y="1547"/>
                  </a:cubicBezTo>
                  <a:cubicBezTo>
                    <a:pt x="159" y="1618"/>
                    <a:pt x="243" y="1651"/>
                    <a:pt x="326" y="1651"/>
                  </a:cubicBezTo>
                  <a:cubicBezTo>
                    <a:pt x="393" y="1651"/>
                    <a:pt x="459" y="1630"/>
                    <a:pt x="515" y="1584"/>
                  </a:cubicBezTo>
                  <a:cubicBezTo>
                    <a:pt x="526" y="1577"/>
                    <a:pt x="1768" y="580"/>
                    <a:pt x="2968" y="580"/>
                  </a:cubicBezTo>
                  <a:cubicBezTo>
                    <a:pt x="2999" y="580"/>
                    <a:pt x="3030" y="581"/>
                    <a:pt x="3060" y="582"/>
                  </a:cubicBezTo>
                  <a:cubicBezTo>
                    <a:pt x="4359" y="632"/>
                    <a:pt x="5925" y="1418"/>
                    <a:pt x="5941" y="1426"/>
                  </a:cubicBezTo>
                  <a:cubicBezTo>
                    <a:pt x="5983" y="1448"/>
                    <a:pt x="6029" y="1459"/>
                    <a:pt x="6073" y="1459"/>
                  </a:cubicBezTo>
                  <a:cubicBezTo>
                    <a:pt x="6179" y="1459"/>
                    <a:pt x="6280" y="1401"/>
                    <a:pt x="6330" y="1301"/>
                  </a:cubicBezTo>
                  <a:cubicBezTo>
                    <a:pt x="6401" y="1155"/>
                    <a:pt x="6346" y="979"/>
                    <a:pt x="6204" y="908"/>
                  </a:cubicBezTo>
                  <a:cubicBezTo>
                    <a:pt x="6133" y="875"/>
                    <a:pt x="4509" y="56"/>
                    <a:pt x="3085" y="2"/>
                  </a:cubicBezTo>
                  <a:cubicBezTo>
                    <a:pt x="3051" y="1"/>
                    <a:pt x="3017" y="0"/>
                    <a:pt x="2983"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8" name="Google Shape;1958;p57"/>
            <p:cNvSpPr/>
            <p:nvPr/>
          </p:nvSpPr>
          <p:spPr>
            <a:xfrm>
              <a:off x="4271922" y="1550114"/>
              <a:ext cx="65667" cy="29283"/>
            </a:xfrm>
            <a:custGeom>
              <a:avLst/>
              <a:gdLst/>
              <a:ahLst/>
              <a:cxnLst/>
              <a:rect l="l" t="t" r="r" b="b"/>
              <a:pathLst>
                <a:path w="3972" h="1771" extrusionOk="0">
                  <a:moveTo>
                    <a:pt x="3674" y="1"/>
                  </a:moveTo>
                  <a:cubicBezTo>
                    <a:pt x="3527" y="1"/>
                    <a:pt x="3390" y="111"/>
                    <a:pt x="3374" y="264"/>
                  </a:cubicBezTo>
                  <a:cubicBezTo>
                    <a:pt x="3370" y="301"/>
                    <a:pt x="3286" y="1188"/>
                    <a:pt x="2243" y="1188"/>
                  </a:cubicBezTo>
                  <a:cubicBezTo>
                    <a:pt x="2217" y="1188"/>
                    <a:pt x="2191" y="1188"/>
                    <a:pt x="2164" y="1187"/>
                  </a:cubicBezTo>
                  <a:cubicBezTo>
                    <a:pt x="986" y="1140"/>
                    <a:pt x="615" y="352"/>
                    <a:pt x="598" y="318"/>
                  </a:cubicBezTo>
                  <a:cubicBezTo>
                    <a:pt x="551" y="209"/>
                    <a:pt x="444" y="144"/>
                    <a:pt x="332" y="144"/>
                  </a:cubicBezTo>
                  <a:cubicBezTo>
                    <a:pt x="294" y="144"/>
                    <a:pt x="255" y="152"/>
                    <a:pt x="218" y="168"/>
                  </a:cubicBezTo>
                  <a:cubicBezTo>
                    <a:pt x="68" y="235"/>
                    <a:pt x="1" y="406"/>
                    <a:pt x="68" y="552"/>
                  </a:cubicBezTo>
                  <a:cubicBezTo>
                    <a:pt x="89" y="597"/>
                    <a:pt x="586" y="1709"/>
                    <a:pt x="2143" y="1771"/>
                  </a:cubicBezTo>
                  <a:lnTo>
                    <a:pt x="2243" y="1771"/>
                  </a:lnTo>
                  <a:cubicBezTo>
                    <a:pt x="3478" y="1771"/>
                    <a:pt x="3904" y="832"/>
                    <a:pt x="3954" y="322"/>
                  </a:cubicBezTo>
                  <a:cubicBezTo>
                    <a:pt x="3971" y="160"/>
                    <a:pt x="3854" y="17"/>
                    <a:pt x="3692" y="1"/>
                  </a:cubicBezTo>
                  <a:cubicBezTo>
                    <a:pt x="3686" y="1"/>
                    <a:pt x="3680" y="1"/>
                    <a:pt x="3674"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9" name="Google Shape;1959;p57"/>
            <p:cNvSpPr/>
            <p:nvPr/>
          </p:nvSpPr>
          <p:spPr>
            <a:xfrm>
              <a:off x="4260481" y="1601336"/>
              <a:ext cx="92136" cy="36526"/>
            </a:xfrm>
            <a:custGeom>
              <a:avLst/>
              <a:gdLst/>
              <a:ahLst/>
              <a:cxnLst/>
              <a:rect l="l" t="t" r="r" b="b"/>
              <a:pathLst>
                <a:path w="5573" h="2209" extrusionOk="0">
                  <a:moveTo>
                    <a:pt x="5573" y="0"/>
                  </a:moveTo>
                  <a:cubicBezTo>
                    <a:pt x="5573" y="0"/>
                    <a:pt x="3917" y="493"/>
                    <a:pt x="2176" y="493"/>
                  </a:cubicBezTo>
                  <a:cubicBezTo>
                    <a:pt x="1425" y="493"/>
                    <a:pt x="657" y="402"/>
                    <a:pt x="0" y="138"/>
                  </a:cubicBezTo>
                  <a:lnTo>
                    <a:pt x="0" y="138"/>
                  </a:lnTo>
                  <a:cubicBezTo>
                    <a:pt x="0" y="139"/>
                    <a:pt x="677" y="1632"/>
                    <a:pt x="2717" y="2175"/>
                  </a:cubicBezTo>
                  <a:cubicBezTo>
                    <a:pt x="2801" y="2198"/>
                    <a:pt x="2885" y="2208"/>
                    <a:pt x="2970" y="2208"/>
                  </a:cubicBezTo>
                  <a:cubicBezTo>
                    <a:pt x="4206" y="2208"/>
                    <a:pt x="5573" y="0"/>
                    <a:pt x="5573"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0" name="Google Shape;1960;p57"/>
            <p:cNvSpPr/>
            <p:nvPr/>
          </p:nvSpPr>
          <p:spPr>
            <a:xfrm>
              <a:off x="4316993" y="1426126"/>
              <a:ext cx="94086" cy="61692"/>
            </a:xfrm>
            <a:custGeom>
              <a:avLst/>
              <a:gdLst/>
              <a:ahLst/>
              <a:cxnLst/>
              <a:rect l="l" t="t" r="r" b="b"/>
              <a:pathLst>
                <a:path w="5691" h="3731" extrusionOk="0">
                  <a:moveTo>
                    <a:pt x="3097" y="1"/>
                  </a:moveTo>
                  <a:cubicBezTo>
                    <a:pt x="3033" y="1"/>
                    <a:pt x="2970" y="1"/>
                    <a:pt x="2906" y="2"/>
                  </a:cubicBezTo>
                  <a:cubicBezTo>
                    <a:pt x="1675" y="15"/>
                    <a:pt x="527" y="1484"/>
                    <a:pt x="481" y="1547"/>
                  </a:cubicBezTo>
                  <a:cubicBezTo>
                    <a:pt x="452" y="1580"/>
                    <a:pt x="436" y="1618"/>
                    <a:pt x="427" y="1659"/>
                  </a:cubicBezTo>
                  <a:lnTo>
                    <a:pt x="39" y="3375"/>
                  </a:lnTo>
                  <a:cubicBezTo>
                    <a:pt x="1" y="3534"/>
                    <a:pt x="101" y="3688"/>
                    <a:pt x="255" y="3722"/>
                  </a:cubicBezTo>
                  <a:cubicBezTo>
                    <a:pt x="280" y="3730"/>
                    <a:pt x="301" y="3730"/>
                    <a:pt x="322" y="3730"/>
                  </a:cubicBezTo>
                  <a:cubicBezTo>
                    <a:pt x="456" y="3730"/>
                    <a:pt x="573" y="3638"/>
                    <a:pt x="606" y="3505"/>
                  </a:cubicBezTo>
                  <a:lnTo>
                    <a:pt x="978" y="1851"/>
                  </a:lnTo>
                  <a:cubicBezTo>
                    <a:pt x="1295" y="1459"/>
                    <a:pt x="2159" y="591"/>
                    <a:pt x="2915" y="582"/>
                  </a:cubicBezTo>
                  <a:cubicBezTo>
                    <a:pt x="2994" y="581"/>
                    <a:pt x="3074" y="580"/>
                    <a:pt x="3153" y="580"/>
                  </a:cubicBezTo>
                  <a:cubicBezTo>
                    <a:pt x="4262" y="580"/>
                    <a:pt x="5350" y="678"/>
                    <a:pt x="5361" y="678"/>
                  </a:cubicBezTo>
                  <a:cubicBezTo>
                    <a:pt x="5371" y="679"/>
                    <a:pt x="5381" y="680"/>
                    <a:pt x="5390" y="680"/>
                  </a:cubicBezTo>
                  <a:cubicBezTo>
                    <a:pt x="5531" y="680"/>
                    <a:pt x="5667" y="567"/>
                    <a:pt x="5679" y="416"/>
                  </a:cubicBezTo>
                  <a:cubicBezTo>
                    <a:pt x="5691" y="256"/>
                    <a:pt x="5575" y="115"/>
                    <a:pt x="5415" y="102"/>
                  </a:cubicBezTo>
                  <a:cubicBezTo>
                    <a:pt x="5364" y="98"/>
                    <a:pt x="4241" y="1"/>
                    <a:pt x="3097"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1" name="Google Shape;1961;p57"/>
            <p:cNvSpPr/>
            <p:nvPr/>
          </p:nvSpPr>
          <p:spPr>
            <a:xfrm>
              <a:off x="4047741" y="1118050"/>
              <a:ext cx="512904" cy="352807"/>
            </a:xfrm>
            <a:custGeom>
              <a:avLst/>
              <a:gdLst/>
              <a:ahLst/>
              <a:cxnLst/>
              <a:rect l="l" t="t" r="r" b="b"/>
              <a:pathLst>
                <a:path w="31024" h="21337" extrusionOk="0">
                  <a:moveTo>
                    <a:pt x="15134" y="0"/>
                  </a:moveTo>
                  <a:cubicBezTo>
                    <a:pt x="7601" y="0"/>
                    <a:pt x="5770" y="4746"/>
                    <a:pt x="5770" y="4746"/>
                  </a:cubicBezTo>
                  <a:cubicBezTo>
                    <a:pt x="5770" y="4746"/>
                    <a:pt x="5203" y="3202"/>
                    <a:pt x="4626" y="3202"/>
                  </a:cubicBezTo>
                  <a:cubicBezTo>
                    <a:pt x="4467" y="3202"/>
                    <a:pt x="4308" y="3319"/>
                    <a:pt x="4159" y="3619"/>
                  </a:cubicBezTo>
                  <a:cubicBezTo>
                    <a:pt x="3465" y="5009"/>
                    <a:pt x="3482" y="6070"/>
                    <a:pt x="3482" y="6070"/>
                  </a:cubicBezTo>
                  <a:cubicBezTo>
                    <a:pt x="3482" y="6070"/>
                    <a:pt x="1900" y="7247"/>
                    <a:pt x="1203" y="7923"/>
                  </a:cubicBezTo>
                  <a:cubicBezTo>
                    <a:pt x="501" y="8604"/>
                    <a:pt x="1399" y="9346"/>
                    <a:pt x="1399" y="9346"/>
                  </a:cubicBezTo>
                  <a:cubicBezTo>
                    <a:pt x="1399" y="9346"/>
                    <a:pt x="1" y="12845"/>
                    <a:pt x="748" y="15529"/>
                  </a:cubicBezTo>
                  <a:lnTo>
                    <a:pt x="4752" y="21336"/>
                  </a:lnTo>
                  <a:cubicBezTo>
                    <a:pt x="4752" y="21336"/>
                    <a:pt x="4760" y="21336"/>
                    <a:pt x="4777" y="21336"/>
                  </a:cubicBezTo>
                  <a:cubicBezTo>
                    <a:pt x="4971" y="21336"/>
                    <a:pt x="6252" y="21287"/>
                    <a:pt x="7218" y="20022"/>
                  </a:cubicBezTo>
                  <a:cubicBezTo>
                    <a:pt x="7701" y="19386"/>
                    <a:pt x="7796" y="18130"/>
                    <a:pt x="7759" y="16963"/>
                  </a:cubicBezTo>
                  <a:lnTo>
                    <a:pt x="7759" y="16963"/>
                  </a:lnTo>
                  <a:cubicBezTo>
                    <a:pt x="7901" y="17601"/>
                    <a:pt x="8119" y="18105"/>
                    <a:pt x="8452" y="18105"/>
                  </a:cubicBezTo>
                  <a:cubicBezTo>
                    <a:pt x="8552" y="18105"/>
                    <a:pt x="8663" y="18059"/>
                    <a:pt x="8784" y="17959"/>
                  </a:cubicBezTo>
                  <a:cubicBezTo>
                    <a:pt x="10012" y="16949"/>
                    <a:pt x="8179" y="12452"/>
                    <a:pt x="8179" y="12452"/>
                  </a:cubicBezTo>
                  <a:lnTo>
                    <a:pt x="8179" y="12452"/>
                  </a:lnTo>
                  <a:lnTo>
                    <a:pt x="11197" y="12749"/>
                  </a:lnTo>
                  <a:cubicBezTo>
                    <a:pt x="11197" y="12749"/>
                    <a:pt x="14787" y="15901"/>
                    <a:pt x="19785" y="18401"/>
                  </a:cubicBezTo>
                  <a:cubicBezTo>
                    <a:pt x="20771" y="18894"/>
                    <a:pt x="21711" y="19104"/>
                    <a:pt x="22568" y="19104"/>
                  </a:cubicBezTo>
                  <a:cubicBezTo>
                    <a:pt x="26057" y="19104"/>
                    <a:pt x="28157" y="15633"/>
                    <a:pt x="26280" y="13709"/>
                  </a:cubicBezTo>
                  <a:cubicBezTo>
                    <a:pt x="25798" y="13216"/>
                    <a:pt x="25645" y="13037"/>
                    <a:pt x="25712" y="13037"/>
                  </a:cubicBezTo>
                  <a:cubicBezTo>
                    <a:pt x="25892" y="13037"/>
                    <a:pt x="27642" y="14312"/>
                    <a:pt x="28925" y="14312"/>
                  </a:cubicBezTo>
                  <a:cubicBezTo>
                    <a:pt x="29495" y="14312"/>
                    <a:pt x="29973" y="14060"/>
                    <a:pt x="30180" y="13334"/>
                  </a:cubicBezTo>
                  <a:cubicBezTo>
                    <a:pt x="31023" y="10361"/>
                    <a:pt x="23262" y="141"/>
                    <a:pt x="15455" y="3"/>
                  </a:cubicBezTo>
                  <a:cubicBezTo>
                    <a:pt x="15347" y="1"/>
                    <a:pt x="15240" y="0"/>
                    <a:pt x="15134"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2" name="Google Shape;1962;p57"/>
            <p:cNvSpPr/>
            <p:nvPr/>
          </p:nvSpPr>
          <p:spPr>
            <a:xfrm>
              <a:off x="4172621" y="1247808"/>
              <a:ext cx="234183" cy="139374"/>
            </a:xfrm>
            <a:custGeom>
              <a:avLst/>
              <a:gdLst/>
              <a:ahLst/>
              <a:cxnLst/>
              <a:rect l="l" t="t" r="r" b="b"/>
              <a:pathLst>
                <a:path w="14165" h="8429" extrusionOk="0">
                  <a:moveTo>
                    <a:pt x="162" y="0"/>
                  </a:moveTo>
                  <a:cubicBezTo>
                    <a:pt x="119" y="0"/>
                    <a:pt x="76" y="19"/>
                    <a:pt x="50" y="58"/>
                  </a:cubicBezTo>
                  <a:cubicBezTo>
                    <a:pt x="0" y="120"/>
                    <a:pt x="12" y="213"/>
                    <a:pt x="75" y="263"/>
                  </a:cubicBezTo>
                  <a:cubicBezTo>
                    <a:pt x="112" y="288"/>
                    <a:pt x="3665" y="2972"/>
                    <a:pt x="6212" y="5389"/>
                  </a:cubicBezTo>
                  <a:cubicBezTo>
                    <a:pt x="8291" y="7364"/>
                    <a:pt x="11363" y="8428"/>
                    <a:pt x="13112" y="8428"/>
                  </a:cubicBezTo>
                  <a:cubicBezTo>
                    <a:pt x="13501" y="8428"/>
                    <a:pt x="13827" y="8374"/>
                    <a:pt x="14060" y="8270"/>
                  </a:cubicBezTo>
                  <a:cubicBezTo>
                    <a:pt x="14131" y="8236"/>
                    <a:pt x="14164" y="8149"/>
                    <a:pt x="14131" y="8074"/>
                  </a:cubicBezTo>
                  <a:cubicBezTo>
                    <a:pt x="14106" y="8021"/>
                    <a:pt x="14050" y="7990"/>
                    <a:pt x="13996" y="7990"/>
                  </a:cubicBezTo>
                  <a:cubicBezTo>
                    <a:pt x="13976" y="7990"/>
                    <a:pt x="13957" y="7994"/>
                    <a:pt x="13939" y="8002"/>
                  </a:cubicBezTo>
                  <a:cubicBezTo>
                    <a:pt x="13752" y="8088"/>
                    <a:pt x="13477" y="8132"/>
                    <a:pt x="13135" y="8132"/>
                  </a:cubicBezTo>
                  <a:cubicBezTo>
                    <a:pt x="11548" y="8132"/>
                    <a:pt x="8535" y="7193"/>
                    <a:pt x="6412" y="5180"/>
                  </a:cubicBezTo>
                  <a:cubicBezTo>
                    <a:pt x="3852" y="2750"/>
                    <a:pt x="288" y="58"/>
                    <a:pt x="251" y="29"/>
                  </a:cubicBezTo>
                  <a:cubicBezTo>
                    <a:pt x="224" y="10"/>
                    <a:pt x="193" y="0"/>
                    <a:pt x="16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3" name="Google Shape;1963;p57"/>
            <p:cNvSpPr/>
            <p:nvPr/>
          </p:nvSpPr>
          <p:spPr>
            <a:xfrm>
              <a:off x="4165644" y="1183078"/>
              <a:ext cx="194637" cy="125418"/>
            </a:xfrm>
            <a:custGeom>
              <a:avLst/>
              <a:gdLst/>
              <a:ahLst/>
              <a:cxnLst/>
              <a:rect l="l" t="t" r="r" b="b"/>
              <a:pathLst>
                <a:path w="11773" h="7585" extrusionOk="0">
                  <a:moveTo>
                    <a:pt x="5365" y="0"/>
                  </a:moveTo>
                  <a:cubicBezTo>
                    <a:pt x="2212" y="0"/>
                    <a:pt x="280" y="1970"/>
                    <a:pt x="259" y="1994"/>
                  </a:cubicBezTo>
                  <a:lnTo>
                    <a:pt x="0" y="2266"/>
                  </a:lnTo>
                  <a:lnTo>
                    <a:pt x="0" y="2266"/>
                  </a:lnTo>
                  <a:lnTo>
                    <a:pt x="372" y="2241"/>
                  </a:lnTo>
                  <a:cubicBezTo>
                    <a:pt x="378" y="2240"/>
                    <a:pt x="490" y="2233"/>
                    <a:pt x="679" y="2233"/>
                  </a:cubicBezTo>
                  <a:cubicBezTo>
                    <a:pt x="1580" y="2233"/>
                    <a:pt x="4214" y="2390"/>
                    <a:pt x="5164" y="4124"/>
                  </a:cubicBezTo>
                  <a:cubicBezTo>
                    <a:pt x="6387" y="6357"/>
                    <a:pt x="11368" y="7530"/>
                    <a:pt x="11580" y="7580"/>
                  </a:cubicBezTo>
                  <a:cubicBezTo>
                    <a:pt x="11588" y="7584"/>
                    <a:pt x="11602" y="7584"/>
                    <a:pt x="11610" y="7584"/>
                  </a:cubicBezTo>
                  <a:cubicBezTo>
                    <a:pt x="11677" y="7584"/>
                    <a:pt x="11739" y="7538"/>
                    <a:pt x="11752" y="7472"/>
                  </a:cubicBezTo>
                  <a:cubicBezTo>
                    <a:pt x="11773" y="7392"/>
                    <a:pt x="11723" y="7313"/>
                    <a:pt x="11644" y="7297"/>
                  </a:cubicBezTo>
                  <a:cubicBezTo>
                    <a:pt x="11594" y="7284"/>
                    <a:pt x="6579" y="6102"/>
                    <a:pt x="5419" y="3985"/>
                  </a:cubicBezTo>
                  <a:cubicBezTo>
                    <a:pt x="4409" y="2141"/>
                    <a:pt x="1766" y="1944"/>
                    <a:pt x="752" y="1940"/>
                  </a:cubicBezTo>
                  <a:cubicBezTo>
                    <a:pt x="1382" y="1422"/>
                    <a:pt x="3020" y="293"/>
                    <a:pt x="5360" y="293"/>
                  </a:cubicBezTo>
                  <a:cubicBezTo>
                    <a:pt x="5979" y="293"/>
                    <a:pt x="6648" y="372"/>
                    <a:pt x="7360" y="563"/>
                  </a:cubicBezTo>
                  <a:cubicBezTo>
                    <a:pt x="7373" y="566"/>
                    <a:pt x="7386" y="568"/>
                    <a:pt x="7399" y="568"/>
                  </a:cubicBezTo>
                  <a:cubicBezTo>
                    <a:pt x="7464" y="568"/>
                    <a:pt x="7522" y="525"/>
                    <a:pt x="7540" y="458"/>
                  </a:cubicBezTo>
                  <a:cubicBezTo>
                    <a:pt x="7561" y="378"/>
                    <a:pt x="7515" y="299"/>
                    <a:pt x="7436" y="278"/>
                  </a:cubicBezTo>
                  <a:cubicBezTo>
                    <a:pt x="6698" y="82"/>
                    <a:pt x="6006" y="0"/>
                    <a:pt x="536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4" name="Google Shape;1964;p57"/>
            <p:cNvSpPr/>
            <p:nvPr/>
          </p:nvSpPr>
          <p:spPr>
            <a:xfrm>
              <a:off x="4140446" y="1265913"/>
              <a:ext cx="71652" cy="135207"/>
            </a:xfrm>
            <a:custGeom>
              <a:avLst/>
              <a:gdLst/>
              <a:ahLst/>
              <a:cxnLst/>
              <a:rect l="l" t="t" r="r" b="b"/>
              <a:pathLst>
                <a:path w="4334" h="8177" extrusionOk="0">
                  <a:moveTo>
                    <a:pt x="164" y="1"/>
                  </a:moveTo>
                  <a:cubicBezTo>
                    <a:pt x="136" y="1"/>
                    <a:pt x="108" y="8"/>
                    <a:pt x="83" y="23"/>
                  </a:cubicBezTo>
                  <a:cubicBezTo>
                    <a:pt x="17" y="69"/>
                    <a:pt x="0" y="162"/>
                    <a:pt x="42" y="228"/>
                  </a:cubicBezTo>
                  <a:cubicBezTo>
                    <a:pt x="83" y="287"/>
                    <a:pt x="3941" y="6160"/>
                    <a:pt x="1557" y="7913"/>
                  </a:cubicBezTo>
                  <a:cubicBezTo>
                    <a:pt x="1490" y="7964"/>
                    <a:pt x="1478" y="8052"/>
                    <a:pt x="1524" y="8118"/>
                  </a:cubicBezTo>
                  <a:cubicBezTo>
                    <a:pt x="1553" y="8156"/>
                    <a:pt x="1599" y="8177"/>
                    <a:pt x="1645" y="8177"/>
                  </a:cubicBezTo>
                  <a:cubicBezTo>
                    <a:pt x="1675" y="8177"/>
                    <a:pt x="1704" y="8168"/>
                    <a:pt x="1729" y="8148"/>
                  </a:cubicBezTo>
                  <a:cubicBezTo>
                    <a:pt x="4334" y="6235"/>
                    <a:pt x="451" y="316"/>
                    <a:pt x="284" y="65"/>
                  </a:cubicBezTo>
                  <a:cubicBezTo>
                    <a:pt x="258" y="23"/>
                    <a:pt x="211" y="1"/>
                    <a:pt x="16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5" name="Google Shape;1965;p57"/>
            <p:cNvSpPr/>
            <p:nvPr/>
          </p:nvSpPr>
          <p:spPr>
            <a:xfrm>
              <a:off x="3737684" y="1823535"/>
              <a:ext cx="325310" cy="579916"/>
            </a:xfrm>
            <a:custGeom>
              <a:avLst/>
              <a:gdLst/>
              <a:ahLst/>
              <a:cxnLst/>
              <a:rect l="l" t="t" r="r" b="b"/>
              <a:pathLst>
                <a:path w="19677" h="35072" extrusionOk="0">
                  <a:moveTo>
                    <a:pt x="10855" y="0"/>
                  </a:moveTo>
                  <a:cubicBezTo>
                    <a:pt x="10855" y="0"/>
                    <a:pt x="0" y="29594"/>
                    <a:pt x="501" y="32892"/>
                  </a:cubicBezTo>
                  <a:cubicBezTo>
                    <a:pt x="760" y="34596"/>
                    <a:pt x="2401" y="35072"/>
                    <a:pt x="4176" y="35072"/>
                  </a:cubicBezTo>
                  <a:cubicBezTo>
                    <a:pt x="5842" y="35072"/>
                    <a:pt x="7626" y="34653"/>
                    <a:pt x="8497" y="34437"/>
                  </a:cubicBezTo>
                  <a:cubicBezTo>
                    <a:pt x="10295" y="33990"/>
                    <a:pt x="17193" y="22998"/>
                    <a:pt x="17264" y="20636"/>
                  </a:cubicBezTo>
                  <a:cubicBezTo>
                    <a:pt x="17264" y="20636"/>
                    <a:pt x="18536" y="19997"/>
                    <a:pt x="18958" y="18089"/>
                  </a:cubicBezTo>
                  <a:cubicBezTo>
                    <a:pt x="19384" y="16177"/>
                    <a:pt x="19676" y="9351"/>
                    <a:pt x="16917" y="4258"/>
                  </a:cubicBezTo>
                  <a:lnTo>
                    <a:pt x="10855"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6" name="Google Shape;1966;p57"/>
            <p:cNvSpPr/>
            <p:nvPr/>
          </p:nvSpPr>
          <p:spPr>
            <a:xfrm>
              <a:off x="3732856" y="1818756"/>
              <a:ext cx="335163" cy="589456"/>
            </a:xfrm>
            <a:custGeom>
              <a:avLst/>
              <a:gdLst/>
              <a:ahLst/>
              <a:cxnLst/>
              <a:rect l="l" t="t" r="r" b="b"/>
              <a:pathLst>
                <a:path w="20273" h="35649" extrusionOk="0">
                  <a:moveTo>
                    <a:pt x="11149" y="0"/>
                  </a:moveTo>
                  <a:cubicBezTo>
                    <a:pt x="11032" y="0"/>
                    <a:pt x="10918" y="72"/>
                    <a:pt x="10876" y="189"/>
                  </a:cubicBezTo>
                  <a:cubicBezTo>
                    <a:pt x="10433" y="1399"/>
                    <a:pt x="1" y="29892"/>
                    <a:pt x="506" y="33227"/>
                  </a:cubicBezTo>
                  <a:cubicBezTo>
                    <a:pt x="623" y="33979"/>
                    <a:pt x="990" y="34571"/>
                    <a:pt x="1604" y="34981"/>
                  </a:cubicBezTo>
                  <a:cubicBezTo>
                    <a:pt x="2271" y="35428"/>
                    <a:pt x="3228" y="35648"/>
                    <a:pt x="4459" y="35648"/>
                  </a:cubicBezTo>
                  <a:cubicBezTo>
                    <a:pt x="5662" y="35648"/>
                    <a:pt x="7131" y="35436"/>
                    <a:pt x="8859" y="35010"/>
                  </a:cubicBezTo>
                  <a:cubicBezTo>
                    <a:pt x="10880" y="34509"/>
                    <a:pt x="17471" y="23692"/>
                    <a:pt x="17831" y="21100"/>
                  </a:cubicBezTo>
                  <a:cubicBezTo>
                    <a:pt x="18202" y="20858"/>
                    <a:pt x="19167" y="20093"/>
                    <a:pt x="19534" y="18440"/>
                  </a:cubicBezTo>
                  <a:cubicBezTo>
                    <a:pt x="19964" y="16507"/>
                    <a:pt x="20273" y="9590"/>
                    <a:pt x="17463" y="4405"/>
                  </a:cubicBezTo>
                  <a:cubicBezTo>
                    <a:pt x="17412" y="4307"/>
                    <a:pt x="17313" y="4253"/>
                    <a:pt x="17210" y="4253"/>
                  </a:cubicBezTo>
                  <a:cubicBezTo>
                    <a:pt x="17163" y="4253"/>
                    <a:pt x="17115" y="4264"/>
                    <a:pt x="17071" y="4288"/>
                  </a:cubicBezTo>
                  <a:cubicBezTo>
                    <a:pt x="16929" y="4368"/>
                    <a:pt x="16879" y="4543"/>
                    <a:pt x="16954" y="4685"/>
                  </a:cubicBezTo>
                  <a:cubicBezTo>
                    <a:pt x="19685" y="9719"/>
                    <a:pt x="19384" y="16436"/>
                    <a:pt x="18966" y="18315"/>
                  </a:cubicBezTo>
                  <a:cubicBezTo>
                    <a:pt x="18583" y="20052"/>
                    <a:pt x="17467" y="20640"/>
                    <a:pt x="17421" y="20665"/>
                  </a:cubicBezTo>
                  <a:cubicBezTo>
                    <a:pt x="17325" y="20711"/>
                    <a:pt x="17267" y="20808"/>
                    <a:pt x="17263" y="20916"/>
                  </a:cubicBezTo>
                  <a:cubicBezTo>
                    <a:pt x="17200" y="23170"/>
                    <a:pt x="10329" y="34045"/>
                    <a:pt x="8718" y="34446"/>
                  </a:cubicBezTo>
                  <a:cubicBezTo>
                    <a:pt x="6886" y="34898"/>
                    <a:pt x="5505" y="35066"/>
                    <a:pt x="4464" y="35066"/>
                  </a:cubicBezTo>
                  <a:cubicBezTo>
                    <a:pt x="3151" y="35066"/>
                    <a:pt x="2379" y="34799"/>
                    <a:pt x="1926" y="34496"/>
                  </a:cubicBezTo>
                  <a:cubicBezTo>
                    <a:pt x="1450" y="34175"/>
                    <a:pt x="1174" y="33732"/>
                    <a:pt x="1082" y="33139"/>
                  </a:cubicBezTo>
                  <a:cubicBezTo>
                    <a:pt x="693" y="30584"/>
                    <a:pt x="7674" y="10600"/>
                    <a:pt x="11423" y="389"/>
                  </a:cubicBezTo>
                  <a:cubicBezTo>
                    <a:pt x="11477" y="239"/>
                    <a:pt x="11398" y="72"/>
                    <a:pt x="11248" y="18"/>
                  </a:cubicBezTo>
                  <a:cubicBezTo>
                    <a:pt x="11215" y="6"/>
                    <a:pt x="11182" y="0"/>
                    <a:pt x="11149"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7" name="Google Shape;1967;p57"/>
            <p:cNvSpPr/>
            <p:nvPr/>
          </p:nvSpPr>
          <p:spPr>
            <a:xfrm>
              <a:off x="3758946" y="1826428"/>
              <a:ext cx="213699" cy="488742"/>
            </a:xfrm>
            <a:custGeom>
              <a:avLst/>
              <a:gdLst/>
              <a:ahLst/>
              <a:cxnLst/>
              <a:rect l="l" t="t" r="r" b="b"/>
              <a:pathLst>
                <a:path w="12926" h="29558" extrusionOk="0">
                  <a:moveTo>
                    <a:pt x="9816" y="0"/>
                  </a:moveTo>
                  <a:cubicBezTo>
                    <a:pt x="6772" y="8299"/>
                    <a:pt x="1629" y="22953"/>
                    <a:pt x="1" y="29557"/>
                  </a:cubicBezTo>
                  <a:cubicBezTo>
                    <a:pt x="539" y="29027"/>
                    <a:pt x="1215" y="28727"/>
                    <a:pt x="1876" y="28727"/>
                  </a:cubicBezTo>
                  <a:cubicBezTo>
                    <a:pt x="1934" y="28727"/>
                    <a:pt x="1992" y="28727"/>
                    <a:pt x="2051" y="28735"/>
                  </a:cubicBezTo>
                  <a:cubicBezTo>
                    <a:pt x="2427" y="28764"/>
                    <a:pt x="3357" y="28827"/>
                    <a:pt x="4585" y="28906"/>
                  </a:cubicBezTo>
                  <a:cubicBezTo>
                    <a:pt x="5082" y="25933"/>
                    <a:pt x="5495" y="22865"/>
                    <a:pt x="6063" y="20916"/>
                  </a:cubicBezTo>
                  <a:cubicBezTo>
                    <a:pt x="7165" y="17129"/>
                    <a:pt x="10747" y="7331"/>
                    <a:pt x="12926" y="2180"/>
                  </a:cubicBezTo>
                  <a:lnTo>
                    <a:pt x="9816" y="0"/>
                  </a:ln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8" name="Google Shape;1968;p57"/>
            <p:cNvSpPr/>
            <p:nvPr/>
          </p:nvSpPr>
          <p:spPr>
            <a:xfrm>
              <a:off x="3752184" y="1823535"/>
              <a:ext cx="169045" cy="499506"/>
            </a:xfrm>
            <a:custGeom>
              <a:avLst/>
              <a:gdLst/>
              <a:ahLst/>
              <a:cxnLst/>
              <a:rect l="l" t="t" r="r" b="b"/>
              <a:pathLst>
                <a:path w="10225" h="30209" extrusionOk="0">
                  <a:moveTo>
                    <a:pt x="9978" y="0"/>
                  </a:moveTo>
                  <a:cubicBezTo>
                    <a:pt x="9978" y="0"/>
                    <a:pt x="1892" y="22054"/>
                    <a:pt x="0" y="30208"/>
                  </a:cubicBezTo>
                  <a:cubicBezTo>
                    <a:pt x="125" y="30033"/>
                    <a:pt x="264" y="29874"/>
                    <a:pt x="410" y="29732"/>
                  </a:cubicBezTo>
                  <a:cubicBezTo>
                    <a:pt x="2038" y="23128"/>
                    <a:pt x="7181" y="8474"/>
                    <a:pt x="10225" y="175"/>
                  </a:cubicBezTo>
                  <a:lnTo>
                    <a:pt x="9978" y="0"/>
                  </a:lnTo>
                  <a:close/>
                </a:path>
              </a:pathLst>
            </a:custGeom>
            <a:solidFill>
              <a:srgbClr val="35351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9" name="Google Shape;1969;p57"/>
            <p:cNvSpPr/>
            <p:nvPr/>
          </p:nvSpPr>
          <p:spPr>
            <a:xfrm>
              <a:off x="3728194" y="2306175"/>
              <a:ext cx="328302" cy="149146"/>
            </a:xfrm>
            <a:custGeom>
              <a:avLst/>
              <a:gdLst/>
              <a:ahLst/>
              <a:cxnLst/>
              <a:rect l="l" t="t" r="r" b="b"/>
              <a:pathLst>
                <a:path w="19858" h="9020" extrusionOk="0">
                  <a:moveTo>
                    <a:pt x="3740" y="0"/>
                  </a:moveTo>
                  <a:cubicBezTo>
                    <a:pt x="1991" y="0"/>
                    <a:pt x="0" y="2447"/>
                    <a:pt x="1640" y="5751"/>
                  </a:cubicBezTo>
                  <a:cubicBezTo>
                    <a:pt x="2876" y="8236"/>
                    <a:pt x="4637" y="9020"/>
                    <a:pt x="6783" y="9020"/>
                  </a:cubicBezTo>
                  <a:cubicBezTo>
                    <a:pt x="7571" y="9020"/>
                    <a:pt x="8411" y="8914"/>
                    <a:pt x="9296" y="8748"/>
                  </a:cubicBezTo>
                  <a:cubicBezTo>
                    <a:pt x="12586" y="8127"/>
                    <a:pt x="19858" y="3684"/>
                    <a:pt x="19858" y="3684"/>
                  </a:cubicBezTo>
                  <a:lnTo>
                    <a:pt x="19636" y="1000"/>
                  </a:lnTo>
                  <a:cubicBezTo>
                    <a:pt x="19636" y="1000"/>
                    <a:pt x="5668" y="153"/>
                    <a:pt x="3890" y="6"/>
                  </a:cubicBezTo>
                  <a:cubicBezTo>
                    <a:pt x="3840" y="2"/>
                    <a:pt x="3790" y="0"/>
                    <a:pt x="3740" y="0"/>
                  </a:cubicBez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0" name="Google Shape;1970;p57"/>
            <p:cNvSpPr/>
            <p:nvPr/>
          </p:nvSpPr>
          <p:spPr>
            <a:xfrm>
              <a:off x="3736659" y="2301397"/>
              <a:ext cx="324748" cy="158769"/>
            </a:xfrm>
            <a:custGeom>
              <a:avLst/>
              <a:gdLst/>
              <a:ahLst/>
              <a:cxnLst/>
              <a:rect l="l" t="t" r="r" b="b"/>
              <a:pathLst>
                <a:path w="19643" h="9602" extrusionOk="0">
                  <a:moveTo>
                    <a:pt x="3228" y="580"/>
                  </a:moveTo>
                  <a:cubicBezTo>
                    <a:pt x="3269" y="580"/>
                    <a:pt x="3311" y="584"/>
                    <a:pt x="3353" y="584"/>
                  </a:cubicBezTo>
                  <a:cubicBezTo>
                    <a:pt x="4985" y="717"/>
                    <a:pt x="16958" y="1447"/>
                    <a:pt x="18854" y="1565"/>
                  </a:cubicBezTo>
                  <a:lnTo>
                    <a:pt x="19041" y="3819"/>
                  </a:lnTo>
                  <a:cubicBezTo>
                    <a:pt x="17977" y="4458"/>
                    <a:pt x="11673" y="8198"/>
                    <a:pt x="8729" y="8749"/>
                  </a:cubicBezTo>
                  <a:cubicBezTo>
                    <a:pt x="7857" y="8914"/>
                    <a:pt x="7040" y="9016"/>
                    <a:pt x="6280" y="9016"/>
                  </a:cubicBezTo>
                  <a:cubicBezTo>
                    <a:pt x="4204" y="9016"/>
                    <a:pt x="2554" y="8254"/>
                    <a:pt x="1390" y="5911"/>
                  </a:cubicBezTo>
                  <a:cubicBezTo>
                    <a:pt x="619" y="4358"/>
                    <a:pt x="614" y="2821"/>
                    <a:pt x="1374" y="1698"/>
                  </a:cubicBezTo>
                  <a:cubicBezTo>
                    <a:pt x="1841" y="1010"/>
                    <a:pt x="2559" y="580"/>
                    <a:pt x="3228" y="580"/>
                  </a:cubicBezTo>
                  <a:close/>
                  <a:moveTo>
                    <a:pt x="3224" y="1"/>
                  </a:moveTo>
                  <a:cubicBezTo>
                    <a:pt x="2362" y="1"/>
                    <a:pt x="1476" y="513"/>
                    <a:pt x="894" y="1372"/>
                  </a:cubicBezTo>
                  <a:cubicBezTo>
                    <a:pt x="12" y="2675"/>
                    <a:pt x="0" y="4424"/>
                    <a:pt x="869" y="6170"/>
                  </a:cubicBezTo>
                  <a:cubicBezTo>
                    <a:pt x="2201" y="8850"/>
                    <a:pt x="4158" y="9601"/>
                    <a:pt x="6274" y="9601"/>
                  </a:cubicBezTo>
                  <a:cubicBezTo>
                    <a:pt x="7114" y="9601"/>
                    <a:pt x="7978" y="9484"/>
                    <a:pt x="8838" y="9322"/>
                  </a:cubicBezTo>
                  <a:cubicBezTo>
                    <a:pt x="12145" y="8699"/>
                    <a:pt x="19195" y="4403"/>
                    <a:pt x="19496" y="4224"/>
                  </a:cubicBezTo>
                  <a:cubicBezTo>
                    <a:pt x="19588" y="4166"/>
                    <a:pt x="19642" y="4061"/>
                    <a:pt x="19634" y="3952"/>
                  </a:cubicBezTo>
                  <a:lnTo>
                    <a:pt x="19413" y="1264"/>
                  </a:lnTo>
                  <a:cubicBezTo>
                    <a:pt x="19400" y="1122"/>
                    <a:pt x="19287" y="1010"/>
                    <a:pt x="19141" y="1002"/>
                  </a:cubicBezTo>
                  <a:cubicBezTo>
                    <a:pt x="19004" y="993"/>
                    <a:pt x="5160" y="150"/>
                    <a:pt x="3399" y="8"/>
                  </a:cubicBezTo>
                  <a:cubicBezTo>
                    <a:pt x="3341" y="3"/>
                    <a:pt x="3282" y="1"/>
                    <a:pt x="3224"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1" name="Google Shape;1971;p57"/>
            <p:cNvSpPr/>
            <p:nvPr/>
          </p:nvSpPr>
          <p:spPr>
            <a:xfrm>
              <a:off x="4015087" y="2235526"/>
              <a:ext cx="222610" cy="157413"/>
            </a:xfrm>
            <a:custGeom>
              <a:avLst/>
              <a:gdLst/>
              <a:ahLst/>
              <a:cxnLst/>
              <a:rect l="l" t="t" r="r" b="b"/>
              <a:pathLst>
                <a:path w="13465" h="9520" extrusionOk="0">
                  <a:moveTo>
                    <a:pt x="6766" y="0"/>
                  </a:moveTo>
                  <a:cubicBezTo>
                    <a:pt x="6273" y="0"/>
                    <a:pt x="4505" y="1871"/>
                    <a:pt x="4505" y="1871"/>
                  </a:cubicBezTo>
                  <a:cubicBezTo>
                    <a:pt x="1378" y="5570"/>
                    <a:pt x="1" y="9519"/>
                    <a:pt x="1" y="9519"/>
                  </a:cubicBezTo>
                  <a:cubicBezTo>
                    <a:pt x="1" y="9519"/>
                    <a:pt x="966" y="8965"/>
                    <a:pt x="2116" y="8965"/>
                  </a:cubicBezTo>
                  <a:cubicBezTo>
                    <a:pt x="2209" y="8965"/>
                    <a:pt x="2303" y="8968"/>
                    <a:pt x="2397" y="8976"/>
                  </a:cubicBezTo>
                  <a:cubicBezTo>
                    <a:pt x="2446" y="8980"/>
                    <a:pt x="2499" y="8982"/>
                    <a:pt x="2554" y="8982"/>
                  </a:cubicBezTo>
                  <a:cubicBezTo>
                    <a:pt x="3930" y="8982"/>
                    <a:pt x="7199" y="7786"/>
                    <a:pt x="7199" y="7786"/>
                  </a:cubicBezTo>
                  <a:cubicBezTo>
                    <a:pt x="7199" y="7786"/>
                    <a:pt x="8910" y="9034"/>
                    <a:pt x="9862" y="9114"/>
                  </a:cubicBezTo>
                  <a:cubicBezTo>
                    <a:pt x="9884" y="9115"/>
                    <a:pt x="9905" y="9116"/>
                    <a:pt x="9926" y="9116"/>
                  </a:cubicBezTo>
                  <a:cubicBezTo>
                    <a:pt x="10808" y="9116"/>
                    <a:pt x="10696" y="7599"/>
                    <a:pt x="10696" y="7599"/>
                  </a:cubicBezTo>
                  <a:lnTo>
                    <a:pt x="10696" y="7599"/>
                  </a:lnTo>
                  <a:cubicBezTo>
                    <a:pt x="10696" y="7599"/>
                    <a:pt x="10820" y="7609"/>
                    <a:pt x="10996" y="7609"/>
                  </a:cubicBezTo>
                  <a:cubicBezTo>
                    <a:pt x="11382" y="7609"/>
                    <a:pt x="12019" y="7559"/>
                    <a:pt x="12137" y="7244"/>
                  </a:cubicBezTo>
                  <a:cubicBezTo>
                    <a:pt x="12304" y="6801"/>
                    <a:pt x="11890" y="6318"/>
                    <a:pt x="12403" y="6318"/>
                  </a:cubicBezTo>
                  <a:cubicBezTo>
                    <a:pt x="12428" y="6318"/>
                    <a:pt x="12455" y="6319"/>
                    <a:pt x="12484" y="6321"/>
                  </a:cubicBezTo>
                  <a:cubicBezTo>
                    <a:pt x="12567" y="6328"/>
                    <a:pt x="12645" y="6331"/>
                    <a:pt x="12718" y="6331"/>
                  </a:cubicBezTo>
                  <a:cubicBezTo>
                    <a:pt x="13197" y="6331"/>
                    <a:pt x="13441" y="6179"/>
                    <a:pt x="13452" y="5766"/>
                  </a:cubicBezTo>
                  <a:cubicBezTo>
                    <a:pt x="13465" y="5294"/>
                    <a:pt x="10835" y="2865"/>
                    <a:pt x="10208" y="2497"/>
                  </a:cubicBezTo>
                  <a:cubicBezTo>
                    <a:pt x="9582" y="2130"/>
                    <a:pt x="7519" y="1959"/>
                    <a:pt x="7519" y="1959"/>
                  </a:cubicBezTo>
                  <a:cubicBezTo>
                    <a:pt x="7519" y="1959"/>
                    <a:pt x="9912" y="1679"/>
                    <a:pt x="10396" y="1404"/>
                  </a:cubicBezTo>
                  <a:cubicBezTo>
                    <a:pt x="10885" y="1128"/>
                    <a:pt x="11348" y="1483"/>
                    <a:pt x="11056" y="668"/>
                  </a:cubicBezTo>
                  <a:cubicBezTo>
                    <a:pt x="10816" y="9"/>
                    <a:pt x="8498" y="5"/>
                    <a:pt x="7355" y="5"/>
                  </a:cubicBezTo>
                  <a:cubicBezTo>
                    <a:pt x="7342" y="5"/>
                    <a:pt x="7328" y="5"/>
                    <a:pt x="7315" y="5"/>
                  </a:cubicBezTo>
                  <a:cubicBezTo>
                    <a:pt x="7209" y="7"/>
                    <a:pt x="7115" y="8"/>
                    <a:pt x="7034" y="8"/>
                  </a:cubicBezTo>
                  <a:cubicBezTo>
                    <a:pt x="6919" y="8"/>
                    <a:pt x="6832" y="6"/>
                    <a:pt x="6781" y="1"/>
                  </a:cubicBezTo>
                  <a:cubicBezTo>
                    <a:pt x="6776" y="1"/>
                    <a:pt x="6771" y="0"/>
                    <a:pt x="676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2" name="Google Shape;1972;p57"/>
            <p:cNvSpPr/>
            <p:nvPr/>
          </p:nvSpPr>
          <p:spPr>
            <a:xfrm>
              <a:off x="4009929" y="2230748"/>
              <a:ext cx="232745" cy="167003"/>
            </a:xfrm>
            <a:custGeom>
              <a:avLst/>
              <a:gdLst/>
              <a:ahLst/>
              <a:cxnLst/>
              <a:rect l="l" t="t" r="r" b="b"/>
              <a:pathLst>
                <a:path w="14078" h="10100" extrusionOk="0">
                  <a:moveTo>
                    <a:pt x="7072" y="578"/>
                  </a:moveTo>
                  <a:cubicBezTo>
                    <a:pt x="7160" y="586"/>
                    <a:pt x="7355" y="586"/>
                    <a:pt x="7615" y="586"/>
                  </a:cubicBezTo>
                  <a:cubicBezTo>
                    <a:pt x="7723" y="585"/>
                    <a:pt x="7827" y="584"/>
                    <a:pt x="7928" y="584"/>
                  </a:cubicBezTo>
                  <a:cubicBezTo>
                    <a:pt x="10526" y="584"/>
                    <a:pt x="11032" y="885"/>
                    <a:pt x="11092" y="1053"/>
                  </a:cubicBezTo>
                  <a:cubicBezTo>
                    <a:pt x="11130" y="1154"/>
                    <a:pt x="11147" y="1221"/>
                    <a:pt x="11159" y="1267"/>
                  </a:cubicBezTo>
                  <a:cubicBezTo>
                    <a:pt x="11143" y="1271"/>
                    <a:pt x="11130" y="1271"/>
                    <a:pt x="11117" y="1275"/>
                  </a:cubicBezTo>
                  <a:cubicBezTo>
                    <a:pt x="10971" y="1292"/>
                    <a:pt x="10775" y="1321"/>
                    <a:pt x="10566" y="1442"/>
                  </a:cubicBezTo>
                  <a:cubicBezTo>
                    <a:pt x="10249" y="1622"/>
                    <a:pt x="8700" y="1855"/>
                    <a:pt x="7798" y="1959"/>
                  </a:cubicBezTo>
                  <a:cubicBezTo>
                    <a:pt x="7652" y="1976"/>
                    <a:pt x="7540" y="2105"/>
                    <a:pt x="7544" y="2252"/>
                  </a:cubicBezTo>
                  <a:cubicBezTo>
                    <a:pt x="7548" y="2402"/>
                    <a:pt x="7661" y="2527"/>
                    <a:pt x="7811" y="2539"/>
                  </a:cubicBezTo>
                  <a:cubicBezTo>
                    <a:pt x="8366" y="2581"/>
                    <a:pt x="9906" y="2761"/>
                    <a:pt x="10374" y="3036"/>
                  </a:cubicBezTo>
                  <a:cubicBezTo>
                    <a:pt x="11042" y="3429"/>
                    <a:pt x="13367" y="5650"/>
                    <a:pt x="13472" y="6046"/>
                  </a:cubicBezTo>
                  <a:cubicBezTo>
                    <a:pt x="13472" y="6196"/>
                    <a:pt x="13426" y="6238"/>
                    <a:pt x="13413" y="6251"/>
                  </a:cubicBezTo>
                  <a:cubicBezTo>
                    <a:pt x="13376" y="6281"/>
                    <a:pt x="13279" y="6331"/>
                    <a:pt x="13028" y="6331"/>
                  </a:cubicBezTo>
                  <a:cubicBezTo>
                    <a:pt x="12968" y="6331"/>
                    <a:pt x="12899" y="6328"/>
                    <a:pt x="12821" y="6322"/>
                  </a:cubicBezTo>
                  <a:cubicBezTo>
                    <a:pt x="12787" y="6319"/>
                    <a:pt x="12750" y="6317"/>
                    <a:pt x="12711" y="6317"/>
                  </a:cubicBezTo>
                  <a:cubicBezTo>
                    <a:pt x="12568" y="6317"/>
                    <a:pt x="12403" y="6344"/>
                    <a:pt x="12282" y="6472"/>
                  </a:cubicBezTo>
                  <a:cubicBezTo>
                    <a:pt x="12119" y="6647"/>
                    <a:pt x="12152" y="6873"/>
                    <a:pt x="12182" y="7057"/>
                  </a:cubicBezTo>
                  <a:cubicBezTo>
                    <a:pt x="12199" y="7186"/>
                    <a:pt x="12220" y="7324"/>
                    <a:pt x="12178" y="7429"/>
                  </a:cubicBezTo>
                  <a:cubicBezTo>
                    <a:pt x="12142" y="7523"/>
                    <a:pt x="11750" y="7609"/>
                    <a:pt x="11296" y="7609"/>
                  </a:cubicBezTo>
                  <a:cubicBezTo>
                    <a:pt x="11210" y="7609"/>
                    <a:pt x="11122" y="7606"/>
                    <a:pt x="11033" y="7599"/>
                  </a:cubicBezTo>
                  <a:cubicBezTo>
                    <a:pt x="11025" y="7598"/>
                    <a:pt x="11017" y="7598"/>
                    <a:pt x="11008" y="7598"/>
                  </a:cubicBezTo>
                  <a:cubicBezTo>
                    <a:pt x="10939" y="7598"/>
                    <a:pt x="10860" y="7627"/>
                    <a:pt x="10804" y="7683"/>
                  </a:cubicBezTo>
                  <a:cubicBezTo>
                    <a:pt x="10746" y="7741"/>
                    <a:pt x="10717" y="7824"/>
                    <a:pt x="10721" y="7909"/>
                  </a:cubicBezTo>
                  <a:cubicBezTo>
                    <a:pt x="10737" y="8117"/>
                    <a:pt x="10721" y="8772"/>
                    <a:pt x="10470" y="9023"/>
                  </a:cubicBezTo>
                  <a:cubicBezTo>
                    <a:pt x="10410" y="9084"/>
                    <a:pt x="10336" y="9114"/>
                    <a:pt x="10246" y="9114"/>
                  </a:cubicBezTo>
                  <a:cubicBezTo>
                    <a:pt x="10231" y="9114"/>
                    <a:pt x="10215" y="9113"/>
                    <a:pt x="10199" y="9111"/>
                  </a:cubicBezTo>
                  <a:cubicBezTo>
                    <a:pt x="9484" y="9052"/>
                    <a:pt x="8141" y="8175"/>
                    <a:pt x="7681" y="7842"/>
                  </a:cubicBezTo>
                  <a:cubicBezTo>
                    <a:pt x="7631" y="7805"/>
                    <a:pt x="7572" y="7786"/>
                    <a:pt x="7512" y="7786"/>
                  </a:cubicBezTo>
                  <a:cubicBezTo>
                    <a:pt x="7478" y="7786"/>
                    <a:pt x="7444" y="7792"/>
                    <a:pt x="7410" y="7804"/>
                  </a:cubicBezTo>
                  <a:cubicBezTo>
                    <a:pt x="6484" y="8140"/>
                    <a:pt x="3960" y="8978"/>
                    <a:pt x="2872" y="8978"/>
                  </a:cubicBezTo>
                  <a:cubicBezTo>
                    <a:pt x="2822" y="8978"/>
                    <a:pt x="2774" y="8976"/>
                    <a:pt x="2730" y="8973"/>
                  </a:cubicBezTo>
                  <a:cubicBezTo>
                    <a:pt x="2632" y="8965"/>
                    <a:pt x="2534" y="8961"/>
                    <a:pt x="2437" y="8961"/>
                  </a:cubicBezTo>
                  <a:cubicBezTo>
                    <a:pt x="1822" y="8961"/>
                    <a:pt x="1254" y="9109"/>
                    <a:pt x="843" y="9257"/>
                  </a:cubicBezTo>
                  <a:cubicBezTo>
                    <a:pt x="1369" y="7992"/>
                    <a:pt x="2721" y="5090"/>
                    <a:pt x="5035" y="2352"/>
                  </a:cubicBezTo>
                  <a:cubicBezTo>
                    <a:pt x="5815" y="1525"/>
                    <a:pt x="6825" y="616"/>
                    <a:pt x="7072" y="578"/>
                  </a:cubicBezTo>
                  <a:close/>
                  <a:moveTo>
                    <a:pt x="7098" y="1"/>
                  </a:moveTo>
                  <a:cubicBezTo>
                    <a:pt x="6594" y="1"/>
                    <a:pt x="5461" y="1054"/>
                    <a:pt x="4605" y="1959"/>
                  </a:cubicBezTo>
                  <a:cubicBezTo>
                    <a:pt x="4600" y="1963"/>
                    <a:pt x="4596" y="1968"/>
                    <a:pt x="4596" y="1972"/>
                  </a:cubicBezTo>
                  <a:cubicBezTo>
                    <a:pt x="1469" y="5670"/>
                    <a:pt x="54" y="9674"/>
                    <a:pt x="37" y="9712"/>
                  </a:cubicBezTo>
                  <a:cubicBezTo>
                    <a:pt x="0" y="9828"/>
                    <a:pt x="33" y="9954"/>
                    <a:pt x="129" y="10034"/>
                  </a:cubicBezTo>
                  <a:cubicBezTo>
                    <a:pt x="179" y="10075"/>
                    <a:pt x="247" y="10100"/>
                    <a:pt x="313" y="10100"/>
                  </a:cubicBezTo>
                  <a:cubicBezTo>
                    <a:pt x="363" y="10100"/>
                    <a:pt x="413" y="10088"/>
                    <a:pt x="459" y="10063"/>
                  </a:cubicBezTo>
                  <a:cubicBezTo>
                    <a:pt x="466" y="10054"/>
                    <a:pt x="1374" y="9543"/>
                    <a:pt x="2437" y="9543"/>
                  </a:cubicBezTo>
                  <a:cubicBezTo>
                    <a:pt x="2518" y="9543"/>
                    <a:pt x="2601" y="9546"/>
                    <a:pt x="2684" y="9553"/>
                  </a:cubicBezTo>
                  <a:cubicBezTo>
                    <a:pt x="2738" y="9557"/>
                    <a:pt x="2796" y="9559"/>
                    <a:pt x="2857" y="9559"/>
                  </a:cubicBezTo>
                  <a:cubicBezTo>
                    <a:pt x="4130" y="9559"/>
                    <a:pt x="6807" y="8636"/>
                    <a:pt x="7464" y="8401"/>
                  </a:cubicBezTo>
                  <a:cubicBezTo>
                    <a:pt x="7890" y="8697"/>
                    <a:pt x="9276" y="9620"/>
                    <a:pt x="10149" y="9691"/>
                  </a:cubicBezTo>
                  <a:cubicBezTo>
                    <a:pt x="10177" y="9693"/>
                    <a:pt x="10205" y="9694"/>
                    <a:pt x="10233" y="9694"/>
                  </a:cubicBezTo>
                  <a:cubicBezTo>
                    <a:pt x="10482" y="9694"/>
                    <a:pt x="10706" y="9609"/>
                    <a:pt x="10879" y="9437"/>
                  </a:cubicBezTo>
                  <a:cubicBezTo>
                    <a:pt x="11209" y="9111"/>
                    <a:pt x="11288" y="8551"/>
                    <a:pt x="11305" y="8192"/>
                  </a:cubicBezTo>
                  <a:cubicBezTo>
                    <a:pt x="11781" y="8192"/>
                    <a:pt x="12540" y="8121"/>
                    <a:pt x="12725" y="7633"/>
                  </a:cubicBezTo>
                  <a:cubicBezTo>
                    <a:pt x="12816" y="7387"/>
                    <a:pt x="12779" y="7148"/>
                    <a:pt x="12754" y="6973"/>
                  </a:cubicBezTo>
                  <a:cubicBezTo>
                    <a:pt x="12750" y="6948"/>
                    <a:pt x="12750" y="6923"/>
                    <a:pt x="12746" y="6898"/>
                  </a:cubicBezTo>
                  <a:cubicBezTo>
                    <a:pt x="12754" y="6898"/>
                    <a:pt x="12762" y="6898"/>
                    <a:pt x="12771" y="6903"/>
                  </a:cubicBezTo>
                  <a:cubicBezTo>
                    <a:pt x="12857" y="6909"/>
                    <a:pt x="12939" y="6912"/>
                    <a:pt x="13015" y="6912"/>
                  </a:cubicBezTo>
                  <a:cubicBezTo>
                    <a:pt x="13375" y="6912"/>
                    <a:pt x="13622" y="6839"/>
                    <a:pt x="13802" y="6681"/>
                  </a:cubicBezTo>
                  <a:cubicBezTo>
                    <a:pt x="13960" y="6539"/>
                    <a:pt x="14048" y="6331"/>
                    <a:pt x="14056" y="6063"/>
                  </a:cubicBezTo>
                  <a:cubicBezTo>
                    <a:pt x="14077" y="5354"/>
                    <a:pt x="11163" y="2824"/>
                    <a:pt x="10667" y="2535"/>
                  </a:cubicBezTo>
                  <a:cubicBezTo>
                    <a:pt x="10470" y="2419"/>
                    <a:pt x="10161" y="2323"/>
                    <a:pt x="9819" y="2244"/>
                  </a:cubicBezTo>
                  <a:cubicBezTo>
                    <a:pt x="10266" y="2156"/>
                    <a:pt x="10667" y="2051"/>
                    <a:pt x="10854" y="1947"/>
                  </a:cubicBezTo>
                  <a:cubicBezTo>
                    <a:pt x="10967" y="1880"/>
                    <a:pt x="11083" y="1863"/>
                    <a:pt x="11197" y="1847"/>
                  </a:cubicBezTo>
                  <a:cubicBezTo>
                    <a:pt x="11363" y="1826"/>
                    <a:pt x="11563" y="1797"/>
                    <a:pt x="11681" y="1601"/>
                  </a:cubicBezTo>
                  <a:cubicBezTo>
                    <a:pt x="11802" y="1404"/>
                    <a:pt x="11752" y="1162"/>
                    <a:pt x="11638" y="857"/>
                  </a:cubicBezTo>
                  <a:cubicBezTo>
                    <a:pt x="11384" y="152"/>
                    <a:pt x="9956" y="5"/>
                    <a:pt x="7727" y="5"/>
                  </a:cubicBezTo>
                  <a:lnTo>
                    <a:pt x="7615" y="5"/>
                  </a:lnTo>
                  <a:cubicBezTo>
                    <a:pt x="7376" y="5"/>
                    <a:pt x="7201" y="5"/>
                    <a:pt x="7118" y="1"/>
                  </a:cubicBezTo>
                  <a:cubicBezTo>
                    <a:pt x="7111" y="1"/>
                    <a:pt x="7105" y="1"/>
                    <a:pt x="7098"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3" name="Google Shape;1973;p57"/>
            <p:cNvSpPr/>
            <p:nvPr/>
          </p:nvSpPr>
          <p:spPr>
            <a:xfrm>
              <a:off x="4023850" y="2242900"/>
              <a:ext cx="98253" cy="140928"/>
            </a:xfrm>
            <a:custGeom>
              <a:avLst/>
              <a:gdLst/>
              <a:ahLst/>
              <a:cxnLst/>
              <a:rect l="l" t="t" r="r" b="b"/>
              <a:pathLst>
                <a:path w="5943" h="8523" extrusionOk="0">
                  <a:moveTo>
                    <a:pt x="5942" y="1"/>
                  </a:moveTo>
                  <a:lnTo>
                    <a:pt x="5942" y="1"/>
                  </a:lnTo>
                  <a:cubicBezTo>
                    <a:pt x="5524" y="301"/>
                    <a:pt x="4790" y="987"/>
                    <a:pt x="4193" y="1617"/>
                  </a:cubicBezTo>
                  <a:cubicBezTo>
                    <a:pt x="1879" y="4355"/>
                    <a:pt x="527" y="7257"/>
                    <a:pt x="1" y="8522"/>
                  </a:cubicBezTo>
                  <a:cubicBezTo>
                    <a:pt x="411" y="8372"/>
                    <a:pt x="974" y="8230"/>
                    <a:pt x="1588" y="8230"/>
                  </a:cubicBezTo>
                  <a:cubicBezTo>
                    <a:pt x="1688" y="8230"/>
                    <a:pt x="1788" y="8234"/>
                    <a:pt x="1888" y="8238"/>
                  </a:cubicBezTo>
                  <a:cubicBezTo>
                    <a:pt x="1934" y="8242"/>
                    <a:pt x="1980" y="8247"/>
                    <a:pt x="2030" y="8247"/>
                  </a:cubicBezTo>
                  <a:cubicBezTo>
                    <a:pt x="2322" y="8247"/>
                    <a:pt x="2723" y="8184"/>
                    <a:pt x="3170" y="8087"/>
                  </a:cubicBezTo>
                  <a:cubicBezTo>
                    <a:pt x="3349" y="7203"/>
                    <a:pt x="3550" y="5971"/>
                    <a:pt x="3550" y="5015"/>
                  </a:cubicBezTo>
                  <a:cubicBezTo>
                    <a:pt x="3550" y="3679"/>
                    <a:pt x="5232" y="1053"/>
                    <a:pt x="5942" y="1"/>
                  </a:cubicBez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4" name="Google Shape;1974;p57"/>
            <p:cNvSpPr/>
            <p:nvPr/>
          </p:nvSpPr>
          <p:spPr>
            <a:xfrm>
              <a:off x="4015087" y="2235526"/>
              <a:ext cx="112107" cy="157413"/>
            </a:xfrm>
            <a:custGeom>
              <a:avLst/>
              <a:gdLst/>
              <a:ahLst/>
              <a:cxnLst/>
              <a:rect l="l" t="t" r="r" b="b"/>
              <a:pathLst>
                <a:path w="6781" h="9520" extrusionOk="0">
                  <a:moveTo>
                    <a:pt x="6768" y="1"/>
                  </a:moveTo>
                  <a:cubicBezTo>
                    <a:pt x="6272" y="1"/>
                    <a:pt x="4505" y="1871"/>
                    <a:pt x="4505" y="1871"/>
                  </a:cubicBezTo>
                  <a:cubicBezTo>
                    <a:pt x="1378" y="5570"/>
                    <a:pt x="1" y="9519"/>
                    <a:pt x="1" y="9519"/>
                  </a:cubicBezTo>
                  <a:cubicBezTo>
                    <a:pt x="1" y="9519"/>
                    <a:pt x="966" y="8963"/>
                    <a:pt x="2118" y="8963"/>
                  </a:cubicBezTo>
                  <a:cubicBezTo>
                    <a:pt x="2209" y="8963"/>
                    <a:pt x="2301" y="8968"/>
                    <a:pt x="2397" y="8976"/>
                  </a:cubicBezTo>
                  <a:cubicBezTo>
                    <a:pt x="2443" y="8980"/>
                    <a:pt x="2498" y="8980"/>
                    <a:pt x="2552" y="8980"/>
                  </a:cubicBezTo>
                  <a:cubicBezTo>
                    <a:pt x="2844" y="8980"/>
                    <a:pt x="3224" y="8926"/>
                    <a:pt x="3637" y="8843"/>
                  </a:cubicBezTo>
                  <a:cubicBezTo>
                    <a:pt x="3658" y="8747"/>
                    <a:pt x="3679" y="8643"/>
                    <a:pt x="3700" y="8533"/>
                  </a:cubicBezTo>
                  <a:lnTo>
                    <a:pt x="3700" y="8533"/>
                  </a:lnTo>
                  <a:cubicBezTo>
                    <a:pt x="3253" y="8630"/>
                    <a:pt x="2852" y="8693"/>
                    <a:pt x="2560" y="8693"/>
                  </a:cubicBezTo>
                  <a:cubicBezTo>
                    <a:pt x="2510" y="8693"/>
                    <a:pt x="2464" y="8688"/>
                    <a:pt x="2418" y="8684"/>
                  </a:cubicBezTo>
                  <a:cubicBezTo>
                    <a:pt x="2318" y="8680"/>
                    <a:pt x="2218" y="8676"/>
                    <a:pt x="2118" y="8676"/>
                  </a:cubicBezTo>
                  <a:cubicBezTo>
                    <a:pt x="1504" y="8676"/>
                    <a:pt x="941" y="8818"/>
                    <a:pt x="531" y="8968"/>
                  </a:cubicBezTo>
                  <a:cubicBezTo>
                    <a:pt x="1057" y="7703"/>
                    <a:pt x="2409" y="4801"/>
                    <a:pt x="4723" y="2063"/>
                  </a:cubicBezTo>
                  <a:cubicBezTo>
                    <a:pt x="5320" y="1433"/>
                    <a:pt x="6054" y="747"/>
                    <a:pt x="6472" y="447"/>
                  </a:cubicBezTo>
                  <a:cubicBezTo>
                    <a:pt x="6664" y="167"/>
                    <a:pt x="6781" y="1"/>
                    <a:pt x="6781" y="1"/>
                  </a:cubicBezTo>
                  <a:close/>
                </a:path>
              </a:pathLst>
            </a:custGeom>
            <a:solidFill>
              <a:srgbClr val="35351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5" name="Google Shape;1975;p57"/>
            <p:cNvSpPr/>
            <p:nvPr/>
          </p:nvSpPr>
          <p:spPr>
            <a:xfrm>
              <a:off x="4123053" y="2288335"/>
              <a:ext cx="103824" cy="56550"/>
            </a:xfrm>
            <a:custGeom>
              <a:avLst/>
              <a:gdLst/>
              <a:ahLst/>
              <a:cxnLst/>
              <a:rect l="l" t="t" r="r" b="b"/>
              <a:pathLst>
                <a:path w="6280" h="3420" extrusionOk="0">
                  <a:moveTo>
                    <a:pt x="311" y="1"/>
                  </a:moveTo>
                  <a:cubicBezTo>
                    <a:pt x="170" y="1"/>
                    <a:pt x="44" y="107"/>
                    <a:pt x="25" y="251"/>
                  </a:cubicBezTo>
                  <a:cubicBezTo>
                    <a:pt x="0" y="409"/>
                    <a:pt x="112" y="555"/>
                    <a:pt x="272" y="580"/>
                  </a:cubicBezTo>
                  <a:lnTo>
                    <a:pt x="2727" y="935"/>
                  </a:lnTo>
                  <a:lnTo>
                    <a:pt x="5773" y="3357"/>
                  </a:lnTo>
                  <a:cubicBezTo>
                    <a:pt x="5823" y="3399"/>
                    <a:pt x="5891" y="3420"/>
                    <a:pt x="5954" y="3420"/>
                  </a:cubicBezTo>
                  <a:cubicBezTo>
                    <a:pt x="6037" y="3420"/>
                    <a:pt x="6124" y="3382"/>
                    <a:pt x="6179" y="3306"/>
                  </a:cubicBezTo>
                  <a:cubicBezTo>
                    <a:pt x="6279" y="3181"/>
                    <a:pt x="6258" y="2998"/>
                    <a:pt x="6133" y="2902"/>
                  </a:cubicBezTo>
                  <a:lnTo>
                    <a:pt x="3027" y="430"/>
                  </a:lnTo>
                  <a:cubicBezTo>
                    <a:pt x="2985" y="397"/>
                    <a:pt x="2939" y="376"/>
                    <a:pt x="2885" y="372"/>
                  </a:cubicBezTo>
                  <a:lnTo>
                    <a:pt x="355" y="4"/>
                  </a:lnTo>
                  <a:cubicBezTo>
                    <a:pt x="340" y="2"/>
                    <a:pt x="325" y="1"/>
                    <a:pt x="311"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6" name="Google Shape;1976;p57"/>
            <p:cNvSpPr/>
            <p:nvPr/>
          </p:nvSpPr>
          <p:spPr>
            <a:xfrm>
              <a:off x="4103725" y="2320758"/>
              <a:ext cx="93739" cy="45256"/>
            </a:xfrm>
            <a:custGeom>
              <a:avLst/>
              <a:gdLst/>
              <a:ahLst/>
              <a:cxnLst/>
              <a:rect l="l" t="t" r="r" b="b"/>
              <a:pathLst>
                <a:path w="5670" h="2737" extrusionOk="0">
                  <a:moveTo>
                    <a:pt x="313" y="1"/>
                  </a:moveTo>
                  <a:cubicBezTo>
                    <a:pt x="175" y="1"/>
                    <a:pt x="51" y="99"/>
                    <a:pt x="25" y="239"/>
                  </a:cubicBezTo>
                  <a:cubicBezTo>
                    <a:pt x="0" y="398"/>
                    <a:pt x="104" y="548"/>
                    <a:pt x="264" y="577"/>
                  </a:cubicBezTo>
                  <a:lnTo>
                    <a:pt x="1795" y="858"/>
                  </a:lnTo>
                  <a:lnTo>
                    <a:pt x="5198" y="2698"/>
                  </a:lnTo>
                  <a:cubicBezTo>
                    <a:pt x="5244" y="2723"/>
                    <a:pt x="5289" y="2736"/>
                    <a:pt x="5335" y="2736"/>
                  </a:cubicBezTo>
                  <a:cubicBezTo>
                    <a:pt x="5439" y="2736"/>
                    <a:pt x="5540" y="2681"/>
                    <a:pt x="5595" y="2581"/>
                  </a:cubicBezTo>
                  <a:cubicBezTo>
                    <a:pt x="5670" y="2440"/>
                    <a:pt x="5615" y="2264"/>
                    <a:pt x="5478" y="2189"/>
                  </a:cubicBezTo>
                  <a:lnTo>
                    <a:pt x="2033" y="323"/>
                  </a:lnTo>
                  <a:cubicBezTo>
                    <a:pt x="2004" y="311"/>
                    <a:pt x="1975" y="297"/>
                    <a:pt x="1946" y="293"/>
                  </a:cubicBezTo>
                  <a:lnTo>
                    <a:pt x="368" y="6"/>
                  </a:lnTo>
                  <a:cubicBezTo>
                    <a:pt x="350" y="2"/>
                    <a:pt x="331" y="1"/>
                    <a:pt x="313"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7" name="Google Shape;1977;p57"/>
            <p:cNvSpPr/>
            <p:nvPr/>
          </p:nvSpPr>
          <p:spPr>
            <a:xfrm>
              <a:off x="4573217" y="2196655"/>
              <a:ext cx="222594" cy="157413"/>
            </a:xfrm>
            <a:custGeom>
              <a:avLst/>
              <a:gdLst/>
              <a:ahLst/>
              <a:cxnLst/>
              <a:rect l="l" t="t" r="r" b="b"/>
              <a:pathLst>
                <a:path w="13464" h="9520" extrusionOk="0">
                  <a:moveTo>
                    <a:pt x="6700" y="1"/>
                  </a:moveTo>
                  <a:cubicBezTo>
                    <a:pt x="6695" y="1"/>
                    <a:pt x="6690" y="1"/>
                    <a:pt x="6684" y="1"/>
                  </a:cubicBezTo>
                  <a:cubicBezTo>
                    <a:pt x="6625" y="6"/>
                    <a:pt x="6517" y="7"/>
                    <a:pt x="6374" y="7"/>
                  </a:cubicBezTo>
                  <a:cubicBezTo>
                    <a:pt x="6243" y="7"/>
                    <a:pt x="6083" y="6"/>
                    <a:pt x="5902" y="6"/>
                  </a:cubicBezTo>
                  <a:cubicBezTo>
                    <a:pt x="4709" y="6"/>
                    <a:pt x="2635" y="47"/>
                    <a:pt x="2413" y="665"/>
                  </a:cubicBezTo>
                  <a:cubicBezTo>
                    <a:pt x="2117" y="1479"/>
                    <a:pt x="2585" y="1129"/>
                    <a:pt x="3068" y="1404"/>
                  </a:cubicBezTo>
                  <a:cubicBezTo>
                    <a:pt x="3553" y="1680"/>
                    <a:pt x="5945" y="1959"/>
                    <a:pt x="5945" y="1959"/>
                  </a:cubicBezTo>
                  <a:cubicBezTo>
                    <a:pt x="5945" y="1959"/>
                    <a:pt x="3883" y="2127"/>
                    <a:pt x="3257" y="2493"/>
                  </a:cubicBezTo>
                  <a:cubicBezTo>
                    <a:pt x="2635" y="2861"/>
                    <a:pt x="1" y="5295"/>
                    <a:pt x="13" y="5767"/>
                  </a:cubicBezTo>
                  <a:cubicBezTo>
                    <a:pt x="24" y="6180"/>
                    <a:pt x="271" y="6332"/>
                    <a:pt x="749" y="6332"/>
                  </a:cubicBezTo>
                  <a:cubicBezTo>
                    <a:pt x="821" y="6332"/>
                    <a:pt x="899" y="6328"/>
                    <a:pt x="981" y="6322"/>
                  </a:cubicBezTo>
                  <a:cubicBezTo>
                    <a:pt x="1013" y="6319"/>
                    <a:pt x="1041" y="6318"/>
                    <a:pt x="1067" y="6318"/>
                  </a:cubicBezTo>
                  <a:cubicBezTo>
                    <a:pt x="1572" y="6318"/>
                    <a:pt x="1165" y="6803"/>
                    <a:pt x="1328" y="7240"/>
                  </a:cubicBezTo>
                  <a:cubicBezTo>
                    <a:pt x="1446" y="7560"/>
                    <a:pt x="2086" y="7609"/>
                    <a:pt x="2472" y="7609"/>
                  </a:cubicBezTo>
                  <a:cubicBezTo>
                    <a:pt x="2646" y="7609"/>
                    <a:pt x="2768" y="7599"/>
                    <a:pt x="2768" y="7599"/>
                  </a:cubicBezTo>
                  <a:lnTo>
                    <a:pt x="2768" y="7599"/>
                  </a:lnTo>
                  <a:cubicBezTo>
                    <a:pt x="2768" y="7599"/>
                    <a:pt x="2661" y="9113"/>
                    <a:pt x="3539" y="9113"/>
                  </a:cubicBezTo>
                  <a:cubicBezTo>
                    <a:pt x="3561" y="9113"/>
                    <a:pt x="3584" y="9112"/>
                    <a:pt x="3608" y="9110"/>
                  </a:cubicBezTo>
                  <a:cubicBezTo>
                    <a:pt x="4555" y="9035"/>
                    <a:pt x="6271" y="7787"/>
                    <a:pt x="6271" y="7787"/>
                  </a:cubicBezTo>
                  <a:cubicBezTo>
                    <a:pt x="6271" y="7787"/>
                    <a:pt x="9543" y="8982"/>
                    <a:pt x="10920" y="8982"/>
                  </a:cubicBezTo>
                  <a:cubicBezTo>
                    <a:pt x="10974" y="8982"/>
                    <a:pt x="11024" y="8980"/>
                    <a:pt x="11072" y="8977"/>
                  </a:cubicBezTo>
                  <a:cubicBezTo>
                    <a:pt x="11166" y="8969"/>
                    <a:pt x="11260" y="8965"/>
                    <a:pt x="11353" y="8965"/>
                  </a:cubicBezTo>
                  <a:cubicBezTo>
                    <a:pt x="12502" y="8965"/>
                    <a:pt x="13463" y="9520"/>
                    <a:pt x="13463" y="9520"/>
                  </a:cubicBezTo>
                  <a:cubicBezTo>
                    <a:pt x="13463" y="9520"/>
                    <a:pt x="12086" y="5570"/>
                    <a:pt x="8964" y="1871"/>
                  </a:cubicBezTo>
                  <a:cubicBezTo>
                    <a:pt x="8964" y="1871"/>
                    <a:pt x="7199" y="1"/>
                    <a:pt x="670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8" name="Google Shape;1978;p57"/>
            <p:cNvSpPr/>
            <p:nvPr/>
          </p:nvSpPr>
          <p:spPr>
            <a:xfrm>
              <a:off x="4568323" y="2191827"/>
              <a:ext cx="232745" cy="167003"/>
            </a:xfrm>
            <a:custGeom>
              <a:avLst/>
              <a:gdLst/>
              <a:ahLst/>
              <a:cxnLst/>
              <a:rect l="l" t="t" r="r" b="b"/>
              <a:pathLst>
                <a:path w="14078" h="10100" extrusionOk="0">
                  <a:moveTo>
                    <a:pt x="6988" y="581"/>
                  </a:moveTo>
                  <a:cubicBezTo>
                    <a:pt x="7247" y="619"/>
                    <a:pt x="8258" y="1529"/>
                    <a:pt x="9042" y="2355"/>
                  </a:cubicBezTo>
                  <a:cubicBezTo>
                    <a:pt x="11351" y="5090"/>
                    <a:pt x="12703" y="7995"/>
                    <a:pt x="13233" y="9257"/>
                  </a:cubicBezTo>
                  <a:cubicBezTo>
                    <a:pt x="12821" y="9110"/>
                    <a:pt x="12262" y="8964"/>
                    <a:pt x="11647" y="8964"/>
                  </a:cubicBezTo>
                  <a:cubicBezTo>
                    <a:pt x="11547" y="8964"/>
                    <a:pt x="11447" y="8968"/>
                    <a:pt x="11343" y="8976"/>
                  </a:cubicBezTo>
                  <a:cubicBezTo>
                    <a:pt x="11296" y="8981"/>
                    <a:pt x="11245" y="8983"/>
                    <a:pt x="11191" y="8983"/>
                  </a:cubicBezTo>
                  <a:cubicBezTo>
                    <a:pt x="10109" y="8983"/>
                    <a:pt x="7586" y="8142"/>
                    <a:pt x="6667" y="7804"/>
                  </a:cubicBezTo>
                  <a:cubicBezTo>
                    <a:pt x="6635" y="7792"/>
                    <a:pt x="6601" y="7786"/>
                    <a:pt x="6568" y="7786"/>
                  </a:cubicBezTo>
                  <a:cubicBezTo>
                    <a:pt x="6506" y="7786"/>
                    <a:pt x="6444" y="7806"/>
                    <a:pt x="6395" y="7841"/>
                  </a:cubicBezTo>
                  <a:cubicBezTo>
                    <a:pt x="5936" y="8175"/>
                    <a:pt x="4592" y="9056"/>
                    <a:pt x="3878" y="9114"/>
                  </a:cubicBezTo>
                  <a:cubicBezTo>
                    <a:pt x="3861" y="9116"/>
                    <a:pt x="3845" y="9117"/>
                    <a:pt x="3829" y="9117"/>
                  </a:cubicBezTo>
                  <a:cubicBezTo>
                    <a:pt x="3737" y="9117"/>
                    <a:pt x="3667" y="9087"/>
                    <a:pt x="3603" y="9026"/>
                  </a:cubicBezTo>
                  <a:cubicBezTo>
                    <a:pt x="3352" y="8781"/>
                    <a:pt x="3339" y="8121"/>
                    <a:pt x="3352" y="7912"/>
                  </a:cubicBezTo>
                  <a:cubicBezTo>
                    <a:pt x="3360" y="7824"/>
                    <a:pt x="3327" y="7745"/>
                    <a:pt x="3269" y="7683"/>
                  </a:cubicBezTo>
                  <a:cubicBezTo>
                    <a:pt x="3212" y="7629"/>
                    <a:pt x="3139" y="7597"/>
                    <a:pt x="3064" y="7597"/>
                  </a:cubicBezTo>
                  <a:cubicBezTo>
                    <a:pt x="3056" y="7597"/>
                    <a:pt x="3047" y="7598"/>
                    <a:pt x="3039" y="7599"/>
                  </a:cubicBezTo>
                  <a:cubicBezTo>
                    <a:pt x="2943" y="7606"/>
                    <a:pt x="2848" y="7610"/>
                    <a:pt x="2756" y="7610"/>
                  </a:cubicBezTo>
                  <a:cubicBezTo>
                    <a:pt x="2309" y="7610"/>
                    <a:pt x="1930" y="7525"/>
                    <a:pt x="1896" y="7432"/>
                  </a:cubicBezTo>
                  <a:cubicBezTo>
                    <a:pt x="1858" y="7328"/>
                    <a:pt x="1875" y="7190"/>
                    <a:pt x="1896" y="7060"/>
                  </a:cubicBezTo>
                  <a:cubicBezTo>
                    <a:pt x="1921" y="6877"/>
                    <a:pt x="1954" y="6647"/>
                    <a:pt x="1791" y="6476"/>
                  </a:cubicBezTo>
                  <a:cubicBezTo>
                    <a:pt x="1671" y="6345"/>
                    <a:pt x="1499" y="6317"/>
                    <a:pt x="1356" y="6317"/>
                  </a:cubicBezTo>
                  <a:cubicBezTo>
                    <a:pt x="1321" y="6317"/>
                    <a:pt x="1287" y="6319"/>
                    <a:pt x="1256" y="6321"/>
                  </a:cubicBezTo>
                  <a:cubicBezTo>
                    <a:pt x="1174" y="6328"/>
                    <a:pt x="1103" y="6331"/>
                    <a:pt x="1041" y="6331"/>
                  </a:cubicBezTo>
                  <a:cubicBezTo>
                    <a:pt x="794" y="6331"/>
                    <a:pt x="700" y="6284"/>
                    <a:pt x="664" y="6251"/>
                  </a:cubicBezTo>
                  <a:cubicBezTo>
                    <a:pt x="647" y="6238"/>
                    <a:pt x="605" y="6201"/>
                    <a:pt x="597" y="6080"/>
                  </a:cubicBezTo>
                  <a:cubicBezTo>
                    <a:pt x="709" y="5654"/>
                    <a:pt x="3035" y="3429"/>
                    <a:pt x="3703" y="3036"/>
                  </a:cubicBezTo>
                  <a:cubicBezTo>
                    <a:pt x="4166" y="2764"/>
                    <a:pt x="5711" y="2585"/>
                    <a:pt x="6266" y="2539"/>
                  </a:cubicBezTo>
                  <a:cubicBezTo>
                    <a:pt x="6412" y="2527"/>
                    <a:pt x="6530" y="2406"/>
                    <a:pt x="6530" y="2255"/>
                  </a:cubicBezTo>
                  <a:cubicBezTo>
                    <a:pt x="6534" y="2105"/>
                    <a:pt x="6420" y="1980"/>
                    <a:pt x="6275" y="1963"/>
                  </a:cubicBezTo>
                  <a:cubicBezTo>
                    <a:pt x="5373" y="1858"/>
                    <a:pt x="3824" y="1621"/>
                    <a:pt x="3507" y="1442"/>
                  </a:cubicBezTo>
                  <a:cubicBezTo>
                    <a:pt x="3302" y="1324"/>
                    <a:pt x="3102" y="1295"/>
                    <a:pt x="2960" y="1274"/>
                  </a:cubicBezTo>
                  <a:cubicBezTo>
                    <a:pt x="2948" y="1274"/>
                    <a:pt x="2931" y="1270"/>
                    <a:pt x="2919" y="1270"/>
                  </a:cubicBezTo>
                  <a:cubicBezTo>
                    <a:pt x="2927" y="1224"/>
                    <a:pt x="2944" y="1157"/>
                    <a:pt x="2981" y="1057"/>
                  </a:cubicBezTo>
                  <a:cubicBezTo>
                    <a:pt x="3044" y="882"/>
                    <a:pt x="3570" y="590"/>
                    <a:pt x="6370" y="590"/>
                  </a:cubicBezTo>
                  <a:lnTo>
                    <a:pt x="6458" y="590"/>
                  </a:lnTo>
                  <a:cubicBezTo>
                    <a:pt x="6721" y="590"/>
                    <a:pt x="6913" y="590"/>
                    <a:pt x="6988" y="581"/>
                  </a:cubicBezTo>
                  <a:close/>
                  <a:moveTo>
                    <a:pt x="6970" y="1"/>
                  </a:moveTo>
                  <a:cubicBezTo>
                    <a:pt x="6965" y="1"/>
                    <a:pt x="6960" y="1"/>
                    <a:pt x="6955" y="1"/>
                  </a:cubicBezTo>
                  <a:cubicBezTo>
                    <a:pt x="6906" y="6"/>
                    <a:pt x="6826" y="8"/>
                    <a:pt x="6720" y="8"/>
                  </a:cubicBezTo>
                  <a:cubicBezTo>
                    <a:pt x="6646" y="8"/>
                    <a:pt x="6559" y="7"/>
                    <a:pt x="6462" y="5"/>
                  </a:cubicBezTo>
                  <a:cubicBezTo>
                    <a:pt x="6381" y="4"/>
                    <a:pt x="6301" y="4"/>
                    <a:pt x="6222" y="4"/>
                  </a:cubicBezTo>
                  <a:cubicBezTo>
                    <a:pt x="4068" y="4"/>
                    <a:pt x="2684" y="169"/>
                    <a:pt x="2434" y="861"/>
                  </a:cubicBezTo>
                  <a:cubicBezTo>
                    <a:pt x="2325" y="1166"/>
                    <a:pt x="2275" y="1408"/>
                    <a:pt x="2393" y="1604"/>
                  </a:cubicBezTo>
                  <a:cubicBezTo>
                    <a:pt x="2509" y="1796"/>
                    <a:pt x="2713" y="1825"/>
                    <a:pt x="2877" y="1850"/>
                  </a:cubicBezTo>
                  <a:cubicBezTo>
                    <a:pt x="2989" y="1868"/>
                    <a:pt x="3110" y="1884"/>
                    <a:pt x="3219" y="1947"/>
                  </a:cubicBezTo>
                  <a:cubicBezTo>
                    <a:pt x="3407" y="2055"/>
                    <a:pt x="3807" y="2155"/>
                    <a:pt x="4258" y="2247"/>
                  </a:cubicBezTo>
                  <a:cubicBezTo>
                    <a:pt x="3912" y="2322"/>
                    <a:pt x="3603" y="2423"/>
                    <a:pt x="3407" y="2535"/>
                  </a:cubicBezTo>
                  <a:cubicBezTo>
                    <a:pt x="2914" y="2827"/>
                    <a:pt x="0" y="5353"/>
                    <a:pt x="21" y="6067"/>
                  </a:cubicBezTo>
                  <a:cubicBezTo>
                    <a:pt x="25" y="6334"/>
                    <a:pt x="113" y="6538"/>
                    <a:pt x="276" y="6685"/>
                  </a:cubicBezTo>
                  <a:cubicBezTo>
                    <a:pt x="449" y="6841"/>
                    <a:pt x="690" y="6914"/>
                    <a:pt x="1040" y="6914"/>
                  </a:cubicBezTo>
                  <a:cubicBezTo>
                    <a:pt x="1122" y="6914"/>
                    <a:pt x="1209" y="6910"/>
                    <a:pt x="1303" y="6902"/>
                  </a:cubicBezTo>
                  <a:lnTo>
                    <a:pt x="1332" y="6902"/>
                  </a:lnTo>
                  <a:cubicBezTo>
                    <a:pt x="1328" y="6927"/>
                    <a:pt x="1324" y="6952"/>
                    <a:pt x="1320" y="6977"/>
                  </a:cubicBezTo>
                  <a:cubicBezTo>
                    <a:pt x="1295" y="7148"/>
                    <a:pt x="1260" y="7390"/>
                    <a:pt x="1353" y="7637"/>
                  </a:cubicBezTo>
                  <a:cubicBezTo>
                    <a:pt x="1532" y="8121"/>
                    <a:pt x="2296" y="8192"/>
                    <a:pt x="2772" y="8196"/>
                  </a:cubicBezTo>
                  <a:cubicBezTo>
                    <a:pt x="2784" y="8550"/>
                    <a:pt x="2864" y="9110"/>
                    <a:pt x="3194" y="9440"/>
                  </a:cubicBezTo>
                  <a:cubicBezTo>
                    <a:pt x="3367" y="9609"/>
                    <a:pt x="3588" y="9698"/>
                    <a:pt x="3842" y="9698"/>
                  </a:cubicBezTo>
                  <a:cubicBezTo>
                    <a:pt x="3869" y="9698"/>
                    <a:pt x="3897" y="9697"/>
                    <a:pt x="3925" y="9695"/>
                  </a:cubicBezTo>
                  <a:cubicBezTo>
                    <a:pt x="4801" y="9623"/>
                    <a:pt x="6183" y="8701"/>
                    <a:pt x="6609" y="8405"/>
                  </a:cubicBezTo>
                  <a:cubicBezTo>
                    <a:pt x="7271" y="8639"/>
                    <a:pt x="9957" y="9564"/>
                    <a:pt x="11220" y="9564"/>
                  </a:cubicBezTo>
                  <a:cubicBezTo>
                    <a:pt x="11280" y="9564"/>
                    <a:pt x="11336" y="9562"/>
                    <a:pt x="11389" y="9557"/>
                  </a:cubicBezTo>
                  <a:cubicBezTo>
                    <a:pt x="11473" y="9551"/>
                    <a:pt x="11556" y="9548"/>
                    <a:pt x="11638" y="9548"/>
                  </a:cubicBezTo>
                  <a:cubicBezTo>
                    <a:pt x="12696" y="9548"/>
                    <a:pt x="13606" y="10059"/>
                    <a:pt x="13618" y="10062"/>
                  </a:cubicBezTo>
                  <a:cubicBezTo>
                    <a:pt x="13659" y="10087"/>
                    <a:pt x="13709" y="10099"/>
                    <a:pt x="13759" y="10099"/>
                  </a:cubicBezTo>
                  <a:cubicBezTo>
                    <a:pt x="13827" y="10099"/>
                    <a:pt x="13894" y="10078"/>
                    <a:pt x="13948" y="10033"/>
                  </a:cubicBezTo>
                  <a:cubicBezTo>
                    <a:pt x="14040" y="9958"/>
                    <a:pt x="14077" y="9828"/>
                    <a:pt x="14035" y="9716"/>
                  </a:cubicBezTo>
                  <a:cubicBezTo>
                    <a:pt x="14023" y="9674"/>
                    <a:pt x="12603" y="5670"/>
                    <a:pt x="9481" y="1976"/>
                  </a:cubicBezTo>
                  <a:cubicBezTo>
                    <a:pt x="9476" y="1972"/>
                    <a:pt x="9472" y="1968"/>
                    <a:pt x="9468" y="1963"/>
                  </a:cubicBezTo>
                  <a:cubicBezTo>
                    <a:pt x="8613" y="1054"/>
                    <a:pt x="7479" y="1"/>
                    <a:pt x="6970"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9" name="Google Shape;1979;p57"/>
            <p:cNvSpPr/>
            <p:nvPr/>
          </p:nvSpPr>
          <p:spPr>
            <a:xfrm>
              <a:off x="4584047" y="2249464"/>
              <a:ext cx="103824" cy="56500"/>
            </a:xfrm>
            <a:custGeom>
              <a:avLst/>
              <a:gdLst/>
              <a:ahLst/>
              <a:cxnLst/>
              <a:rect l="l" t="t" r="r" b="b"/>
              <a:pathLst>
                <a:path w="6280" h="3417" extrusionOk="0">
                  <a:moveTo>
                    <a:pt x="5978" y="0"/>
                  </a:moveTo>
                  <a:cubicBezTo>
                    <a:pt x="5962" y="0"/>
                    <a:pt x="5946" y="2"/>
                    <a:pt x="5929" y="5"/>
                  </a:cubicBezTo>
                  <a:lnTo>
                    <a:pt x="3395" y="368"/>
                  </a:lnTo>
                  <a:cubicBezTo>
                    <a:pt x="3345" y="376"/>
                    <a:pt x="3295" y="397"/>
                    <a:pt x="3257" y="430"/>
                  </a:cubicBezTo>
                  <a:lnTo>
                    <a:pt x="147" y="2898"/>
                  </a:lnTo>
                  <a:cubicBezTo>
                    <a:pt x="22" y="2998"/>
                    <a:pt x="1" y="3182"/>
                    <a:pt x="101" y="3307"/>
                  </a:cubicBezTo>
                  <a:cubicBezTo>
                    <a:pt x="159" y="3378"/>
                    <a:pt x="243" y="3416"/>
                    <a:pt x="326" y="3416"/>
                  </a:cubicBezTo>
                  <a:cubicBezTo>
                    <a:pt x="394" y="3416"/>
                    <a:pt x="456" y="3395"/>
                    <a:pt x="510" y="3353"/>
                  </a:cubicBezTo>
                  <a:lnTo>
                    <a:pt x="3554" y="931"/>
                  </a:lnTo>
                  <a:lnTo>
                    <a:pt x="6008" y="577"/>
                  </a:lnTo>
                  <a:cubicBezTo>
                    <a:pt x="6171" y="556"/>
                    <a:pt x="6280" y="410"/>
                    <a:pt x="6255" y="251"/>
                  </a:cubicBezTo>
                  <a:cubicBezTo>
                    <a:pt x="6236" y="106"/>
                    <a:pt x="6114" y="0"/>
                    <a:pt x="5978"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0" name="Google Shape;1980;p57"/>
            <p:cNvSpPr/>
            <p:nvPr/>
          </p:nvSpPr>
          <p:spPr>
            <a:xfrm>
              <a:off x="4613460" y="2281887"/>
              <a:ext cx="93822" cy="45190"/>
            </a:xfrm>
            <a:custGeom>
              <a:avLst/>
              <a:gdLst/>
              <a:ahLst/>
              <a:cxnLst/>
              <a:rect l="l" t="t" r="r" b="b"/>
              <a:pathLst>
                <a:path w="5675" h="2733" extrusionOk="0">
                  <a:moveTo>
                    <a:pt x="5362" y="0"/>
                  </a:moveTo>
                  <a:cubicBezTo>
                    <a:pt x="5344" y="0"/>
                    <a:pt x="5325" y="2"/>
                    <a:pt x="5306" y="6"/>
                  </a:cubicBezTo>
                  <a:lnTo>
                    <a:pt x="3724" y="294"/>
                  </a:lnTo>
                  <a:cubicBezTo>
                    <a:pt x="3695" y="298"/>
                    <a:pt x="3665" y="307"/>
                    <a:pt x="3636" y="323"/>
                  </a:cubicBezTo>
                  <a:lnTo>
                    <a:pt x="197" y="2190"/>
                  </a:lnTo>
                  <a:cubicBezTo>
                    <a:pt x="54" y="2265"/>
                    <a:pt x="0" y="2440"/>
                    <a:pt x="79" y="2582"/>
                  </a:cubicBezTo>
                  <a:cubicBezTo>
                    <a:pt x="130" y="2678"/>
                    <a:pt x="230" y="2733"/>
                    <a:pt x="334" y="2733"/>
                  </a:cubicBezTo>
                  <a:cubicBezTo>
                    <a:pt x="380" y="2733"/>
                    <a:pt x="426" y="2724"/>
                    <a:pt x="472" y="2699"/>
                  </a:cubicBezTo>
                  <a:lnTo>
                    <a:pt x="3875" y="858"/>
                  </a:lnTo>
                  <a:lnTo>
                    <a:pt x="5411" y="578"/>
                  </a:lnTo>
                  <a:cubicBezTo>
                    <a:pt x="5569" y="548"/>
                    <a:pt x="5674" y="398"/>
                    <a:pt x="5644" y="240"/>
                  </a:cubicBezTo>
                  <a:cubicBezTo>
                    <a:pt x="5619" y="101"/>
                    <a:pt x="5494" y="0"/>
                    <a:pt x="5362"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1" name="Google Shape;1981;p57"/>
            <p:cNvSpPr/>
            <p:nvPr/>
          </p:nvSpPr>
          <p:spPr>
            <a:xfrm>
              <a:off x="4750674" y="2268032"/>
              <a:ext cx="176352" cy="116754"/>
            </a:xfrm>
            <a:custGeom>
              <a:avLst/>
              <a:gdLst/>
              <a:ahLst/>
              <a:cxnLst/>
              <a:rect l="l" t="t" r="r" b="b"/>
              <a:pathLst>
                <a:path w="10667" h="7061" extrusionOk="0">
                  <a:moveTo>
                    <a:pt x="3223" y="1"/>
                  </a:moveTo>
                  <a:cubicBezTo>
                    <a:pt x="1664" y="1"/>
                    <a:pt x="386" y="142"/>
                    <a:pt x="272" y="155"/>
                  </a:cubicBezTo>
                  <a:cubicBezTo>
                    <a:pt x="113" y="176"/>
                    <a:pt x="0" y="318"/>
                    <a:pt x="17" y="477"/>
                  </a:cubicBezTo>
                  <a:cubicBezTo>
                    <a:pt x="33" y="629"/>
                    <a:pt x="165" y="737"/>
                    <a:pt x="308" y="737"/>
                  </a:cubicBezTo>
                  <a:cubicBezTo>
                    <a:pt x="318" y="737"/>
                    <a:pt x="328" y="736"/>
                    <a:pt x="339" y="735"/>
                  </a:cubicBezTo>
                  <a:cubicBezTo>
                    <a:pt x="366" y="731"/>
                    <a:pt x="1685" y="585"/>
                    <a:pt x="3273" y="585"/>
                  </a:cubicBezTo>
                  <a:cubicBezTo>
                    <a:pt x="5042" y="585"/>
                    <a:pt x="7145" y="767"/>
                    <a:pt x="8166" y="1533"/>
                  </a:cubicBezTo>
                  <a:cubicBezTo>
                    <a:pt x="10062" y="2956"/>
                    <a:pt x="9761" y="6706"/>
                    <a:pt x="9757" y="6743"/>
                  </a:cubicBezTo>
                  <a:cubicBezTo>
                    <a:pt x="9744" y="6906"/>
                    <a:pt x="9861" y="7043"/>
                    <a:pt x="10024" y="7060"/>
                  </a:cubicBezTo>
                  <a:lnTo>
                    <a:pt x="10050" y="7060"/>
                  </a:lnTo>
                  <a:cubicBezTo>
                    <a:pt x="10200" y="7060"/>
                    <a:pt x="10325" y="6947"/>
                    <a:pt x="10337" y="6793"/>
                  </a:cubicBezTo>
                  <a:cubicBezTo>
                    <a:pt x="10354" y="6627"/>
                    <a:pt x="10667" y="2685"/>
                    <a:pt x="8513" y="1070"/>
                  </a:cubicBezTo>
                  <a:cubicBezTo>
                    <a:pt x="7358" y="203"/>
                    <a:pt x="5089" y="1"/>
                    <a:pt x="3223"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2" name="Google Shape;1982;p57"/>
            <p:cNvSpPr/>
            <p:nvPr/>
          </p:nvSpPr>
          <p:spPr>
            <a:xfrm>
              <a:off x="3126497" y="4444073"/>
              <a:ext cx="96153" cy="96201"/>
            </a:xfrm>
            <a:custGeom>
              <a:avLst/>
              <a:gdLst/>
              <a:ahLst/>
              <a:cxnLst/>
              <a:rect l="l" t="t" r="r" b="b"/>
              <a:pathLst>
                <a:path w="5816" h="5818" extrusionOk="0">
                  <a:moveTo>
                    <a:pt x="2906" y="1"/>
                  </a:moveTo>
                  <a:cubicBezTo>
                    <a:pt x="1303" y="1"/>
                    <a:pt x="0" y="1303"/>
                    <a:pt x="0" y="2906"/>
                  </a:cubicBezTo>
                  <a:cubicBezTo>
                    <a:pt x="0" y="4515"/>
                    <a:pt x="1303" y="5817"/>
                    <a:pt x="2906" y="5817"/>
                  </a:cubicBezTo>
                  <a:cubicBezTo>
                    <a:pt x="4513" y="5817"/>
                    <a:pt x="5816" y="4515"/>
                    <a:pt x="5816" y="2906"/>
                  </a:cubicBezTo>
                  <a:cubicBezTo>
                    <a:pt x="5816" y="1303"/>
                    <a:pt x="4513" y="1"/>
                    <a:pt x="2906"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3" name="Google Shape;1983;p57"/>
            <p:cNvSpPr/>
            <p:nvPr/>
          </p:nvSpPr>
          <p:spPr>
            <a:xfrm>
              <a:off x="3121653" y="4439261"/>
              <a:ext cx="105825" cy="105824"/>
            </a:xfrm>
            <a:custGeom>
              <a:avLst/>
              <a:gdLst/>
              <a:ahLst/>
              <a:cxnLst/>
              <a:rect l="l" t="t" r="r" b="b"/>
              <a:pathLst>
                <a:path w="6401" h="6400" extrusionOk="0">
                  <a:moveTo>
                    <a:pt x="3199" y="580"/>
                  </a:moveTo>
                  <a:cubicBezTo>
                    <a:pt x="4643" y="580"/>
                    <a:pt x="5816" y="1758"/>
                    <a:pt x="5816" y="3197"/>
                  </a:cubicBezTo>
                  <a:cubicBezTo>
                    <a:pt x="5816" y="4642"/>
                    <a:pt x="4643" y="5816"/>
                    <a:pt x="3199" y="5816"/>
                  </a:cubicBezTo>
                  <a:cubicBezTo>
                    <a:pt x="1758" y="5816"/>
                    <a:pt x="581" y="4642"/>
                    <a:pt x="581" y="3197"/>
                  </a:cubicBezTo>
                  <a:cubicBezTo>
                    <a:pt x="581" y="1758"/>
                    <a:pt x="1758" y="580"/>
                    <a:pt x="3199" y="580"/>
                  </a:cubicBezTo>
                  <a:close/>
                  <a:moveTo>
                    <a:pt x="3199" y="0"/>
                  </a:moveTo>
                  <a:cubicBezTo>
                    <a:pt x="1437" y="0"/>
                    <a:pt x="1" y="1436"/>
                    <a:pt x="1" y="3197"/>
                  </a:cubicBezTo>
                  <a:cubicBezTo>
                    <a:pt x="1" y="4964"/>
                    <a:pt x="1437" y="6400"/>
                    <a:pt x="3199" y="6400"/>
                  </a:cubicBezTo>
                  <a:cubicBezTo>
                    <a:pt x="4964" y="6400"/>
                    <a:pt x="6400" y="4964"/>
                    <a:pt x="6400" y="3197"/>
                  </a:cubicBezTo>
                  <a:cubicBezTo>
                    <a:pt x="6400" y="1436"/>
                    <a:pt x="4964" y="0"/>
                    <a:pt x="3199"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4" name="Google Shape;1984;p57"/>
            <p:cNvSpPr/>
            <p:nvPr/>
          </p:nvSpPr>
          <p:spPr>
            <a:xfrm>
              <a:off x="3150521" y="4468097"/>
              <a:ext cx="48110" cy="48150"/>
            </a:xfrm>
            <a:custGeom>
              <a:avLst/>
              <a:gdLst/>
              <a:ahLst/>
              <a:cxnLst/>
              <a:rect l="l" t="t" r="r" b="b"/>
              <a:pathLst>
                <a:path w="2910" h="2912" extrusionOk="0">
                  <a:moveTo>
                    <a:pt x="1453" y="1"/>
                  </a:moveTo>
                  <a:cubicBezTo>
                    <a:pt x="651" y="1"/>
                    <a:pt x="0" y="652"/>
                    <a:pt x="0" y="1453"/>
                  </a:cubicBezTo>
                  <a:cubicBezTo>
                    <a:pt x="0" y="2260"/>
                    <a:pt x="651" y="2911"/>
                    <a:pt x="1453" y="2911"/>
                  </a:cubicBezTo>
                  <a:cubicBezTo>
                    <a:pt x="2259" y="2911"/>
                    <a:pt x="2910" y="2260"/>
                    <a:pt x="2910" y="1453"/>
                  </a:cubicBezTo>
                  <a:cubicBezTo>
                    <a:pt x="2910" y="652"/>
                    <a:pt x="2259" y="1"/>
                    <a:pt x="145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5" name="Google Shape;1985;p57"/>
            <p:cNvSpPr/>
            <p:nvPr/>
          </p:nvSpPr>
          <p:spPr>
            <a:xfrm>
              <a:off x="3145677" y="4463285"/>
              <a:ext cx="57715" cy="57707"/>
            </a:xfrm>
            <a:custGeom>
              <a:avLst/>
              <a:gdLst/>
              <a:ahLst/>
              <a:cxnLst/>
              <a:rect l="l" t="t" r="r" b="b"/>
              <a:pathLst>
                <a:path w="3491" h="3490" extrusionOk="0">
                  <a:moveTo>
                    <a:pt x="1746" y="584"/>
                  </a:moveTo>
                  <a:cubicBezTo>
                    <a:pt x="2388" y="584"/>
                    <a:pt x="2910" y="1106"/>
                    <a:pt x="2910" y="1744"/>
                  </a:cubicBezTo>
                  <a:cubicBezTo>
                    <a:pt x="2910" y="2388"/>
                    <a:pt x="2388" y="2910"/>
                    <a:pt x="1746" y="2910"/>
                  </a:cubicBezTo>
                  <a:cubicBezTo>
                    <a:pt x="1107" y="2910"/>
                    <a:pt x="585" y="2388"/>
                    <a:pt x="585" y="1744"/>
                  </a:cubicBezTo>
                  <a:cubicBezTo>
                    <a:pt x="585" y="1106"/>
                    <a:pt x="1107" y="584"/>
                    <a:pt x="1746" y="584"/>
                  </a:cubicBezTo>
                  <a:close/>
                  <a:moveTo>
                    <a:pt x="1746" y="0"/>
                  </a:moveTo>
                  <a:cubicBezTo>
                    <a:pt x="785" y="0"/>
                    <a:pt x="1" y="785"/>
                    <a:pt x="1" y="1744"/>
                  </a:cubicBezTo>
                  <a:cubicBezTo>
                    <a:pt x="1" y="2709"/>
                    <a:pt x="785" y="3490"/>
                    <a:pt x="1746" y="3490"/>
                  </a:cubicBezTo>
                  <a:cubicBezTo>
                    <a:pt x="2710" y="3490"/>
                    <a:pt x="3490" y="2709"/>
                    <a:pt x="3490" y="1744"/>
                  </a:cubicBezTo>
                  <a:cubicBezTo>
                    <a:pt x="3490" y="785"/>
                    <a:pt x="2710" y="0"/>
                    <a:pt x="1746"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6" name="Google Shape;1986;p57"/>
            <p:cNvSpPr/>
            <p:nvPr/>
          </p:nvSpPr>
          <p:spPr>
            <a:xfrm>
              <a:off x="3641540" y="4444073"/>
              <a:ext cx="96153" cy="96201"/>
            </a:xfrm>
            <a:custGeom>
              <a:avLst/>
              <a:gdLst/>
              <a:ahLst/>
              <a:cxnLst/>
              <a:rect l="l" t="t" r="r" b="b"/>
              <a:pathLst>
                <a:path w="5816" h="5818" extrusionOk="0">
                  <a:moveTo>
                    <a:pt x="2906" y="1"/>
                  </a:moveTo>
                  <a:cubicBezTo>
                    <a:pt x="1303" y="1"/>
                    <a:pt x="0" y="1303"/>
                    <a:pt x="0" y="2906"/>
                  </a:cubicBezTo>
                  <a:cubicBezTo>
                    <a:pt x="0" y="4515"/>
                    <a:pt x="1303" y="5817"/>
                    <a:pt x="2906" y="5817"/>
                  </a:cubicBezTo>
                  <a:cubicBezTo>
                    <a:pt x="4513" y="5817"/>
                    <a:pt x="5815" y="4515"/>
                    <a:pt x="5815" y="2906"/>
                  </a:cubicBezTo>
                  <a:cubicBezTo>
                    <a:pt x="5815" y="1303"/>
                    <a:pt x="4513" y="1"/>
                    <a:pt x="2906"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7" name="Google Shape;1987;p57"/>
            <p:cNvSpPr/>
            <p:nvPr/>
          </p:nvSpPr>
          <p:spPr>
            <a:xfrm>
              <a:off x="3636712" y="4439261"/>
              <a:ext cx="105825" cy="105824"/>
            </a:xfrm>
            <a:custGeom>
              <a:avLst/>
              <a:gdLst/>
              <a:ahLst/>
              <a:cxnLst/>
              <a:rect l="l" t="t" r="r" b="b"/>
              <a:pathLst>
                <a:path w="6401" h="6400" extrusionOk="0">
                  <a:moveTo>
                    <a:pt x="3198" y="580"/>
                  </a:moveTo>
                  <a:cubicBezTo>
                    <a:pt x="4643" y="580"/>
                    <a:pt x="5816" y="1758"/>
                    <a:pt x="5816" y="3197"/>
                  </a:cubicBezTo>
                  <a:cubicBezTo>
                    <a:pt x="5816" y="4642"/>
                    <a:pt x="4643" y="5816"/>
                    <a:pt x="3198" y="5816"/>
                  </a:cubicBezTo>
                  <a:cubicBezTo>
                    <a:pt x="1758" y="5816"/>
                    <a:pt x="581" y="4642"/>
                    <a:pt x="581" y="3197"/>
                  </a:cubicBezTo>
                  <a:cubicBezTo>
                    <a:pt x="581" y="1758"/>
                    <a:pt x="1758" y="580"/>
                    <a:pt x="3198" y="580"/>
                  </a:cubicBezTo>
                  <a:close/>
                  <a:moveTo>
                    <a:pt x="3198" y="0"/>
                  </a:moveTo>
                  <a:cubicBezTo>
                    <a:pt x="1437" y="0"/>
                    <a:pt x="1" y="1436"/>
                    <a:pt x="1" y="3197"/>
                  </a:cubicBezTo>
                  <a:cubicBezTo>
                    <a:pt x="1" y="4964"/>
                    <a:pt x="1437" y="6400"/>
                    <a:pt x="3198" y="6400"/>
                  </a:cubicBezTo>
                  <a:cubicBezTo>
                    <a:pt x="4964" y="6400"/>
                    <a:pt x="6400" y="4964"/>
                    <a:pt x="6400" y="3197"/>
                  </a:cubicBezTo>
                  <a:cubicBezTo>
                    <a:pt x="6400" y="1436"/>
                    <a:pt x="4964" y="0"/>
                    <a:pt x="3198"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8" name="Google Shape;1988;p57"/>
            <p:cNvSpPr/>
            <p:nvPr/>
          </p:nvSpPr>
          <p:spPr>
            <a:xfrm>
              <a:off x="3665564" y="4468097"/>
              <a:ext cx="48110" cy="48150"/>
            </a:xfrm>
            <a:custGeom>
              <a:avLst/>
              <a:gdLst/>
              <a:ahLst/>
              <a:cxnLst/>
              <a:rect l="l" t="t" r="r" b="b"/>
              <a:pathLst>
                <a:path w="2910" h="2912" extrusionOk="0">
                  <a:moveTo>
                    <a:pt x="1453" y="1"/>
                  </a:moveTo>
                  <a:cubicBezTo>
                    <a:pt x="651" y="1"/>
                    <a:pt x="0" y="652"/>
                    <a:pt x="0" y="1453"/>
                  </a:cubicBezTo>
                  <a:cubicBezTo>
                    <a:pt x="0" y="2260"/>
                    <a:pt x="651" y="2911"/>
                    <a:pt x="1453" y="2911"/>
                  </a:cubicBezTo>
                  <a:cubicBezTo>
                    <a:pt x="2258" y="2911"/>
                    <a:pt x="2910" y="2260"/>
                    <a:pt x="2910" y="1453"/>
                  </a:cubicBezTo>
                  <a:cubicBezTo>
                    <a:pt x="2910" y="652"/>
                    <a:pt x="2258" y="1"/>
                    <a:pt x="145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9" name="Google Shape;1989;p57"/>
            <p:cNvSpPr/>
            <p:nvPr/>
          </p:nvSpPr>
          <p:spPr>
            <a:xfrm>
              <a:off x="3660736" y="4463285"/>
              <a:ext cx="57715" cy="57707"/>
            </a:xfrm>
            <a:custGeom>
              <a:avLst/>
              <a:gdLst/>
              <a:ahLst/>
              <a:cxnLst/>
              <a:rect l="l" t="t" r="r" b="b"/>
              <a:pathLst>
                <a:path w="3491" h="3490" extrusionOk="0">
                  <a:moveTo>
                    <a:pt x="1745" y="584"/>
                  </a:moveTo>
                  <a:cubicBezTo>
                    <a:pt x="2388" y="584"/>
                    <a:pt x="2910" y="1106"/>
                    <a:pt x="2910" y="1744"/>
                  </a:cubicBezTo>
                  <a:cubicBezTo>
                    <a:pt x="2910" y="2388"/>
                    <a:pt x="2388" y="2910"/>
                    <a:pt x="1745" y="2910"/>
                  </a:cubicBezTo>
                  <a:cubicBezTo>
                    <a:pt x="1107" y="2910"/>
                    <a:pt x="585" y="2388"/>
                    <a:pt x="585" y="1744"/>
                  </a:cubicBezTo>
                  <a:cubicBezTo>
                    <a:pt x="585" y="1106"/>
                    <a:pt x="1107" y="584"/>
                    <a:pt x="1745" y="584"/>
                  </a:cubicBezTo>
                  <a:close/>
                  <a:moveTo>
                    <a:pt x="1745" y="0"/>
                  </a:moveTo>
                  <a:cubicBezTo>
                    <a:pt x="785" y="0"/>
                    <a:pt x="1" y="785"/>
                    <a:pt x="1" y="1744"/>
                  </a:cubicBezTo>
                  <a:cubicBezTo>
                    <a:pt x="1" y="2709"/>
                    <a:pt x="785" y="3490"/>
                    <a:pt x="1745" y="3490"/>
                  </a:cubicBezTo>
                  <a:cubicBezTo>
                    <a:pt x="2710" y="3490"/>
                    <a:pt x="3490" y="2709"/>
                    <a:pt x="3490" y="1744"/>
                  </a:cubicBezTo>
                  <a:cubicBezTo>
                    <a:pt x="3490" y="785"/>
                    <a:pt x="2710" y="0"/>
                    <a:pt x="1745"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0" name="Google Shape;1990;p57"/>
            <p:cNvSpPr/>
            <p:nvPr/>
          </p:nvSpPr>
          <p:spPr>
            <a:xfrm>
              <a:off x="3809821" y="4444073"/>
              <a:ext cx="96170" cy="96201"/>
            </a:xfrm>
            <a:custGeom>
              <a:avLst/>
              <a:gdLst/>
              <a:ahLst/>
              <a:cxnLst/>
              <a:rect l="l" t="t" r="r" b="b"/>
              <a:pathLst>
                <a:path w="5817" h="5818" extrusionOk="0">
                  <a:moveTo>
                    <a:pt x="2910" y="1"/>
                  </a:moveTo>
                  <a:cubicBezTo>
                    <a:pt x="1303" y="1"/>
                    <a:pt x="1" y="1303"/>
                    <a:pt x="1" y="2906"/>
                  </a:cubicBezTo>
                  <a:cubicBezTo>
                    <a:pt x="1" y="4515"/>
                    <a:pt x="1303" y="5817"/>
                    <a:pt x="2910" y="5817"/>
                  </a:cubicBezTo>
                  <a:cubicBezTo>
                    <a:pt x="4518" y="5817"/>
                    <a:pt x="5816" y="4515"/>
                    <a:pt x="5816" y="2906"/>
                  </a:cubicBezTo>
                  <a:cubicBezTo>
                    <a:pt x="5816" y="1303"/>
                    <a:pt x="4518" y="1"/>
                    <a:pt x="2910"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1" name="Google Shape;1991;p57"/>
            <p:cNvSpPr/>
            <p:nvPr/>
          </p:nvSpPr>
          <p:spPr>
            <a:xfrm>
              <a:off x="3804993" y="4439261"/>
              <a:ext cx="105808" cy="105824"/>
            </a:xfrm>
            <a:custGeom>
              <a:avLst/>
              <a:gdLst/>
              <a:ahLst/>
              <a:cxnLst/>
              <a:rect l="l" t="t" r="r" b="b"/>
              <a:pathLst>
                <a:path w="6400" h="6400" extrusionOk="0">
                  <a:moveTo>
                    <a:pt x="3202" y="580"/>
                  </a:moveTo>
                  <a:cubicBezTo>
                    <a:pt x="4646" y="580"/>
                    <a:pt x="5819" y="1758"/>
                    <a:pt x="5819" y="3197"/>
                  </a:cubicBezTo>
                  <a:cubicBezTo>
                    <a:pt x="5819" y="4642"/>
                    <a:pt x="4646" y="5816"/>
                    <a:pt x="3202" y="5816"/>
                  </a:cubicBezTo>
                  <a:cubicBezTo>
                    <a:pt x="1758" y="5816"/>
                    <a:pt x="584" y="4642"/>
                    <a:pt x="584" y="3197"/>
                  </a:cubicBezTo>
                  <a:cubicBezTo>
                    <a:pt x="584" y="1758"/>
                    <a:pt x="1758" y="580"/>
                    <a:pt x="3202" y="580"/>
                  </a:cubicBezTo>
                  <a:close/>
                  <a:moveTo>
                    <a:pt x="3202" y="0"/>
                  </a:moveTo>
                  <a:cubicBezTo>
                    <a:pt x="1436" y="0"/>
                    <a:pt x="0" y="1436"/>
                    <a:pt x="0" y="3197"/>
                  </a:cubicBezTo>
                  <a:cubicBezTo>
                    <a:pt x="0" y="4964"/>
                    <a:pt x="1436" y="6400"/>
                    <a:pt x="3202" y="6400"/>
                  </a:cubicBezTo>
                  <a:cubicBezTo>
                    <a:pt x="4964" y="6400"/>
                    <a:pt x="6400" y="4964"/>
                    <a:pt x="6400" y="3197"/>
                  </a:cubicBezTo>
                  <a:cubicBezTo>
                    <a:pt x="6400" y="1436"/>
                    <a:pt x="4964" y="0"/>
                    <a:pt x="3202"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2" name="Google Shape;1992;p57"/>
            <p:cNvSpPr/>
            <p:nvPr/>
          </p:nvSpPr>
          <p:spPr>
            <a:xfrm>
              <a:off x="3833844" y="4468097"/>
              <a:ext cx="48126" cy="48150"/>
            </a:xfrm>
            <a:custGeom>
              <a:avLst/>
              <a:gdLst/>
              <a:ahLst/>
              <a:cxnLst/>
              <a:rect l="l" t="t" r="r" b="b"/>
              <a:pathLst>
                <a:path w="2911" h="2912" extrusionOk="0">
                  <a:moveTo>
                    <a:pt x="1457" y="1"/>
                  </a:moveTo>
                  <a:cubicBezTo>
                    <a:pt x="652" y="1"/>
                    <a:pt x="1" y="652"/>
                    <a:pt x="1" y="1453"/>
                  </a:cubicBezTo>
                  <a:cubicBezTo>
                    <a:pt x="1" y="2260"/>
                    <a:pt x="652" y="2911"/>
                    <a:pt x="1457" y="2911"/>
                  </a:cubicBezTo>
                  <a:cubicBezTo>
                    <a:pt x="2259" y="2911"/>
                    <a:pt x="2910" y="2260"/>
                    <a:pt x="2910" y="1453"/>
                  </a:cubicBezTo>
                  <a:cubicBezTo>
                    <a:pt x="2910" y="652"/>
                    <a:pt x="2259" y="1"/>
                    <a:pt x="145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3" name="Google Shape;1993;p57"/>
            <p:cNvSpPr/>
            <p:nvPr/>
          </p:nvSpPr>
          <p:spPr>
            <a:xfrm>
              <a:off x="3829083" y="4463285"/>
              <a:ext cx="57698" cy="57707"/>
            </a:xfrm>
            <a:custGeom>
              <a:avLst/>
              <a:gdLst/>
              <a:ahLst/>
              <a:cxnLst/>
              <a:rect l="l" t="t" r="r" b="b"/>
              <a:pathLst>
                <a:path w="3490" h="3490" extrusionOk="0">
                  <a:moveTo>
                    <a:pt x="1745" y="584"/>
                  </a:moveTo>
                  <a:cubicBezTo>
                    <a:pt x="2384" y="584"/>
                    <a:pt x="2910" y="1106"/>
                    <a:pt x="2910" y="1744"/>
                  </a:cubicBezTo>
                  <a:cubicBezTo>
                    <a:pt x="2910" y="2388"/>
                    <a:pt x="2384" y="2910"/>
                    <a:pt x="1745" y="2910"/>
                  </a:cubicBezTo>
                  <a:cubicBezTo>
                    <a:pt x="1102" y="2910"/>
                    <a:pt x="580" y="2388"/>
                    <a:pt x="580" y="1744"/>
                  </a:cubicBezTo>
                  <a:cubicBezTo>
                    <a:pt x="580" y="1106"/>
                    <a:pt x="1102" y="584"/>
                    <a:pt x="1745" y="584"/>
                  </a:cubicBezTo>
                  <a:close/>
                  <a:moveTo>
                    <a:pt x="1745" y="0"/>
                  </a:moveTo>
                  <a:cubicBezTo>
                    <a:pt x="781" y="0"/>
                    <a:pt x="0" y="785"/>
                    <a:pt x="0" y="1744"/>
                  </a:cubicBezTo>
                  <a:cubicBezTo>
                    <a:pt x="0" y="2709"/>
                    <a:pt x="781" y="3490"/>
                    <a:pt x="1745" y="3490"/>
                  </a:cubicBezTo>
                  <a:cubicBezTo>
                    <a:pt x="2705" y="3490"/>
                    <a:pt x="3490" y="2709"/>
                    <a:pt x="3490" y="1744"/>
                  </a:cubicBezTo>
                  <a:cubicBezTo>
                    <a:pt x="3490" y="785"/>
                    <a:pt x="2705" y="0"/>
                    <a:pt x="1745"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4" name="Google Shape;1994;p57"/>
            <p:cNvSpPr/>
            <p:nvPr/>
          </p:nvSpPr>
          <p:spPr>
            <a:xfrm>
              <a:off x="3513371" y="3667079"/>
              <a:ext cx="101675" cy="770184"/>
            </a:xfrm>
            <a:custGeom>
              <a:avLst/>
              <a:gdLst/>
              <a:ahLst/>
              <a:cxnLst/>
              <a:rect l="l" t="t" r="r" b="b"/>
              <a:pathLst>
                <a:path w="6150" h="46579" extrusionOk="0">
                  <a:moveTo>
                    <a:pt x="0" y="1"/>
                  </a:moveTo>
                  <a:lnTo>
                    <a:pt x="0" y="46578"/>
                  </a:lnTo>
                  <a:lnTo>
                    <a:pt x="6149" y="46578"/>
                  </a:lnTo>
                  <a:lnTo>
                    <a:pt x="6149" y="1"/>
                  </a:ln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5" name="Google Shape;1995;p57"/>
            <p:cNvSpPr/>
            <p:nvPr/>
          </p:nvSpPr>
          <p:spPr>
            <a:xfrm>
              <a:off x="3508526" y="3662251"/>
              <a:ext cx="111346" cy="779758"/>
            </a:xfrm>
            <a:custGeom>
              <a:avLst/>
              <a:gdLst/>
              <a:ahLst/>
              <a:cxnLst/>
              <a:rect l="l" t="t" r="r" b="b"/>
              <a:pathLst>
                <a:path w="6735" h="47158" extrusionOk="0">
                  <a:moveTo>
                    <a:pt x="6155" y="581"/>
                  </a:moveTo>
                  <a:lnTo>
                    <a:pt x="6155" y="46578"/>
                  </a:lnTo>
                  <a:lnTo>
                    <a:pt x="581" y="46578"/>
                  </a:lnTo>
                  <a:lnTo>
                    <a:pt x="581" y="581"/>
                  </a:lnTo>
                  <a:close/>
                  <a:moveTo>
                    <a:pt x="293" y="1"/>
                  </a:moveTo>
                  <a:cubicBezTo>
                    <a:pt x="130" y="1"/>
                    <a:pt x="1" y="130"/>
                    <a:pt x="1" y="293"/>
                  </a:cubicBezTo>
                  <a:lnTo>
                    <a:pt x="1" y="46870"/>
                  </a:lnTo>
                  <a:cubicBezTo>
                    <a:pt x="1" y="47028"/>
                    <a:pt x="130" y="47158"/>
                    <a:pt x="293" y="47158"/>
                  </a:cubicBezTo>
                  <a:lnTo>
                    <a:pt x="6442" y="47158"/>
                  </a:lnTo>
                  <a:cubicBezTo>
                    <a:pt x="6606" y="47158"/>
                    <a:pt x="6735" y="47028"/>
                    <a:pt x="6735" y="46870"/>
                  </a:cubicBezTo>
                  <a:lnTo>
                    <a:pt x="6735" y="293"/>
                  </a:lnTo>
                  <a:cubicBezTo>
                    <a:pt x="6735" y="130"/>
                    <a:pt x="6606" y="1"/>
                    <a:pt x="6442"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6" name="Google Shape;1996;p57"/>
            <p:cNvSpPr/>
            <p:nvPr/>
          </p:nvSpPr>
          <p:spPr>
            <a:xfrm>
              <a:off x="3486239" y="4069431"/>
              <a:ext cx="155935" cy="367805"/>
            </a:xfrm>
            <a:custGeom>
              <a:avLst/>
              <a:gdLst/>
              <a:ahLst/>
              <a:cxnLst/>
              <a:rect l="l" t="t" r="r" b="b"/>
              <a:pathLst>
                <a:path w="9432" h="22244" extrusionOk="0">
                  <a:moveTo>
                    <a:pt x="0" y="0"/>
                  </a:moveTo>
                  <a:lnTo>
                    <a:pt x="0" y="22243"/>
                  </a:lnTo>
                  <a:lnTo>
                    <a:pt x="9431" y="22243"/>
                  </a:lnTo>
                  <a:lnTo>
                    <a:pt x="9431" y="0"/>
                  </a:ln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7" name="Google Shape;1997;p57"/>
            <p:cNvSpPr/>
            <p:nvPr/>
          </p:nvSpPr>
          <p:spPr>
            <a:xfrm>
              <a:off x="3481477" y="4064653"/>
              <a:ext cx="165441" cy="377329"/>
            </a:xfrm>
            <a:custGeom>
              <a:avLst/>
              <a:gdLst/>
              <a:ahLst/>
              <a:cxnLst/>
              <a:rect l="l" t="t" r="r" b="b"/>
              <a:pathLst>
                <a:path w="10007" h="22820" extrusionOk="0">
                  <a:moveTo>
                    <a:pt x="9427" y="581"/>
                  </a:moveTo>
                  <a:lnTo>
                    <a:pt x="9427" y="22240"/>
                  </a:lnTo>
                  <a:lnTo>
                    <a:pt x="581" y="22240"/>
                  </a:lnTo>
                  <a:lnTo>
                    <a:pt x="581" y="581"/>
                  </a:lnTo>
                  <a:close/>
                  <a:moveTo>
                    <a:pt x="288" y="1"/>
                  </a:moveTo>
                  <a:cubicBezTo>
                    <a:pt x="130" y="1"/>
                    <a:pt x="1" y="130"/>
                    <a:pt x="1" y="289"/>
                  </a:cubicBezTo>
                  <a:lnTo>
                    <a:pt x="1" y="22532"/>
                  </a:lnTo>
                  <a:cubicBezTo>
                    <a:pt x="1" y="22690"/>
                    <a:pt x="130" y="22820"/>
                    <a:pt x="288" y="22820"/>
                  </a:cubicBezTo>
                  <a:lnTo>
                    <a:pt x="9719" y="22820"/>
                  </a:lnTo>
                  <a:cubicBezTo>
                    <a:pt x="9878" y="22820"/>
                    <a:pt x="10007" y="22690"/>
                    <a:pt x="10007" y="22532"/>
                  </a:cubicBezTo>
                  <a:lnTo>
                    <a:pt x="10007" y="289"/>
                  </a:lnTo>
                  <a:cubicBezTo>
                    <a:pt x="10007" y="130"/>
                    <a:pt x="9878" y="1"/>
                    <a:pt x="9719"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8" name="Google Shape;1998;p57"/>
            <p:cNvSpPr/>
            <p:nvPr/>
          </p:nvSpPr>
          <p:spPr>
            <a:xfrm>
              <a:off x="3329631" y="3369172"/>
              <a:ext cx="130739" cy="210772"/>
            </a:xfrm>
            <a:custGeom>
              <a:avLst/>
              <a:gdLst/>
              <a:ahLst/>
              <a:cxnLst/>
              <a:rect l="l" t="t" r="r" b="b"/>
              <a:pathLst>
                <a:path w="7908" h="12747" extrusionOk="0">
                  <a:moveTo>
                    <a:pt x="0" y="1"/>
                  </a:moveTo>
                  <a:lnTo>
                    <a:pt x="0" y="12746"/>
                  </a:lnTo>
                  <a:lnTo>
                    <a:pt x="7907" y="12746"/>
                  </a:lnTo>
                  <a:lnTo>
                    <a:pt x="7907" y="1"/>
                  </a:ln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9" name="Google Shape;1999;p57"/>
            <p:cNvSpPr/>
            <p:nvPr/>
          </p:nvSpPr>
          <p:spPr>
            <a:xfrm>
              <a:off x="3324787" y="3364410"/>
              <a:ext cx="140394" cy="220279"/>
            </a:xfrm>
            <a:custGeom>
              <a:avLst/>
              <a:gdLst/>
              <a:ahLst/>
              <a:cxnLst/>
              <a:rect l="l" t="t" r="r" b="b"/>
              <a:pathLst>
                <a:path w="8492" h="13322" extrusionOk="0">
                  <a:moveTo>
                    <a:pt x="7912" y="581"/>
                  </a:moveTo>
                  <a:lnTo>
                    <a:pt x="7912" y="12742"/>
                  </a:lnTo>
                  <a:lnTo>
                    <a:pt x="582" y="12742"/>
                  </a:lnTo>
                  <a:lnTo>
                    <a:pt x="582" y="581"/>
                  </a:lnTo>
                  <a:close/>
                  <a:moveTo>
                    <a:pt x="293" y="0"/>
                  </a:moveTo>
                  <a:cubicBezTo>
                    <a:pt x="131" y="0"/>
                    <a:pt x="0" y="131"/>
                    <a:pt x="0" y="289"/>
                  </a:cubicBezTo>
                  <a:lnTo>
                    <a:pt x="0" y="13034"/>
                  </a:lnTo>
                  <a:cubicBezTo>
                    <a:pt x="0" y="13193"/>
                    <a:pt x="131" y="13322"/>
                    <a:pt x="293" y="13322"/>
                  </a:cubicBezTo>
                  <a:lnTo>
                    <a:pt x="8200" y="13322"/>
                  </a:lnTo>
                  <a:cubicBezTo>
                    <a:pt x="8363" y="13322"/>
                    <a:pt x="8492" y="13193"/>
                    <a:pt x="8492" y="13034"/>
                  </a:cubicBezTo>
                  <a:lnTo>
                    <a:pt x="8492" y="289"/>
                  </a:lnTo>
                  <a:cubicBezTo>
                    <a:pt x="8492" y="131"/>
                    <a:pt x="8363" y="0"/>
                    <a:pt x="8200"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0" name="Google Shape;2000;p57"/>
            <p:cNvSpPr/>
            <p:nvPr/>
          </p:nvSpPr>
          <p:spPr>
            <a:xfrm>
              <a:off x="3052840" y="2693647"/>
              <a:ext cx="696134" cy="675719"/>
            </a:xfrm>
            <a:custGeom>
              <a:avLst/>
              <a:gdLst/>
              <a:ahLst/>
              <a:cxnLst/>
              <a:rect l="l" t="t" r="r" b="b"/>
              <a:pathLst>
                <a:path w="42107" h="40866" extrusionOk="0">
                  <a:moveTo>
                    <a:pt x="6217" y="0"/>
                  </a:moveTo>
                  <a:cubicBezTo>
                    <a:pt x="3286" y="0"/>
                    <a:pt x="890" y="2338"/>
                    <a:pt x="818" y="5268"/>
                  </a:cubicBezTo>
                  <a:lnTo>
                    <a:pt x="76" y="35334"/>
                  </a:lnTo>
                  <a:cubicBezTo>
                    <a:pt x="1" y="38365"/>
                    <a:pt x="2439" y="40866"/>
                    <a:pt x="5473" y="40866"/>
                  </a:cubicBezTo>
                  <a:lnTo>
                    <a:pt x="36271" y="40866"/>
                  </a:lnTo>
                  <a:cubicBezTo>
                    <a:pt x="39577" y="40866"/>
                    <a:pt x="42107" y="37919"/>
                    <a:pt x="41606" y="34646"/>
                  </a:cubicBezTo>
                  <a:lnTo>
                    <a:pt x="36980" y="4580"/>
                  </a:lnTo>
                  <a:cubicBezTo>
                    <a:pt x="36575" y="1945"/>
                    <a:pt x="34308" y="0"/>
                    <a:pt x="31645" y="0"/>
                  </a:cubicBez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1" name="Google Shape;2001;p57"/>
            <p:cNvSpPr/>
            <p:nvPr/>
          </p:nvSpPr>
          <p:spPr>
            <a:xfrm>
              <a:off x="3048640" y="2688869"/>
              <a:ext cx="700945" cy="685343"/>
            </a:xfrm>
            <a:custGeom>
              <a:avLst/>
              <a:gdLst/>
              <a:ahLst/>
              <a:cxnLst/>
              <a:rect l="l" t="t" r="r" b="b"/>
              <a:pathLst>
                <a:path w="42398" h="41448" extrusionOk="0">
                  <a:moveTo>
                    <a:pt x="31899" y="581"/>
                  </a:moveTo>
                  <a:cubicBezTo>
                    <a:pt x="34442" y="581"/>
                    <a:pt x="36562" y="2401"/>
                    <a:pt x="36950" y="4914"/>
                  </a:cubicBezTo>
                  <a:lnTo>
                    <a:pt x="41571" y="34981"/>
                  </a:lnTo>
                  <a:cubicBezTo>
                    <a:pt x="41797" y="36455"/>
                    <a:pt x="41371" y="37949"/>
                    <a:pt x="40398" y="39085"/>
                  </a:cubicBezTo>
                  <a:cubicBezTo>
                    <a:pt x="39426" y="40216"/>
                    <a:pt x="38014" y="40863"/>
                    <a:pt x="36525" y="40863"/>
                  </a:cubicBezTo>
                  <a:lnTo>
                    <a:pt x="5727" y="40863"/>
                  </a:lnTo>
                  <a:cubicBezTo>
                    <a:pt x="4338" y="40863"/>
                    <a:pt x="3039" y="40316"/>
                    <a:pt x="2070" y="39322"/>
                  </a:cubicBezTo>
                  <a:cubicBezTo>
                    <a:pt x="1103" y="38328"/>
                    <a:pt x="585" y="37018"/>
                    <a:pt x="618" y="35628"/>
                  </a:cubicBezTo>
                  <a:lnTo>
                    <a:pt x="1365" y="5561"/>
                  </a:lnTo>
                  <a:cubicBezTo>
                    <a:pt x="1432" y="2769"/>
                    <a:pt x="3677" y="581"/>
                    <a:pt x="6471" y="581"/>
                  </a:cubicBezTo>
                  <a:close/>
                  <a:moveTo>
                    <a:pt x="6471" y="1"/>
                  </a:moveTo>
                  <a:cubicBezTo>
                    <a:pt x="3357" y="1"/>
                    <a:pt x="860" y="2434"/>
                    <a:pt x="781" y="5549"/>
                  </a:cubicBezTo>
                  <a:lnTo>
                    <a:pt x="37" y="35615"/>
                  </a:lnTo>
                  <a:cubicBezTo>
                    <a:pt x="0" y="37160"/>
                    <a:pt x="571" y="38621"/>
                    <a:pt x="1654" y="39727"/>
                  </a:cubicBezTo>
                  <a:cubicBezTo>
                    <a:pt x="2735" y="40838"/>
                    <a:pt x="4178" y="41447"/>
                    <a:pt x="5727" y="41447"/>
                  </a:cubicBezTo>
                  <a:lnTo>
                    <a:pt x="36525" y="41447"/>
                  </a:lnTo>
                  <a:cubicBezTo>
                    <a:pt x="38186" y="41447"/>
                    <a:pt x="39760" y="40721"/>
                    <a:pt x="40841" y="39461"/>
                  </a:cubicBezTo>
                  <a:cubicBezTo>
                    <a:pt x="41922" y="38199"/>
                    <a:pt x="42398" y="36534"/>
                    <a:pt x="42147" y="34893"/>
                  </a:cubicBezTo>
                  <a:lnTo>
                    <a:pt x="37523" y="4823"/>
                  </a:lnTo>
                  <a:cubicBezTo>
                    <a:pt x="37092" y="2030"/>
                    <a:pt x="34729" y="1"/>
                    <a:pt x="31899"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2" name="Google Shape;2002;p57"/>
            <p:cNvSpPr/>
            <p:nvPr/>
          </p:nvSpPr>
          <p:spPr>
            <a:xfrm>
              <a:off x="3257213" y="3680422"/>
              <a:ext cx="234332" cy="156768"/>
            </a:xfrm>
            <a:custGeom>
              <a:avLst/>
              <a:gdLst/>
              <a:ahLst/>
              <a:cxnLst/>
              <a:rect l="l" t="t" r="r" b="b"/>
              <a:pathLst>
                <a:path w="14174" h="9481" extrusionOk="0">
                  <a:moveTo>
                    <a:pt x="13847" y="1"/>
                  </a:moveTo>
                  <a:cubicBezTo>
                    <a:pt x="13792" y="1"/>
                    <a:pt x="13736" y="17"/>
                    <a:pt x="13686" y="49"/>
                  </a:cubicBezTo>
                  <a:lnTo>
                    <a:pt x="172" y="8946"/>
                  </a:lnTo>
                  <a:cubicBezTo>
                    <a:pt x="39" y="9033"/>
                    <a:pt x="1" y="9213"/>
                    <a:pt x="89" y="9347"/>
                  </a:cubicBezTo>
                  <a:cubicBezTo>
                    <a:pt x="147" y="9434"/>
                    <a:pt x="239" y="9480"/>
                    <a:pt x="335" y="9480"/>
                  </a:cubicBezTo>
                  <a:cubicBezTo>
                    <a:pt x="389" y="9480"/>
                    <a:pt x="443" y="9463"/>
                    <a:pt x="494" y="9430"/>
                  </a:cubicBezTo>
                  <a:lnTo>
                    <a:pt x="14007" y="534"/>
                  </a:lnTo>
                  <a:cubicBezTo>
                    <a:pt x="14141" y="446"/>
                    <a:pt x="14174" y="267"/>
                    <a:pt x="14087" y="129"/>
                  </a:cubicBezTo>
                  <a:cubicBezTo>
                    <a:pt x="14031" y="45"/>
                    <a:pt x="13940" y="1"/>
                    <a:pt x="13847"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3" name="Google Shape;2003;p57"/>
            <p:cNvSpPr/>
            <p:nvPr/>
          </p:nvSpPr>
          <p:spPr>
            <a:xfrm>
              <a:off x="3201247" y="3805865"/>
              <a:ext cx="94368" cy="78194"/>
            </a:xfrm>
            <a:custGeom>
              <a:avLst/>
              <a:gdLst/>
              <a:ahLst/>
              <a:cxnLst/>
              <a:rect l="l" t="t" r="r" b="b"/>
              <a:pathLst>
                <a:path w="5708" h="4729" extrusionOk="0">
                  <a:moveTo>
                    <a:pt x="4037" y="1"/>
                  </a:moveTo>
                  <a:cubicBezTo>
                    <a:pt x="3750" y="1"/>
                    <a:pt x="3460" y="85"/>
                    <a:pt x="3206" y="257"/>
                  </a:cubicBezTo>
                  <a:lnTo>
                    <a:pt x="881" y="1822"/>
                  </a:lnTo>
                  <a:cubicBezTo>
                    <a:pt x="100" y="2348"/>
                    <a:pt x="0" y="3454"/>
                    <a:pt x="672" y="4115"/>
                  </a:cubicBezTo>
                  <a:lnTo>
                    <a:pt x="869" y="4306"/>
                  </a:lnTo>
                  <a:cubicBezTo>
                    <a:pt x="1156" y="4586"/>
                    <a:pt x="1531" y="4728"/>
                    <a:pt x="1907" y="4728"/>
                  </a:cubicBezTo>
                  <a:cubicBezTo>
                    <a:pt x="2241" y="4728"/>
                    <a:pt x="2577" y="4616"/>
                    <a:pt x="2852" y="4390"/>
                  </a:cubicBezTo>
                  <a:lnTo>
                    <a:pt x="4981" y="2632"/>
                  </a:lnTo>
                  <a:cubicBezTo>
                    <a:pt x="5649" y="2081"/>
                    <a:pt x="5707" y="1075"/>
                    <a:pt x="5102" y="453"/>
                  </a:cubicBezTo>
                  <a:cubicBezTo>
                    <a:pt x="4814" y="155"/>
                    <a:pt x="4427" y="1"/>
                    <a:pt x="4037"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4" name="Google Shape;2004;p57"/>
            <p:cNvSpPr/>
            <p:nvPr/>
          </p:nvSpPr>
          <p:spPr>
            <a:xfrm>
              <a:off x="3199510" y="3801053"/>
              <a:ext cx="98236" cy="87834"/>
            </a:xfrm>
            <a:custGeom>
              <a:avLst/>
              <a:gdLst/>
              <a:ahLst/>
              <a:cxnLst/>
              <a:rect l="l" t="t" r="r" b="b"/>
              <a:pathLst>
                <a:path w="5942" h="5312" extrusionOk="0">
                  <a:moveTo>
                    <a:pt x="4139" y="583"/>
                  </a:moveTo>
                  <a:cubicBezTo>
                    <a:pt x="4454" y="583"/>
                    <a:pt x="4766" y="708"/>
                    <a:pt x="4998" y="949"/>
                  </a:cubicBezTo>
                  <a:cubicBezTo>
                    <a:pt x="5236" y="1190"/>
                    <a:pt x="5353" y="1508"/>
                    <a:pt x="5332" y="1842"/>
                  </a:cubicBezTo>
                  <a:cubicBezTo>
                    <a:pt x="5315" y="2180"/>
                    <a:pt x="5161" y="2485"/>
                    <a:pt x="4902" y="2697"/>
                  </a:cubicBezTo>
                  <a:lnTo>
                    <a:pt x="2773" y="4456"/>
                  </a:lnTo>
                  <a:cubicBezTo>
                    <a:pt x="2549" y="4638"/>
                    <a:pt x="2279" y="4728"/>
                    <a:pt x="2010" y="4728"/>
                  </a:cubicBezTo>
                  <a:cubicBezTo>
                    <a:pt x="1707" y="4728"/>
                    <a:pt x="1406" y="4614"/>
                    <a:pt x="1174" y="4389"/>
                  </a:cubicBezTo>
                  <a:lnTo>
                    <a:pt x="982" y="4196"/>
                  </a:lnTo>
                  <a:cubicBezTo>
                    <a:pt x="723" y="3946"/>
                    <a:pt x="594" y="3595"/>
                    <a:pt x="627" y="3236"/>
                  </a:cubicBezTo>
                  <a:cubicBezTo>
                    <a:pt x="660" y="2878"/>
                    <a:pt x="853" y="2556"/>
                    <a:pt x="1149" y="2356"/>
                  </a:cubicBezTo>
                  <a:lnTo>
                    <a:pt x="3475" y="786"/>
                  </a:lnTo>
                  <a:cubicBezTo>
                    <a:pt x="3677" y="650"/>
                    <a:pt x="3909" y="583"/>
                    <a:pt x="4139" y="583"/>
                  </a:cubicBezTo>
                  <a:close/>
                  <a:moveTo>
                    <a:pt x="4141" y="0"/>
                  </a:moveTo>
                  <a:cubicBezTo>
                    <a:pt x="3797" y="0"/>
                    <a:pt x="3451" y="101"/>
                    <a:pt x="3149" y="306"/>
                  </a:cubicBezTo>
                  <a:lnTo>
                    <a:pt x="824" y="1871"/>
                  </a:lnTo>
                  <a:cubicBezTo>
                    <a:pt x="381" y="2171"/>
                    <a:pt x="97" y="2647"/>
                    <a:pt x="47" y="3182"/>
                  </a:cubicBezTo>
                  <a:cubicBezTo>
                    <a:pt x="1" y="3716"/>
                    <a:pt x="193" y="4238"/>
                    <a:pt x="577" y="4614"/>
                  </a:cubicBezTo>
                  <a:lnTo>
                    <a:pt x="769" y="4801"/>
                  </a:lnTo>
                  <a:cubicBezTo>
                    <a:pt x="1111" y="5140"/>
                    <a:pt x="1562" y="5311"/>
                    <a:pt x="2013" y="5311"/>
                  </a:cubicBezTo>
                  <a:cubicBezTo>
                    <a:pt x="2410" y="5311"/>
                    <a:pt x="2810" y="5177"/>
                    <a:pt x="3140" y="4907"/>
                  </a:cubicBezTo>
                  <a:lnTo>
                    <a:pt x="5269" y="3148"/>
                  </a:lnTo>
                  <a:cubicBezTo>
                    <a:pt x="5654" y="2832"/>
                    <a:pt x="5887" y="2368"/>
                    <a:pt x="5916" y="1876"/>
                  </a:cubicBezTo>
                  <a:cubicBezTo>
                    <a:pt x="5941" y="1383"/>
                    <a:pt x="5762" y="899"/>
                    <a:pt x="5415" y="543"/>
                  </a:cubicBezTo>
                  <a:cubicBezTo>
                    <a:pt x="5071" y="185"/>
                    <a:pt x="4608" y="0"/>
                    <a:pt x="4141"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5" name="Google Shape;2005;p57"/>
            <p:cNvSpPr/>
            <p:nvPr/>
          </p:nvSpPr>
          <p:spPr>
            <a:xfrm>
              <a:off x="3070167" y="3550846"/>
              <a:ext cx="987999" cy="159811"/>
            </a:xfrm>
            <a:custGeom>
              <a:avLst/>
              <a:gdLst/>
              <a:ahLst/>
              <a:cxnLst/>
              <a:rect l="l" t="t" r="r" b="b"/>
              <a:pathLst>
                <a:path w="59761" h="9665" extrusionOk="0">
                  <a:moveTo>
                    <a:pt x="4184" y="1"/>
                  </a:moveTo>
                  <a:cubicBezTo>
                    <a:pt x="1875" y="1"/>
                    <a:pt x="1" y="1871"/>
                    <a:pt x="1" y="4184"/>
                  </a:cubicBezTo>
                  <a:lnTo>
                    <a:pt x="1" y="5482"/>
                  </a:lnTo>
                  <a:cubicBezTo>
                    <a:pt x="1" y="7791"/>
                    <a:pt x="1875" y="9665"/>
                    <a:pt x="4184" y="9665"/>
                  </a:cubicBezTo>
                  <a:lnTo>
                    <a:pt x="59641" y="9665"/>
                  </a:lnTo>
                  <a:cubicBezTo>
                    <a:pt x="59707" y="9665"/>
                    <a:pt x="59761" y="9610"/>
                    <a:pt x="59761" y="9544"/>
                  </a:cubicBezTo>
                  <a:lnTo>
                    <a:pt x="59761" y="121"/>
                  </a:lnTo>
                  <a:cubicBezTo>
                    <a:pt x="59761" y="55"/>
                    <a:pt x="59707" y="1"/>
                    <a:pt x="59641" y="1"/>
                  </a:cubicBez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6" name="Google Shape;2006;p57"/>
            <p:cNvSpPr/>
            <p:nvPr/>
          </p:nvSpPr>
          <p:spPr>
            <a:xfrm>
              <a:off x="3065405" y="3546018"/>
              <a:ext cx="997604" cy="169484"/>
            </a:xfrm>
            <a:custGeom>
              <a:avLst/>
              <a:gdLst/>
              <a:ahLst/>
              <a:cxnLst/>
              <a:rect l="l" t="t" r="r" b="b"/>
              <a:pathLst>
                <a:path w="60342" h="10250" extrusionOk="0">
                  <a:moveTo>
                    <a:pt x="55787" y="581"/>
                  </a:moveTo>
                  <a:cubicBezTo>
                    <a:pt x="57975" y="581"/>
                    <a:pt x="59757" y="2363"/>
                    <a:pt x="59757" y="4555"/>
                  </a:cubicBezTo>
                  <a:lnTo>
                    <a:pt x="59757" y="5694"/>
                  </a:lnTo>
                  <a:cubicBezTo>
                    <a:pt x="59757" y="7887"/>
                    <a:pt x="57975" y="9669"/>
                    <a:pt x="55787" y="9669"/>
                  </a:cubicBezTo>
                  <a:lnTo>
                    <a:pt x="4555" y="9669"/>
                  </a:lnTo>
                  <a:cubicBezTo>
                    <a:pt x="2363" y="9669"/>
                    <a:pt x="580" y="7887"/>
                    <a:pt x="580" y="5694"/>
                  </a:cubicBezTo>
                  <a:lnTo>
                    <a:pt x="580" y="4555"/>
                  </a:lnTo>
                  <a:cubicBezTo>
                    <a:pt x="580" y="2363"/>
                    <a:pt x="2363" y="581"/>
                    <a:pt x="4555" y="581"/>
                  </a:cubicBezTo>
                  <a:close/>
                  <a:moveTo>
                    <a:pt x="4555" y="0"/>
                  </a:moveTo>
                  <a:cubicBezTo>
                    <a:pt x="2042" y="0"/>
                    <a:pt x="0" y="2041"/>
                    <a:pt x="0" y="4555"/>
                  </a:cubicBezTo>
                  <a:lnTo>
                    <a:pt x="0" y="5694"/>
                  </a:lnTo>
                  <a:cubicBezTo>
                    <a:pt x="0" y="8203"/>
                    <a:pt x="2042" y="10249"/>
                    <a:pt x="4555" y="10249"/>
                  </a:cubicBezTo>
                  <a:lnTo>
                    <a:pt x="55787" y="10249"/>
                  </a:lnTo>
                  <a:cubicBezTo>
                    <a:pt x="58295" y="10249"/>
                    <a:pt x="60341" y="8203"/>
                    <a:pt x="60341" y="5694"/>
                  </a:cubicBezTo>
                  <a:lnTo>
                    <a:pt x="60341" y="4555"/>
                  </a:lnTo>
                  <a:cubicBezTo>
                    <a:pt x="60341" y="2041"/>
                    <a:pt x="58295" y="0"/>
                    <a:pt x="55787"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7" name="Google Shape;2007;p57"/>
            <p:cNvSpPr/>
            <p:nvPr/>
          </p:nvSpPr>
          <p:spPr>
            <a:xfrm>
              <a:off x="3462496" y="3550846"/>
              <a:ext cx="595699" cy="159811"/>
            </a:xfrm>
            <a:custGeom>
              <a:avLst/>
              <a:gdLst/>
              <a:ahLst/>
              <a:cxnLst/>
              <a:rect l="l" t="t" r="r" b="b"/>
              <a:pathLst>
                <a:path w="36032" h="9665" extrusionOk="0">
                  <a:moveTo>
                    <a:pt x="4835" y="1"/>
                  </a:moveTo>
                  <a:cubicBezTo>
                    <a:pt x="2163" y="1"/>
                    <a:pt x="0" y="2163"/>
                    <a:pt x="0" y="4830"/>
                  </a:cubicBezTo>
                  <a:cubicBezTo>
                    <a:pt x="0" y="7502"/>
                    <a:pt x="2163" y="9665"/>
                    <a:pt x="4835" y="9665"/>
                  </a:cubicBezTo>
                  <a:lnTo>
                    <a:pt x="31197" y="9665"/>
                  </a:lnTo>
                  <a:cubicBezTo>
                    <a:pt x="33870" y="9665"/>
                    <a:pt x="36032" y="7502"/>
                    <a:pt x="36032" y="4830"/>
                  </a:cubicBezTo>
                  <a:cubicBezTo>
                    <a:pt x="36032" y="2163"/>
                    <a:pt x="33870" y="1"/>
                    <a:pt x="31197" y="1"/>
                  </a:cubicBez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8" name="Google Shape;2008;p57"/>
            <p:cNvSpPr/>
            <p:nvPr/>
          </p:nvSpPr>
          <p:spPr>
            <a:xfrm>
              <a:off x="3457652" y="3546018"/>
              <a:ext cx="605387" cy="169484"/>
            </a:xfrm>
            <a:custGeom>
              <a:avLst/>
              <a:gdLst/>
              <a:ahLst/>
              <a:cxnLst/>
              <a:rect l="l" t="t" r="r" b="b"/>
              <a:pathLst>
                <a:path w="36618" h="10250" extrusionOk="0">
                  <a:moveTo>
                    <a:pt x="31490" y="581"/>
                  </a:moveTo>
                  <a:cubicBezTo>
                    <a:pt x="33995" y="581"/>
                    <a:pt x="36033" y="2617"/>
                    <a:pt x="36033" y="5122"/>
                  </a:cubicBezTo>
                  <a:cubicBezTo>
                    <a:pt x="36033" y="7627"/>
                    <a:pt x="33995" y="9669"/>
                    <a:pt x="31490" y="9669"/>
                  </a:cubicBezTo>
                  <a:lnTo>
                    <a:pt x="5128" y="9669"/>
                  </a:lnTo>
                  <a:cubicBezTo>
                    <a:pt x="2623" y="9669"/>
                    <a:pt x="586" y="7627"/>
                    <a:pt x="586" y="5122"/>
                  </a:cubicBezTo>
                  <a:cubicBezTo>
                    <a:pt x="586" y="2617"/>
                    <a:pt x="2623" y="581"/>
                    <a:pt x="5128" y="581"/>
                  </a:cubicBezTo>
                  <a:close/>
                  <a:moveTo>
                    <a:pt x="5128" y="0"/>
                  </a:moveTo>
                  <a:cubicBezTo>
                    <a:pt x="2301" y="0"/>
                    <a:pt x="1" y="2301"/>
                    <a:pt x="1" y="5122"/>
                  </a:cubicBezTo>
                  <a:cubicBezTo>
                    <a:pt x="1" y="7949"/>
                    <a:pt x="2301" y="10249"/>
                    <a:pt x="5128" y="10249"/>
                  </a:cubicBezTo>
                  <a:lnTo>
                    <a:pt x="31490" y="10249"/>
                  </a:lnTo>
                  <a:cubicBezTo>
                    <a:pt x="34317" y="10249"/>
                    <a:pt x="36617" y="7949"/>
                    <a:pt x="36617" y="5122"/>
                  </a:cubicBezTo>
                  <a:cubicBezTo>
                    <a:pt x="36617" y="2301"/>
                    <a:pt x="34317" y="0"/>
                    <a:pt x="31490"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9" name="Google Shape;2009;p57"/>
            <p:cNvSpPr/>
            <p:nvPr/>
          </p:nvSpPr>
          <p:spPr>
            <a:xfrm>
              <a:off x="3126216" y="4422694"/>
              <a:ext cx="795164" cy="43570"/>
            </a:xfrm>
            <a:custGeom>
              <a:avLst/>
              <a:gdLst/>
              <a:ahLst/>
              <a:cxnLst/>
              <a:rect l="l" t="t" r="r" b="b"/>
              <a:pathLst>
                <a:path w="48097" h="2635" extrusionOk="0">
                  <a:moveTo>
                    <a:pt x="68" y="0"/>
                  </a:moveTo>
                  <a:cubicBezTo>
                    <a:pt x="29" y="0"/>
                    <a:pt x="0" y="29"/>
                    <a:pt x="0" y="67"/>
                  </a:cubicBezTo>
                  <a:lnTo>
                    <a:pt x="0" y="2634"/>
                  </a:lnTo>
                  <a:lnTo>
                    <a:pt x="48097" y="2634"/>
                  </a:lnTo>
                  <a:lnTo>
                    <a:pt x="48097" y="67"/>
                  </a:lnTo>
                  <a:cubicBezTo>
                    <a:pt x="48097" y="29"/>
                    <a:pt x="48068" y="0"/>
                    <a:pt x="48030"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0" name="Google Shape;2010;p57"/>
            <p:cNvSpPr/>
            <p:nvPr/>
          </p:nvSpPr>
          <p:spPr>
            <a:xfrm>
              <a:off x="3121372" y="4417850"/>
              <a:ext cx="804852" cy="53177"/>
            </a:xfrm>
            <a:custGeom>
              <a:avLst/>
              <a:gdLst/>
              <a:ahLst/>
              <a:cxnLst/>
              <a:rect l="l" t="t" r="r" b="b"/>
              <a:pathLst>
                <a:path w="48683" h="3216" extrusionOk="0">
                  <a:moveTo>
                    <a:pt x="46068" y="585"/>
                  </a:moveTo>
                  <a:cubicBezTo>
                    <a:pt x="47188" y="585"/>
                    <a:pt x="48097" y="1496"/>
                    <a:pt x="48097" y="2614"/>
                  </a:cubicBezTo>
                  <a:lnTo>
                    <a:pt x="48097" y="2635"/>
                  </a:lnTo>
                  <a:lnTo>
                    <a:pt x="586" y="2635"/>
                  </a:lnTo>
                  <a:lnTo>
                    <a:pt x="586" y="2614"/>
                  </a:lnTo>
                  <a:cubicBezTo>
                    <a:pt x="586" y="1496"/>
                    <a:pt x="1496" y="585"/>
                    <a:pt x="2615" y="585"/>
                  </a:cubicBezTo>
                  <a:close/>
                  <a:moveTo>
                    <a:pt x="2615" y="1"/>
                  </a:moveTo>
                  <a:cubicBezTo>
                    <a:pt x="1174" y="1"/>
                    <a:pt x="1" y="1174"/>
                    <a:pt x="1" y="2614"/>
                  </a:cubicBezTo>
                  <a:lnTo>
                    <a:pt x="1" y="2927"/>
                  </a:lnTo>
                  <a:cubicBezTo>
                    <a:pt x="1" y="3086"/>
                    <a:pt x="130" y="3215"/>
                    <a:pt x="293" y="3215"/>
                  </a:cubicBezTo>
                  <a:lnTo>
                    <a:pt x="48390" y="3215"/>
                  </a:lnTo>
                  <a:cubicBezTo>
                    <a:pt x="48553" y="3215"/>
                    <a:pt x="48682" y="3086"/>
                    <a:pt x="48682" y="2927"/>
                  </a:cubicBezTo>
                  <a:lnTo>
                    <a:pt x="48682" y="2614"/>
                  </a:lnTo>
                  <a:cubicBezTo>
                    <a:pt x="48682" y="1174"/>
                    <a:pt x="47509" y="1"/>
                    <a:pt x="46068"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1" name="Google Shape;2011;p57"/>
            <p:cNvSpPr/>
            <p:nvPr/>
          </p:nvSpPr>
          <p:spPr>
            <a:xfrm>
              <a:off x="3521026" y="4422694"/>
              <a:ext cx="258833" cy="43570"/>
            </a:xfrm>
            <a:custGeom>
              <a:avLst/>
              <a:gdLst/>
              <a:ahLst/>
              <a:cxnLst/>
              <a:rect l="l" t="t" r="r" b="b"/>
              <a:pathLst>
                <a:path w="15656" h="2635" extrusionOk="0">
                  <a:moveTo>
                    <a:pt x="0" y="0"/>
                  </a:moveTo>
                  <a:lnTo>
                    <a:pt x="0" y="2634"/>
                  </a:lnTo>
                  <a:lnTo>
                    <a:pt x="15655" y="2634"/>
                  </a:lnTo>
                  <a:lnTo>
                    <a:pt x="15655" y="67"/>
                  </a:lnTo>
                  <a:cubicBezTo>
                    <a:pt x="15655" y="29"/>
                    <a:pt x="15626" y="0"/>
                    <a:pt x="15589"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2" name="Google Shape;2012;p57"/>
            <p:cNvSpPr/>
            <p:nvPr/>
          </p:nvSpPr>
          <p:spPr>
            <a:xfrm>
              <a:off x="3516198" y="4417850"/>
              <a:ext cx="268422" cy="53177"/>
            </a:xfrm>
            <a:custGeom>
              <a:avLst/>
              <a:gdLst/>
              <a:ahLst/>
              <a:cxnLst/>
              <a:rect l="l" t="t" r="r" b="b"/>
              <a:pathLst>
                <a:path w="16236" h="3216" extrusionOk="0">
                  <a:moveTo>
                    <a:pt x="13622" y="585"/>
                  </a:moveTo>
                  <a:cubicBezTo>
                    <a:pt x="14745" y="585"/>
                    <a:pt x="15656" y="1496"/>
                    <a:pt x="15656" y="2614"/>
                  </a:cubicBezTo>
                  <a:lnTo>
                    <a:pt x="585" y="2635"/>
                  </a:lnTo>
                  <a:lnTo>
                    <a:pt x="585" y="585"/>
                  </a:lnTo>
                  <a:close/>
                  <a:moveTo>
                    <a:pt x="292" y="1"/>
                  </a:moveTo>
                  <a:cubicBezTo>
                    <a:pt x="134" y="1"/>
                    <a:pt x="1" y="134"/>
                    <a:pt x="1" y="293"/>
                  </a:cubicBezTo>
                  <a:lnTo>
                    <a:pt x="1" y="2927"/>
                  </a:lnTo>
                  <a:cubicBezTo>
                    <a:pt x="1" y="3086"/>
                    <a:pt x="134" y="3215"/>
                    <a:pt x="292" y="3215"/>
                  </a:cubicBezTo>
                  <a:lnTo>
                    <a:pt x="15947" y="3215"/>
                  </a:lnTo>
                  <a:cubicBezTo>
                    <a:pt x="16107" y="3215"/>
                    <a:pt x="16236" y="3086"/>
                    <a:pt x="16236" y="2927"/>
                  </a:cubicBezTo>
                  <a:lnTo>
                    <a:pt x="16236" y="2614"/>
                  </a:lnTo>
                  <a:cubicBezTo>
                    <a:pt x="16236" y="1174"/>
                    <a:pt x="15067" y="1"/>
                    <a:pt x="13622"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3" name="Google Shape;2013;p57"/>
            <p:cNvSpPr/>
            <p:nvPr/>
          </p:nvSpPr>
          <p:spPr>
            <a:xfrm>
              <a:off x="3974298" y="4350276"/>
              <a:ext cx="99195" cy="59476"/>
            </a:xfrm>
            <a:custGeom>
              <a:avLst/>
              <a:gdLst/>
              <a:ahLst/>
              <a:cxnLst/>
              <a:rect l="l" t="t" r="r" b="b"/>
              <a:pathLst>
                <a:path w="6000" h="3597" extrusionOk="0">
                  <a:moveTo>
                    <a:pt x="2159" y="0"/>
                  </a:moveTo>
                  <a:cubicBezTo>
                    <a:pt x="529" y="0"/>
                    <a:pt x="1" y="1053"/>
                    <a:pt x="1" y="1053"/>
                  </a:cubicBezTo>
                  <a:cubicBezTo>
                    <a:pt x="1" y="1053"/>
                    <a:pt x="2545" y="3597"/>
                    <a:pt x="4088" y="3597"/>
                  </a:cubicBezTo>
                  <a:cubicBezTo>
                    <a:pt x="4272" y="3597"/>
                    <a:pt x="4443" y="3560"/>
                    <a:pt x="4593" y="3479"/>
                  </a:cubicBezTo>
                  <a:cubicBezTo>
                    <a:pt x="6000" y="2714"/>
                    <a:pt x="4722" y="289"/>
                    <a:pt x="2681" y="34"/>
                  </a:cubicBezTo>
                  <a:cubicBezTo>
                    <a:pt x="2496" y="11"/>
                    <a:pt x="2322" y="0"/>
                    <a:pt x="2159" y="0"/>
                  </a:cubicBez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4" name="Google Shape;2014;p57"/>
            <p:cNvSpPr/>
            <p:nvPr/>
          </p:nvSpPr>
          <p:spPr>
            <a:xfrm>
              <a:off x="3969057" y="4345465"/>
              <a:ext cx="97459" cy="69034"/>
            </a:xfrm>
            <a:custGeom>
              <a:avLst/>
              <a:gdLst/>
              <a:ahLst/>
              <a:cxnLst/>
              <a:rect l="l" t="t" r="r" b="b"/>
              <a:pathLst>
                <a:path w="5895" h="4175" extrusionOk="0">
                  <a:moveTo>
                    <a:pt x="2475" y="582"/>
                  </a:moveTo>
                  <a:cubicBezTo>
                    <a:pt x="2626" y="582"/>
                    <a:pt x="2787" y="592"/>
                    <a:pt x="2960" y="614"/>
                  </a:cubicBezTo>
                  <a:cubicBezTo>
                    <a:pt x="4141" y="760"/>
                    <a:pt x="5035" y="1724"/>
                    <a:pt x="5189" y="2529"/>
                  </a:cubicBezTo>
                  <a:cubicBezTo>
                    <a:pt x="5248" y="2843"/>
                    <a:pt x="5223" y="3269"/>
                    <a:pt x="4773" y="3515"/>
                  </a:cubicBezTo>
                  <a:cubicBezTo>
                    <a:pt x="4666" y="3573"/>
                    <a:pt x="4541" y="3600"/>
                    <a:pt x="4401" y="3600"/>
                  </a:cubicBezTo>
                  <a:cubicBezTo>
                    <a:pt x="3430" y="3600"/>
                    <a:pt x="1748" y="2321"/>
                    <a:pt x="694" y="1306"/>
                  </a:cubicBezTo>
                  <a:cubicBezTo>
                    <a:pt x="909" y="1048"/>
                    <a:pt x="1439" y="582"/>
                    <a:pt x="2475" y="582"/>
                  </a:cubicBezTo>
                  <a:close/>
                  <a:moveTo>
                    <a:pt x="2467" y="1"/>
                  </a:moveTo>
                  <a:cubicBezTo>
                    <a:pt x="689" y="1"/>
                    <a:pt x="86" y="1161"/>
                    <a:pt x="58" y="1215"/>
                  </a:cubicBezTo>
                  <a:cubicBezTo>
                    <a:pt x="0" y="1327"/>
                    <a:pt x="25" y="1461"/>
                    <a:pt x="114" y="1552"/>
                  </a:cubicBezTo>
                  <a:cubicBezTo>
                    <a:pt x="414" y="1849"/>
                    <a:pt x="2789" y="4174"/>
                    <a:pt x="4417" y="4174"/>
                  </a:cubicBezTo>
                  <a:cubicBezTo>
                    <a:pt x="4647" y="4174"/>
                    <a:pt x="4860" y="4128"/>
                    <a:pt x="5052" y="4024"/>
                  </a:cubicBezTo>
                  <a:cubicBezTo>
                    <a:pt x="5636" y="3707"/>
                    <a:pt x="5895" y="3122"/>
                    <a:pt x="5761" y="2421"/>
                  </a:cubicBezTo>
                  <a:cubicBezTo>
                    <a:pt x="5565" y="1394"/>
                    <a:pt x="4492" y="217"/>
                    <a:pt x="3035" y="37"/>
                  </a:cubicBezTo>
                  <a:cubicBezTo>
                    <a:pt x="2834" y="12"/>
                    <a:pt x="2645" y="1"/>
                    <a:pt x="2467"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5" name="Google Shape;2015;p57"/>
            <p:cNvSpPr/>
            <p:nvPr/>
          </p:nvSpPr>
          <p:spPr>
            <a:xfrm>
              <a:off x="3972166" y="4370620"/>
              <a:ext cx="235125" cy="157959"/>
            </a:xfrm>
            <a:custGeom>
              <a:avLst/>
              <a:gdLst/>
              <a:ahLst/>
              <a:cxnLst/>
              <a:rect l="l" t="t" r="r" b="b"/>
              <a:pathLst>
                <a:path w="14222" h="9553" extrusionOk="0">
                  <a:moveTo>
                    <a:pt x="292" y="0"/>
                  </a:moveTo>
                  <a:cubicBezTo>
                    <a:pt x="202" y="0"/>
                    <a:pt x="145" y="39"/>
                    <a:pt x="130" y="125"/>
                  </a:cubicBezTo>
                  <a:cubicBezTo>
                    <a:pt x="1" y="893"/>
                    <a:pt x="1" y="6888"/>
                    <a:pt x="259" y="7526"/>
                  </a:cubicBezTo>
                  <a:cubicBezTo>
                    <a:pt x="514" y="8165"/>
                    <a:pt x="7402" y="8804"/>
                    <a:pt x="10976" y="9443"/>
                  </a:cubicBezTo>
                  <a:cubicBezTo>
                    <a:pt x="11404" y="9519"/>
                    <a:pt x="11760" y="9553"/>
                    <a:pt x="12055" y="9553"/>
                  </a:cubicBezTo>
                  <a:cubicBezTo>
                    <a:pt x="14222" y="9553"/>
                    <a:pt x="13054" y="7721"/>
                    <a:pt x="12379" y="7272"/>
                  </a:cubicBezTo>
                  <a:cubicBezTo>
                    <a:pt x="11614" y="6763"/>
                    <a:pt x="3724" y="2358"/>
                    <a:pt x="3724" y="2358"/>
                  </a:cubicBezTo>
                  <a:cubicBezTo>
                    <a:pt x="3724" y="2358"/>
                    <a:pt x="999" y="0"/>
                    <a:pt x="292" y="0"/>
                  </a:cubicBez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6" name="Google Shape;2016;p57"/>
            <p:cNvSpPr/>
            <p:nvPr/>
          </p:nvSpPr>
          <p:spPr>
            <a:xfrm>
              <a:off x="3967057" y="4364698"/>
              <a:ext cx="233852" cy="167351"/>
            </a:xfrm>
            <a:custGeom>
              <a:avLst/>
              <a:gdLst/>
              <a:ahLst/>
              <a:cxnLst/>
              <a:rect l="l" t="t" r="r" b="b"/>
              <a:pathLst>
                <a:path w="14145" h="10121" extrusionOk="0">
                  <a:moveTo>
                    <a:pt x="711" y="593"/>
                  </a:moveTo>
                  <a:cubicBezTo>
                    <a:pt x="1202" y="753"/>
                    <a:pt x="2659" y="1834"/>
                    <a:pt x="3842" y="2857"/>
                  </a:cubicBezTo>
                  <a:cubicBezTo>
                    <a:pt x="3858" y="2869"/>
                    <a:pt x="3875" y="2882"/>
                    <a:pt x="3892" y="2890"/>
                  </a:cubicBezTo>
                  <a:cubicBezTo>
                    <a:pt x="3971" y="2936"/>
                    <a:pt x="11782" y="7298"/>
                    <a:pt x="12528" y="7795"/>
                  </a:cubicBezTo>
                  <a:cubicBezTo>
                    <a:pt x="12925" y="8063"/>
                    <a:pt x="13451" y="8839"/>
                    <a:pt x="13297" y="9223"/>
                  </a:cubicBezTo>
                  <a:cubicBezTo>
                    <a:pt x="13212" y="9433"/>
                    <a:pt x="12882" y="9542"/>
                    <a:pt x="12371" y="9542"/>
                  </a:cubicBezTo>
                  <a:cubicBezTo>
                    <a:pt x="12080" y="9542"/>
                    <a:pt x="11731" y="9507"/>
                    <a:pt x="11335" y="9435"/>
                  </a:cubicBezTo>
                  <a:cubicBezTo>
                    <a:pt x="10141" y="9223"/>
                    <a:pt x="8551" y="9006"/>
                    <a:pt x="7014" y="8797"/>
                  </a:cubicBezTo>
                  <a:cubicBezTo>
                    <a:pt x="4547" y="8458"/>
                    <a:pt x="1165" y="8000"/>
                    <a:pt x="836" y="7699"/>
                  </a:cubicBezTo>
                  <a:cubicBezTo>
                    <a:pt x="639" y="7206"/>
                    <a:pt x="593" y="1792"/>
                    <a:pt x="711" y="593"/>
                  </a:cubicBezTo>
                  <a:close/>
                  <a:moveTo>
                    <a:pt x="566" y="0"/>
                  </a:moveTo>
                  <a:cubicBezTo>
                    <a:pt x="514" y="0"/>
                    <a:pt x="467" y="7"/>
                    <a:pt x="426" y="22"/>
                  </a:cubicBezTo>
                  <a:cubicBezTo>
                    <a:pt x="280" y="72"/>
                    <a:pt x="179" y="198"/>
                    <a:pt x="150" y="360"/>
                  </a:cubicBezTo>
                  <a:cubicBezTo>
                    <a:pt x="38" y="1053"/>
                    <a:pt x="0" y="7177"/>
                    <a:pt x="297" y="7916"/>
                  </a:cubicBezTo>
                  <a:cubicBezTo>
                    <a:pt x="497" y="8421"/>
                    <a:pt x="1971" y="8697"/>
                    <a:pt x="6934" y="9373"/>
                  </a:cubicBezTo>
                  <a:cubicBezTo>
                    <a:pt x="8466" y="9582"/>
                    <a:pt x="10048" y="9799"/>
                    <a:pt x="11235" y="10007"/>
                  </a:cubicBezTo>
                  <a:cubicBezTo>
                    <a:pt x="11661" y="10083"/>
                    <a:pt x="12036" y="10121"/>
                    <a:pt x="12362" y="10121"/>
                  </a:cubicBezTo>
                  <a:cubicBezTo>
                    <a:pt x="13159" y="10121"/>
                    <a:pt x="13651" y="9895"/>
                    <a:pt x="13836" y="9440"/>
                  </a:cubicBezTo>
                  <a:cubicBezTo>
                    <a:pt x="14144" y="8680"/>
                    <a:pt x="13360" y="7649"/>
                    <a:pt x="12850" y="7311"/>
                  </a:cubicBezTo>
                  <a:cubicBezTo>
                    <a:pt x="12098" y="6810"/>
                    <a:pt x="4780" y="2722"/>
                    <a:pt x="4200" y="2397"/>
                  </a:cubicBezTo>
                  <a:cubicBezTo>
                    <a:pt x="2899" y="1274"/>
                    <a:pt x="1262" y="0"/>
                    <a:pt x="566"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7" name="Google Shape;2017;p57"/>
            <p:cNvSpPr/>
            <p:nvPr/>
          </p:nvSpPr>
          <p:spPr>
            <a:xfrm>
              <a:off x="3835250" y="3383639"/>
              <a:ext cx="369915" cy="1125504"/>
            </a:xfrm>
            <a:custGeom>
              <a:avLst/>
              <a:gdLst/>
              <a:ahLst/>
              <a:cxnLst/>
              <a:rect l="l" t="t" r="r" b="b"/>
              <a:pathLst>
                <a:path w="22375" h="68068" extrusionOk="0">
                  <a:moveTo>
                    <a:pt x="9030" y="0"/>
                  </a:moveTo>
                  <a:cubicBezTo>
                    <a:pt x="2379" y="0"/>
                    <a:pt x="1" y="7005"/>
                    <a:pt x="2591" y="8731"/>
                  </a:cubicBezTo>
                  <a:cubicBezTo>
                    <a:pt x="4033" y="9695"/>
                    <a:pt x="6632" y="9936"/>
                    <a:pt x="8867" y="9936"/>
                  </a:cubicBezTo>
                  <a:cubicBezTo>
                    <a:pt x="11097" y="9936"/>
                    <a:pt x="12966" y="9696"/>
                    <a:pt x="12966" y="9696"/>
                  </a:cubicBezTo>
                  <a:lnTo>
                    <a:pt x="12966" y="9696"/>
                  </a:lnTo>
                  <a:cubicBezTo>
                    <a:pt x="12966" y="9696"/>
                    <a:pt x="10080" y="20066"/>
                    <a:pt x="10080" y="24483"/>
                  </a:cubicBezTo>
                  <a:cubicBezTo>
                    <a:pt x="10080" y="28904"/>
                    <a:pt x="12197" y="39082"/>
                    <a:pt x="12390" y="43695"/>
                  </a:cubicBezTo>
                  <a:cubicBezTo>
                    <a:pt x="12581" y="48303"/>
                    <a:pt x="12966" y="53681"/>
                    <a:pt x="12966" y="53681"/>
                  </a:cubicBezTo>
                  <a:cubicBezTo>
                    <a:pt x="12966" y="53681"/>
                    <a:pt x="9889" y="57330"/>
                    <a:pt x="9889" y="58290"/>
                  </a:cubicBezTo>
                  <a:cubicBezTo>
                    <a:pt x="9889" y="59249"/>
                    <a:pt x="10661" y="60598"/>
                    <a:pt x="12005" y="61750"/>
                  </a:cubicBezTo>
                  <a:cubicBezTo>
                    <a:pt x="13349" y="62903"/>
                    <a:pt x="14118" y="66743"/>
                    <a:pt x="15654" y="67511"/>
                  </a:cubicBezTo>
                  <a:cubicBezTo>
                    <a:pt x="16503" y="67936"/>
                    <a:pt x="16941" y="68067"/>
                    <a:pt x="17455" y="68067"/>
                  </a:cubicBezTo>
                  <a:cubicBezTo>
                    <a:pt x="17871" y="68067"/>
                    <a:pt x="18337" y="67981"/>
                    <a:pt x="19111" y="67895"/>
                  </a:cubicBezTo>
                  <a:cubicBezTo>
                    <a:pt x="20839" y="67704"/>
                    <a:pt x="19494" y="66743"/>
                    <a:pt x="19494" y="66743"/>
                  </a:cubicBezTo>
                  <a:cubicBezTo>
                    <a:pt x="19494" y="66743"/>
                    <a:pt x="18918" y="65015"/>
                    <a:pt x="19111" y="63479"/>
                  </a:cubicBezTo>
                  <a:cubicBezTo>
                    <a:pt x="19303" y="61943"/>
                    <a:pt x="17190" y="57521"/>
                    <a:pt x="17190" y="55409"/>
                  </a:cubicBezTo>
                  <a:cubicBezTo>
                    <a:pt x="17190" y="53297"/>
                    <a:pt x="20263" y="27560"/>
                    <a:pt x="20263" y="23330"/>
                  </a:cubicBezTo>
                  <a:cubicBezTo>
                    <a:pt x="20263" y="19106"/>
                    <a:pt x="22375" y="10848"/>
                    <a:pt x="21799" y="7771"/>
                  </a:cubicBezTo>
                  <a:cubicBezTo>
                    <a:pt x="21223" y="4699"/>
                    <a:pt x="20839" y="4315"/>
                    <a:pt x="18534" y="2779"/>
                  </a:cubicBezTo>
                  <a:cubicBezTo>
                    <a:pt x="16230" y="1242"/>
                    <a:pt x="11429" y="282"/>
                    <a:pt x="11429" y="282"/>
                  </a:cubicBezTo>
                  <a:cubicBezTo>
                    <a:pt x="10576" y="88"/>
                    <a:pt x="9776" y="0"/>
                    <a:pt x="903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8" name="Google Shape;2018;p57"/>
            <p:cNvSpPr/>
            <p:nvPr/>
          </p:nvSpPr>
          <p:spPr>
            <a:xfrm>
              <a:off x="3850477" y="3378761"/>
              <a:ext cx="355383" cy="1135194"/>
            </a:xfrm>
            <a:custGeom>
              <a:avLst/>
              <a:gdLst/>
              <a:ahLst/>
              <a:cxnLst/>
              <a:rect l="l" t="t" r="r" b="b"/>
              <a:pathLst>
                <a:path w="21496" h="68654" extrusionOk="0">
                  <a:moveTo>
                    <a:pt x="8091" y="583"/>
                  </a:moveTo>
                  <a:cubicBezTo>
                    <a:pt x="8819" y="583"/>
                    <a:pt x="9602" y="669"/>
                    <a:pt x="10442" y="861"/>
                  </a:cubicBezTo>
                  <a:lnTo>
                    <a:pt x="10450" y="861"/>
                  </a:lnTo>
                  <a:cubicBezTo>
                    <a:pt x="10496" y="874"/>
                    <a:pt x="15221" y="1829"/>
                    <a:pt x="17450" y="3315"/>
                  </a:cubicBezTo>
                  <a:cubicBezTo>
                    <a:pt x="19721" y="4827"/>
                    <a:pt x="20035" y="5136"/>
                    <a:pt x="20594" y="8121"/>
                  </a:cubicBezTo>
                  <a:cubicBezTo>
                    <a:pt x="20907" y="9791"/>
                    <a:pt x="20381" y="13164"/>
                    <a:pt x="19876" y="16429"/>
                  </a:cubicBezTo>
                  <a:cubicBezTo>
                    <a:pt x="19471" y="19042"/>
                    <a:pt x="19053" y="21743"/>
                    <a:pt x="19053" y="23625"/>
                  </a:cubicBezTo>
                  <a:cubicBezTo>
                    <a:pt x="19053" y="26089"/>
                    <a:pt x="17985" y="36070"/>
                    <a:pt x="17124" y="44094"/>
                  </a:cubicBezTo>
                  <a:cubicBezTo>
                    <a:pt x="16511" y="49847"/>
                    <a:pt x="15977" y="54814"/>
                    <a:pt x="15977" y="55704"/>
                  </a:cubicBezTo>
                  <a:cubicBezTo>
                    <a:pt x="15977" y="56806"/>
                    <a:pt x="16507" y="58446"/>
                    <a:pt x="17020" y="60033"/>
                  </a:cubicBezTo>
                  <a:cubicBezTo>
                    <a:pt x="17496" y="61507"/>
                    <a:pt x="17989" y="63030"/>
                    <a:pt x="17901" y="63737"/>
                  </a:cubicBezTo>
                  <a:cubicBezTo>
                    <a:pt x="17706" y="65319"/>
                    <a:pt x="18273" y="67055"/>
                    <a:pt x="18298" y="67130"/>
                  </a:cubicBezTo>
                  <a:cubicBezTo>
                    <a:pt x="18319" y="67188"/>
                    <a:pt x="18357" y="67238"/>
                    <a:pt x="18407" y="67276"/>
                  </a:cubicBezTo>
                  <a:cubicBezTo>
                    <a:pt x="18594" y="67410"/>
                    <a:pt x="18791" y="67639"/>
                    <a:pt x="18783" y="67714"/>
                  </a:cubicBezTo>
                  <a:cubicBezTo>
                    <a:pt x="18783" y="67714"/>
                    <a:pt x="18703" y="67839"/>
                    <a:pt x="18156" y="67903"/>
                  </a:cubicBezTo>
                  <a:cubicBezTo>
                    <a:pt x="17901" y="67932"/>
                    <a:pt x="17676" y="67961"/>
                    <a:pt x="17475" y="67986"/>
                  </a:cubicBezTo>
                  <a:cubicBezTo>
                    <a:pt x="17085" y="68036"/>
                    <a:pt x="16799" y="68072"/>
                    <a:pt x="16539" y="68072"/>
                  </a:cubicBezTo>
                  <a:cubicBezTo>
                    <a:pt x="16056" y="68072"/>
                    <a:pt x="15662" y="67946"/>
                    <a:pt x="14862" y="67548"/>
                  </a:cubicBezTo>
                  <a:cubicBezTo>
                    <a:pt x="14115" y="67172"/>
                    <a:pt x="13523" y="65874"/>
                    <a:pt x="12946" y="64613"/>
                  </a:cubicBezTo>
                  <a:cubicBezTo>
                    <a:pt x="12424" y="63469"/>
                    <a:pt x="11932" y="62388"/>
                    <a:pt x="11272" y="61824"/>
                  </a:cubicBezTo>
                  <a:cubicBezTo>
                    <a:pt x="10049" y="60776"/>
                    <a:pt x="9259" y="59507"/>
                    <a:pt x="9259" y="58585"/>
                  </a:cubicBezTo>
                  <a:cubicBezTo>
                    <a:pt x="9259" y="57996"/>
                    <a:pt x="11018" y="55646"/>
                    <a:pt x="12265" y="54163"/>
                  </a:cubicBezTo>
                  <a:cubicBezTo>
                    <a:pt x="12315" y="54105"/>
                    <a:pt x="12336" y="54030"/>
                    <a:pt x="12332" y="53955"/>
                  </a:cubicBezTo>
                  <a:cubicBezTo>
                    <a:pt x="12328" y="53901"/>
                    <a:pt x="11949" y="48527"/>
                    <a:pt x="11756" y="43978"/>
                  </a:cubicBezTo>
                  <a:cubicBezTo>
                    <a:pt x="11669" y="41819"/>
                    <a:pt x="11172" y="38525"/>
                    <a:pt x="10646" y="35043"/>
                  </a:cubicBezTo>
                  <a:cubicBezTo>
                    <a:pt x="10061" y="31149"/>
                    <a:pt x="9452" y="27124"/>
                    <a:pt x="9452" y="24778"/>
                  </a:cubicBezTo>
                  <a:cubicBezTo>
                    <a:pt x="9452" y="20453"/>
                    <a:pt x="12295" y="10171"/>
                    <a:pt x="12324" y="10066"/>
                  </a:cubicBezTo>
                  <a:cubicBezTo>
                    <a:pt x="12349" y="9974"/>
                    <a:pt x="12328" y="9874"/>
                    <a:pt x="12261" y="9799"/>
                  </a:cubicBezTo>
                  <a:cubicBezTo>
                    <a:pt x="12207" y="9737"/>
                    <a:pt x="12128" y="9699"/>
                    <a:pt x="12045" y="9699"/>
                  </a:cubicBezTo>
                  <a:lnTo>
                    <a:pt x="12007" y="9699"/>
                  </a:lnTo>
                  <a:cubicBezTo>
                    <a:pt x="11969" y="9705"/>
                    <a:pt x="10115" y="9937"/>
                    <a:pt x="7925" y="9937"/>
                  </a:cubicBezTo>
                  <a:cubicBezTo>
                    <a:pt x="5735" y="9937"/>
                    <a:pt x="3211" y="9705"/>
                    <a:pt x="1833" y="8785"/>
                  </a:cubicBezTo>
                  <a:cubicBezTo>
                    <a:pt x="831" y="8121"/>
                    <a:pt x="648" y="6463"/>
                    <a:pt x="1382" y="4756"/>
                  </a:cubicBezTo>
                  <a:cubicBezTo>
                    <a:pt x="2274" y="2678"/>
                    <a:pt x="4511" y="583"/>
                    <a:pt x="8091" y="583"/>
                  </a:cubicBezTo>
                  <a:close/>
                  <a:moveTo>
                    <a:pt x="8076" y="0"/>
                  </a:moveTo>
                  <a:cubicBezTo>
                    <a:pt x="4226" y="0"/>
                    <a:pt x="1815" y="2274"/>
                    <a:pt x="848" y="4527"/>
                  </a:cubicBezTo>
                  <a:cubicBezTo>
                    <a:pt x="1" y="6496"/>
                    <a:pt x="276" y="8446"/>
                    <a:pt x="1507" y="9269"/>
                  </a:cubicBezTo>
                  <a:cubicBezTo>
                    <a:pt x="3012" y="10272"/>
                    <a:pt x="5668" y="10522"/>
                    <a:pt x="7942" y="10522"/>
                  </a:cubicBezTo>
                  <a:cubicBezTo>
                    <a:pt x="9547" y="10522"/>
                    <a:pt x="10962" y="10397"/>
                    <a:pt x="11648" y="10325"/>
                  </a:cubicBezTo>
                  <a:lnTo>
                    <a:pt x="11648" y="10325"/>
                  </a:lnTo>
                  <a:cubicBezTo>
                    <a:pt x="11105" y="12329"/>
                    <a:pt x="8872" y="20824"/>
                    <a:pt x="8872" y="24778"/>
                  </a:cubicBezTo>
                  <a:cubicBezTo>
                    <a:pt x="8872" y="27166"/>
                    <a:pt x="9481" y="31215"/>
                    <a:pt x="10070" y="35132"/>
                  </a:cubicBezTo>
                  <a:cubicBezTo>
                    <a:pt x="10596" y="38596"/>
                    <a:pt x="11088" y="41874"/>
                    <a:pt x="11176" y="43999"/>
                  </a:cubicBezTo>
                  <a:cubicBezTo>
                    <a:pt x="11351" y="48186"/>
                    <a:pt x="11689" y="53066"/>
                    <a:pt x="11744" y="53880"/>
                  </a:cubicBezTo>
                  <a:cubicBezTo>
                    <a:pt x="11084" y="54673"/>
                    <a:pt x="8679" y="57612"/>
                    <a:pt x="8679" y="58585"/>
                  </a:cubicBezTo>
                  <a:cubicBezTo>
                    <a:pt x="8679" y="59683"/>
                    <a:pt x="9527" y="61093"/>
                    <a:pt x="10893" y="62267"/>
                  </a:cubicBezTo>
                  <a:cubicBezTo>
                    <a:pt x="11456" y="62747"/>
                    <a:pt x="11945" y="63820"/>
                    <a:pt x="12420" y="64855"/>
                  </a:cubicBezTo>
                  <a:cubicBezTo>
                    <a:pt x="13034" y="66203"/>
                    <a:pt x="13673" y="67602"/>
                    <a:pt x="14604" y="68065"/>
                  </a:cubicBezTo>
                  <a:cubicBezTo>
                    <a:pt x="15501" y="68516"/>
                    <a:pt x="15985" y="68654"/>
                    <a:pt x="16532" y="68654"/>
                  </a:cubicBezTo>
                  <a:cubicBezTo>
                    <a:pt x="16824" y="68654"/>
                    <a:pt x="17142" y="68612"/>
                    <a:pt x="17550" y="68562"/>
                  </a:cubicBezTo>
                  <a:cubicBezTo>
                    <a:pt x="17747" y="68537"/>
                    <a:pt x="17968" y="68508"/>
                    <a:pt x="18223" y="68479"/>
                  </a:cubicBezTo>
                  <a:cubicBezTo>
                    <a:pt x="18465" y="68454"/>
                    <a:pt x="19213" y="68370"/>
                    <a:pt x="19346" y="67860"/>
                  </a:cubicBezTo>
                  <a:cubicBezTo>
                    <a:pt x="19459" y="67431"/>
                    <a:pt x="19028" y="67026"/>
                    <a:pt x="18824" y="66863"/>
                  </a:cubicBezTo>
                  <a:cubicBezTo>
                    <a:pt x="18716" y="66508"/>
                    <a:pt x="18319" y="65076"/>
                    <a:pt x="18477" y="63807"/>
                  </a:cubicBezTo>
                  <a:cubicBezTo>
                    <a:pt x="18582" y="62976"/>
                    <a:pt x="18093" y="61461"/>
                    <a:pt x="17575" y="59858"/>
                  </a:cubicBezTo>
                  <a:cubicBezTo>
                    <a:pt x="17074" y="58309"/>
                    <a:pt x="16561" y="56714"/>
                    <a:pt x="16561" y="55704"/>
                  </a:cubicBezTo>
                  <a:cubicBezTo>
                    <a:pt x="16561" y="54844"/>
                    <a:pt x="17087" y="49893"/>
                    <a:pt x="17701" y="44157"/>
                  </a:cubicBezTo>
                  <a:cubicBezTo>
                    <a:pt x="18561" y="36120"/>
                    <a:pt x="19634" y="26118"/>
                    <a:pt x="19634" y="23625"/>
                  </a:cubicBezTo>
                  <a:cubicBezTo>
                    <a:pt x="19634" y="21785"/>
                    <a:pt x="20047" y="19109"/>
                    <a:pt x="20452" y="16516"/>
                  </a:cubicBezTo>
                  <a:cubicBezTo>
                    <a:pt x="20987" y="13055"/>
                    <a:pt x="21496" y="9783"/>
                    <a:pt x="21166" y="8016"/>
                  </a:cubicBezTo>
                  <a:cubicBezTo>
                    <a:pt x="20581" y="4902"/>
                    <a:pt x="20155" y="4417"/>
                    <a:pt x="17776" y="2831"/>
                  </a:cubicBezTo>
                  <a:cubicBezTo>
                    <a:pt x="15459" y="1291"/>
                    <a:pt x="10808" y="344"/>
                    <a:pt x="10567" y="294"/>
                  </a:cubicBezTo>
                  <a:cubicBezTo>
                    <a:pt x="9679" y="92"/>
                    <a:pt x="8848" y="0"/>
                    <a:pt x="8076"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9" name="Google Shape;2019;p57"/>
            <p:cNvSpPr/>
            <p:nvPr/>
          </p:nvSpPr>
          <p:spPr>
            <a:xfrm>
              <a:off x="4050221" y="4397216"/>
              <a:ext cx="126606" cy="101293"/>
            </a:xfrm>
            <a:custGeom>
              <a:avLst/>
              <a:gdLst/>
              <a:ahLst/>
              <a:cxnLst/>
              <a:rect l="l" t="t" r="r" b="b"/>
              <a:pathLst>
                <a:path w="7658" h="6126" extrusionOk="0">
                  <a:moveTo>
                    <a:pt x="6000" y="0"/>
                  </a:moveTo>
                  <a:cubicBezTo>
                    <a:pt x="6000" y="0"/>
                    <a:pt x="4213" y="385"/>
                    <a:pt x="2426" y="1663"/>
                  </a:cubicBezTo>
                  <a:cubicBezTo>
                    <a:pt x="640" y="2935"/>
                    <a:pt x="1" y="3829"/>
                    <a:pt x="1" y="3829"/>
                  </a:cubicBezTo>
                  <a:cubicBezTo>
                    <a:pt x="259" y="4852"/>
                    <a:pt x="2172" y="6125"/>
                    <a:pt x="2172" y="6125"/>
                  </a:cubicBezTo>
                  <a:cubicBezTo>
                    <a:pt x="2172" y="6125"/>
                    <a:pt x="3195" y="4977"/>
                    <a:pt x="4342" y="4338"/>
                  </a:cubicBezTo>
                  <a:cubicBezTo>
                    <a:pt x="5490" y="3704"/>
                    <a:pt x="7658" y="3191"/>
                    <a:pt x="7658" y="3191"/>
                  </a:cubicBezTo>
                  <a:lnTo>
                    <a:pt x="6000" y="0"/>
                  </a:ln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0" name="Google Shape;2020;p57"/>
            <p:cNvSpPr/>
            <p:nvPr/>
          </p:nvSpPr>
          <p:spPr>
            <a:xfrm>
              <a:off x="4045261" y="4392404"/>
              <a:ext cx="136608" cy="110917"/>
            </a:xfrm>
            <a:custGeom>
              <a:avLst/>
              <a:gdLst/>
              <a:ahLst/>
              <a:cxnLst/>
              <a:rect l="l" t="t" r="r" b="b"/>
              <a:pathLst>
                <a:path w="8263" h="6708" extrusionOk="0">
                  <a:moveTo>
                    <a:pt x="6150" y="630"/>
                  </a:moveTo>
                  <a:lnTo>
                    <a:pt x="7532" y="3289"/>
                  </a:lnTo>
                  <a:cubicBezTo>
                    <a:pt x="6855" y="3465"/>
                    <a:pt x="5399" y="3877"/>
                    <a:pt x="4501" y="4378"/>
                  </a:cubicBezTo>
                  <a:cubicBezTo>
                    <a:pt x="3595" y="4879"/>
                    <a:pt x="2781" y="5673"/>
                    <a:pt x="2430" y="6036"/>
                  </a:cubicBezTo>
                  <a:cubicBezTo>
                    <a:pt x="1871" y="5636"/>
                    <a:pt x="885" y="4825"/>
                    <a:pt x="626" y="4178"/>
                  </a:cubicBezTo>
                  <a:cubicBezTo>
                    <a:pt x="852" y="3907"/>
                    <a:pt x="1536" y="3160"/>
                    <a:pt x="2898" y="2187"/>
                  </a:cubicBezTo>
                  <a:cubicBezTo>
                    <a:pt x="4258" y="1218"/>
                    <a:pt x="5632" y="771"/>
                    <a:pt x="6150" y="630"/>
                  </a:cubicBezTo>
                  <a:close/>
                  <a:moveTo>
                    <a:pt x="6305" y="1"/>
                  </a:moveTo>
                  <a:cubicBezTo>
                    <a:pt x="6284" y="1"/>
                    <a:pt x="6263" y="3"/>
                    <a:pt x="6241" y="8"/>
                  </a:cubicBezTo>
                  <a:cubicBezTo>
                    <a:pt x="6162" y="25"/>
                    <a:pt x="4372" y="417"/>
                    <a:pt x="2559" y="1715"/>
                  </a:cubicBezTo>
                  <a:cubicBezTo>
                    <a:pt x="752" y="3006"/>
                    <a:pt x="92" y="3915"/>
                    <a:pt x="67" y="3952"/>
                  </a:cubicBezTo>
                  <a:cubicBezTo>
                    <a:pt x="17" y="4020"/>
                    <a:pt x="0" y="4108"/>
                    <a:pt x="21" y="4191"/>
                  </a:cubicBezTo>
                  <a:cubicBezTo>
                    <a:pt x="297" y="5289"/>
                    <a:pt x="2104" y="6524"/>
                    <a:pt x="2309" y="6658"/>
                  </a:cubicBezTo>
                  <a:cubicBezTo>
                    <a:pt x="2359" y="6692"/>
                    <a:pt x="2418" y="6708"/>
                    <a:pt x="2472" y="6708"/>
                  </a:cubicBezTo>
                  <a:cubicBezTo>
                    <a:pt x="2551" y="6708"/>
                    <a:pt x="2630" y="6675"/>
                    <a:pt x="2688" y="6613"/>
                  </a:cubicBezTo>
                  <a:cubicBezTo>
                    <a:pt x="2697" y="6600"/>
                    <a:pt x="3690" y="5493"/>
                    <a:pt x="4784" y="4884"/>
                  </a:cubicBezTo>
                  <a:cubicBezTo>
                    <a:pt x="5883" y="4274"/>
                    <a:pt x="8004" y="3769"/>
                    <a:pt x="8024" y="3765"/>
                  </a:cubicBezTo>
                  <a:cubicBezTo>
                    <a:pt x="8112" y="3744"/>
                    <a:pt x="8187" y="3686"/>
                    <a:pt x="8224" y="3602"/>
                  </a:cubicBezTo>
                  <a:cubicBezTo>
                    <a:pt x="8262" y="3523"/>
                    <a:pt x="8258" y="3426"/>
                    <a:pt x="8216" y="3347"/>
                  </a:cubicBezTo>
                  <a:lnTo>
                    <a:pt x="6559" y="158"/>
                  </a:lnTo>
                  <a:cubicBezTo>
                    <a:pt x="6510" y="60"/>
                    <a:pt x="6411" y="1"/>
                    <a:pt x="6305"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1" name="Google Shape;2021;p57"/>
            <p:cNvSpPr/>
            <p:nvPr/>
          </p:nvSpPr>
          <p:spPr>
            <a:xfrm>
              <a:off x="4088266" y="4391148"/>
              <a:ext cx="246814" cy="146302"/>
            </a:xfrm>
            <a:custGeom>
              <a:avLst/>
              <a:gdLst/>
              <a:ahLst/>
              <a:cxnLst/>
              <a:rect l="l" t="t" r="r" b="b"/>
              <a:pathLst>
                <a:path w="14929" h="8848" extrusionOk="0">
                  <a:moveTo>
                    <a:pt x="2309" y="0"/>
                  </a:moveTo>
                  <a:cubicBezTo>
                    <a:pt x="1829" y="0"/>
                    <a:pt x="1413" y="147"/>
                    <a:pt x="1148" y="622"/>
                  </a:cubicBezTo>
                  <a:cubicBezTo>
                    <a:pt x="1148" y="622"/>
                    <a:pt x="0" y="752"/>
                    <a:pt x="125" y="2030"/>
                  </a:cubicBezTo>
                  <a:cubicBezTo>
                    <a:pt x="255" y="3302"/>
                    <a:pt x="380" y="7385"/>
                    <a:pt x="894" y="7515"/>
                  </a:cubicBezTo>
                  <a:cubicBezTo>
                    <a:pt x="1403" y="7644"/>
                    <a:pt x="7782" y="8662"/>
                    <a:pt x="10078" y="8793"/>
                  </a:cubicBezTo>
                  <a:cubicBezTo>
                    <a:pt x="10649" y="8824"/>
                    <a:pt x="11235" y="8847"/>
                    <a:pt x="11794" y="8847"/>
                  </a:cubicBezTo>
                  <a:cubicBezTo>
                    <a:pt x="13487" y="8847"/>
                    <a:pt x="14929" y="8633"/>
                    <a:pt x="14929" y="7770"/>
                  </a:cubicBezTo>
                  <a:cubicBezTo>
                    <a:pt x="14929" y="6621"/>
                    <a:pt x="14545" y="6112"/>
                    <a:pt x="14035" y="6112"/>
                  </a:cubicBezTo>
                  <a:cubicBezTo>
                    <a:pt x="13526" y="6112"/>
                    <a:pt x="12378" y="5728"/>
                    <a:pt x="10846" y="4835"/>
                  </a:cubicBezTo>
                  <a:cubicBezTo>
                    <a:pt x="9314" y="3941"/>
                    <a:pt x="5615" y="497"/>
                    <a:pt x="4463" y="367"/>
                  </a:cubicBezTo>
                  <a:cubicBezTo>
                    <a:pt x="3790" y="294"/>
                    <a:pt x="2987" y="0"/>
                    <a:pt x="2309" y="0"/>
                  </a:cubicBez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2" name="Google Shape;2022;p57"/>
            <p:cNvSpPr/>
            <p:nvPr/>
          </p:nvSpPr>
          <p:spPr>
            <a:xfrm>
              <a:off x="4083702" y="4386386"/>
              <a:ext cx="256221" cy="155875"/>
            </a:xfrm>
            <a:custGeom>
              <a:avLst/>
              <a:gdLst/>
              <a:ahLst/>
              <a:cxnLst/>
              <a:rect l="l" t="t" r="r" b="b"/>
              <a:pathLst>
                <a:path w="15498" h="9427" extrusionOk="0">
                  <a:moveTo>
                    <a:pt x="2575" y="580"/>
                  </a:moveTo>
                  <a:cubicBezTo>
                    <a:pt x="2904" y="580"/>
                    <a:pt x="3306" y="660"/>
                    <a:pt x="3787" y="769"/>
                  </a:cubicBezTo>
                  <a:cubicBezTo>
                    <a:pt x="4096" y="840"/>
                    <a:pt x="4413" y="915"/>
                    <a:pt x="4710" y="944"/>
                  </a:cubicBezTo>
                  <a:cubicBezTo>
                    <a:pt x="5323" y="1015"/>
                    <a:pt x="7047" y="2384"/>
                    <a:pt x="8429" y="3482"/>
                  </a:cubicBezTo>
                  <a:cubicBezTo>
                    <a:pt x="9423" y="4271"/>
                    <a:pt x="10358" y="5014"/>
                    <a:pt x="10976" y="5374"/>
                  </a:cubicBezTo>
                  <a:cubicBezTo>
                    <a:pt x="12366" y="6187"/>
                    <a:pt x="13644" y="6688"/>
                    <a:pt x="14311" y="6688"/>
                  </a:cubicBezTo>
                  <a:cubicBezTo>
                    <a:pt x="14687" y="6688"/>
                    <a:pt x="14912" y="7202"/>
                    <a:pt x="14912" y="8058"/>
                  </a:cubicBezTo>
                  <a:cubicBezTo>
                    <a:pt x="14912" y="8174"/>
                    <a:pt x="14871" y="8266"/>
                    <a:pt x="14779" y="8354"/>
                  </a:cubicBezTo>
                  <a:cubicBezTo>
                    <a:pt x="14360" y="8752"/>
                    <a:pt x="13161" y="8846"/>
                    <a:pt x="12066" y="8846"/>
                  </a:cubicBezTo>
                  <a:cubicBezTo>
                    <a:pt x="11393" y="8846"/>
                    <a:pt x="10759" y="8810"/>
                    <a:pt x="10371" y="8788"/>
                  </a:cubicBezTo>
                  <a:cubicBezTo>
                    <a:pt x="8141" y="8663"/>
                    <a:pt x="2042" y="7690"/>
                    <a:pt x="1286" y="7532"/>
                  </a:cubicBezTo>
                  <a:cubicBezTo>
                    <a:pt x="1024" y="7131"/>
                    <a:pt x="860" y="4692"/>
                    <a:pt x="781" y="3507"/>
                  </a:cubicBezTo>
                  <a:cubicBezTo>
                    <a:pt x="748" y="3010"/>
                    <a:pt x="719" y="2576"/>
                    <a:pt x="689" y="2288"/>
                  </a:cubicBezTo>
                  <a:cubicBezTo>
                    <a:pt x="598" y="1357"/>
                    <a:pt x="1311" y="1220"/>
                    <a:pt x="1457" y="1202"/>
                  </a:cubicBezTo>
                  <a:cubicBezTo>
                    <a:pt x="1550" y="1190"/>
                    <a:pt x="1633" y="1135"/>
                    <a:pt x="1679" y="1052"/>
                  </a:cubicBezTo>
                  <a:cubicBezTo>
                    <a:pt x="1873" y="703"/>
                    <a:pt x="2168" y="580"/>
                    <a:pt x="2575" y="580"/>
                  </a:cubicBezTo>
                  <a:close/>
                  <a:moveTo>
                    <a:pt x="2586" y="0"/>
                  </a:moveTo>
                  <a:cubicBezTo>
                    <a:pt x="2062" y="0"/>
                    <a:pt x="1576" y="151"/>
                    <a:pt x="1245" y="647"/>
                  </a:cubicBezTo>
                  <a:cubicBezTo>
                    <a:pt x="735" y="765"/>
                    <a:pt x="1" y="1224"/>
                    <a:pt x="113" y="2347"/>
                  </a:cubicBezTo>
                  <a:cubicBezTo>
                    <a:pt x="143" y="2630"/>
                    <a:pt x="172" y="3056"/>
                    <a:pt x="201" y="3545"/>
                  </a:cubicBezTo>
                  <a:cubicBezTo>
                    <a:pt x="439" y="7072"/>
                    <a:pt x="614" y="7965"/>
                    <a:pt x="1099" y="8083"/>
                  </a:cubicBezTo>
                  <a:cubicBezTo>
                    <a:pt x="1650" y="8224"/>
                    <a:pt x="8008" y="9239"/>
                    <a:pt x="10342" y="9368"/>
                  </a:cubicBezTo>
                  <a:cubicBezTo>
                    <a:pt x="10943" y="9401"/>
                    <a:pt x="11544" y="9426"/>
                    <a:pt x="12107" y="9426"/>
                  </a:cubicBezTo>
                  <a:cubicBezTo>
                    <a:pt x="13477" y="9426"/>
                    <a:pt x="14646" y="9285"/>
                    <a:pt x="15180" y="8775"/>
                  </a:cubicBezTo>
                  <a:cubicBezTo>
                    <a:pt x="15384" y="8584"/>
                    <a:pt x="15497" y="8333"/>
                    <a:pt x="15497" y="8058"/>
                  </a:cubicBezTo>
                  <a:cubicBezTo>
                    <a:pt x="15497" y="6250"/>
                    <a:pt x="14587" y="6108"/>
                    <a:pt x="14311" y="6108"/>
                  </a:cubicBezTo>
                  <a:cubicBezTo>
                    <a:pt x="13852" y="6108"/>
                    <a:pt x="12733" y="5728"/>
                    <a:pt x="11268" y="4873"/>
                  </a:cubicBezTo>
                  <a:cubicBezTo>
                    <a:pt x="10688" y="4534"/>
                    <a:pt x="9765" y="3803"/>
                    <a:pt x="8793" y="3027"/>
                  </a:cubicBezTo>
                  <a:cubicBezTo>
                    <a:pt x="6839" y="1474"/>
                    <a:pt x="5503" y="447"/>
                    <a:pt x="4772" y="368"/>
                  </a:cubicBezTo>
                  <a:cubicBezTo>
                    <a:pt x="4509" y="339"/>
                    <a:pt x="4221" y="272"/>
                    <a:pt x="3916" y="205"/>
                  </a:cubicBezTo>
                  <a:cubicBezTo>
                    <a:pt x="3494" y="107"/>
                    <a:pt x="3027" y="0"/>
                    <a:pt x="2586"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3" name="Google Shape;2023;p57"/>
            <p:cNvSpPr/>
            <p:nvPr/>
          </p:nvSpPr>
          <p:spPr>
            <a:xfrm>
              <a:off x="3859025" y="3435919"/>
              <a:ext cx="473210" cy="1073551"/>
            </a:xfrm>
            <a:custGeom>
              <a:avLst/>
              <a:gdLst/>
              <a:ahLst/>
              <a:cxnLst/>
              <a:rect l="l" t="t" r="r" b="b"/>
              <a:pathLst>
                <a:path w="28623" h="64926" extrusionOk="0">
                  <a:moveTo>
                    <a:pt x="3457" y="1"/>
                  </a:moveTo>
                  <a:cubicBezTo>
                    <a:pt x="1" y="1153"/>
                    <a:pt x="577" y="11143"/>
                    <a:pt x="577" y="11143"/>
                  </a:cubicBezTo>
                  <a:lnTo>
                    <a:pt x="5378" y="11912"/>
                  </a:lnTo>
                  <a:cubicBezTo>
                    <a:pt x="5378" y="11912"/>
                    <a:pt x="5378" y="15752"/>
                    <a:pt x="5762" y="19785"/>
                  </a:cubicBezTo>
                  <a:cubicBezTo>
                    <a:pt x="6146" y="23821"/>
                    <a:pt x="9344" y="32371"/>
                    <a:pt x="11911" y="38224"/>
                  </a:cubicBezTo>
                  <a:cubicBezTo>
                    <a:pt x="14825" y="44879"/>
                    <a:pt x="15752" y="51479"/>
                    <a:pt x="15752" y="51479"/>
                  </a:cubicBezTo>
                  <a:cubicBezTo>
                    <a:pt x="15752" y="51479"/>
                    <a:pt x="15176" y="57052"/>
                    <a:pt x="15176" y="57820"/>
                  </a:cubicBezTo>
                  <a:cubicBezTo>
                    <a:pt x="15176" y="58588"/>
                    <a:pt x="16520" y="59933"/>
                    <a:pt x="17673" y="60317"/>
                  </a:cubicBezTo>
                  <a:cubicBezTo>
                    <a:pt x="18825" y="60700"/>
                    <a:pt x="20745" y="64925"/>
                    <a:pt x="22474" y="64925"/>
                  </a:cubicBezTo>
                  <a:cubicBezTo>
                    <a:pt x="24202" y="64925"/>
                    <a:pt x="28239" y="64733"/>
                    <a:pt x="28430" y="64157"/>
                  </a:cubicBezTo>
                  <a:cubicBezTo>
                    <a:pt x="28623" y="63581"/>
                    <a:pt x="26894" y="62813"/>
                    <a:pt x="26894" y="62813"/>
                  </a:cubicBezTo>
                  <a:cubicBezTo>
                    <a:pt x="26894" y="62813"/>
                    <a:pt x="26318" y="61661"/>
                    <a:pt x="25742" y="60317"/>
                  </a:cubicBezTo>
                  <a:cubicBezTo>
                    <a:pt x="25162" y="58972"/>
                    <a:pt x="20937" y="53016"/>
                    <a:pt x="20745" y="52247"/>
                  </a:cubicBezTo>
                  <a:cubicBezTo>
                    <a:pt x="20553" y="51479"/>
                    <a:pt x="13447" y="10759"/>
                    <a:pt x="13447" y="8646"/>
                  </a:cubicBezTo>
                  <a:cubicBezTo>
                    <a:pt x="13447" y="6534"/>
                    <a:pt x="12871" y="4417"/>
                    <a:pt x="12871" y="4417"/>
                  </a:cubicBezTo>
                  <a:cubicBezTo>
                    <a:pt x="11143" y="384"/>
                    <a:pt x="3457" y="1"/>
                    <a:pt x="345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4" name="Google Shape;2024;p57"/>
            <p:cNvSpPr/>
            <p:nvPr/>
          </p:nvSpPr>
          <p:spPr>
            <a:xfrm>
              <a:off x="3854693" y="3431141"/>
              <a:ext cx="482799" cy="1083175"/>
            </a:xfrm>
            <a:custGeom>
              <a:avLst/>
              <a:gdLst/>
              <a:ahLst/>
              <a:cxnLst/>
              <a:rect l="l" t="t" r="r" b="b"/>
              <a:pathLst>
                <a:path w="29203" h="65508" extrusionOk="0">
                  <a:moveTo>
                    <a:pt x="3761" y="582"/>
                  </a:moveTo>
                  <a:cubicBezTo>
                    <a:pt x="4451" y="628"/>
                    <a:pt x="11301" y="1174"/>
                    <a:pt x="12854" y="4786"/>
                  </a:cubicBezTo>
                  <a:cubicBezTo>
                    <a:pt x="12858" y="4806"/>
                    <a:pt x="13418" y="6885"/>
                    <a:pt x="13418" y="8935"/>
                  </a:cubicBezTo>
                  <a:cubicBezTo>
                    <a:pt x="13418" y="11149"/>
                    <a:pt x="20652" y="52315"/>
                    <a:pt x="20727" y="52607"/>
                  </a:cubicBezTo>
                  <a:cubicBezTo>
                    <a:pt x="20827" y="53020"/>
                    <a:pt x="21709" y="54369"/>
                    <a:pt x="23132" y="56536"/>
                  </a:cubicBezTo>
                  <a:cubicBezTo>
                    <a:pt x="24222" y="58193"/>
                    <a:pt x="25457" y="60072"/>
                    <a:pt x="25733" y="60719"/>
                  </a:cubicBezTo>
                  <a:cubicBezTo>
                    <a:pt x="26309" y="62054"/>
                    <a:pt x="26889" y="63219"/>
                    <a:pt x="26894" y="63232"/>
                  </a:cubicBezTo>
                  <a:cubicBezTo>
                    <a:pt x="26923" y="63290"/>
                    <a:pt x="26977" y="63340"/>
                    <a:pt x="27035" y="63369"/>
                  </a:cubicBezTo>
                  <a:cubicBezTo>
                    <a:pt x="27804" y="63708"/>
                    <a:pt x="28434" y="64196"/>
                    <a:pt x="28434" y="64321"/>
                  </a:cubicBezTo>
                  <a:cubicBezTo>
                    <a:pt x="28116" y="64659"/>
                    <a:pt x="25110" y="64922"/>
                    <a:pt x="22736" y="64922"/>
                  </a:cubicBezTo>
                  <a:cubicBezTo>
                    <a:pt x="21871" y="64922"/>
                    <a:pt x="20794" y="63478"/>
                    <a:pt x="19930" y="62313"/>
                  </a:cubicBezTo>
                  <a:cubicBezTo>
                    <a:pt x="19212" y="61349"/>
                    <a:pt x="18590" y="60518"/>
                    <a:pt x="18027" y="60330"/>
                  </a:cubicBezTo>
                  <a:cubicBezTo>
                    <a:pt x="16937" y="59967"/>
                    <a:pt x="15730" y="58694"/>
                    <a:pt x="15730" y="58109"/>
                  </a:cubicBezTo>
                  <a:cubicBezTo>
                    <a:pt x="15730" y="57362"/>
                    <a:pt x="16298" y="51856"/>
                    <a:pt x="16302" y="51797"/>
                  </a:cubicBezTo>
                  <a:cubicBezTo>
                    <a:pt x="16306" y="51777"/>
                    <a:pt x="16306" y="51752"/>
                    <a:pt x="16302" y="51731"/>
                  </a:cubicBezTo>
                  <a:cubicBezTo>
                    <a:pt x="16293" y="51663"/>
                    <a:pt x="15338" y="45014"/>
                    <a:pt x="12436" y="38396"/>
                  </a:cubicBezTo>
                  <a:cubicBezTo>
                    <a:pt x="9748" y="32255"/>
                    <a:pt x="6680" y="23893"/>
                    <a:pt x="6316" y="20049"/>
                  </a:cubicBezTo>
                  <a:cubicBezTo>
                    <a:pt x="5936" y="16074"/>
                    <a:pt x="5932" y="12238"/>
                    <a:pt x="5932" y="12201"/>
                  </a:cubicBezTo>
                  <a:cubicBezTo>
                    <a:pt x="5932" y="12058"/>
                    <a:pt x="5828" y="11933"/>
                    <a:pt x="5686" y="11912"/>
                  </a:cubicBezTo>
                  <a:lnTo>
                    <a:pt x="1119" y="11182"/>
                  </a:lnTo>
                  <a:cubicBezTo>
                    <a:pt x="985" y="8326"/>
                    <a:pt x="1219" y="1521"/>
                    <a:pt x="3761" y="582"/>
                  </a:cubicBezTo>
                  <a:close/>
                  <a:moveTo>
                    <a:pt x="3707" y="0"/>
                  </a:moveTo>
                  <a:cubicBezTo>
                    <a:pt x="3680" y="0"/>
                    <a:pt x="3653" y="5"/>
                    <a:pt x="3628" y="14"/>
                  </a:cubicBezTo>
                  <a:cubicBezTo>
                    <a:pt x="0" y="1224"/>
                    <a:pt x="526" y="11031"/>
                    <a:pt x="551" y="11449"/>
                  </a:cubicBezTo>
                  <a:cubicBezTo>
                    <a:pt x="555" y="11582"/>
                    <a:pt x="659" y="11695"/>
                    <a:pt x="794" y="11720"/>
                  </a:cubicBezTo>
                  <a:lnTo>
                    <a:pt x="5352" y="12446"/>
                  </a:lnTo>
                  <a:cubicBezTo>
                    <a:pt x="5360" y="13365"/>
                    <a:pt x="5410" y="16684"/>
                    <a:pt x="5736" y="20103"/>
                  </a:cubicBezTo>
                  <a:cubicBezTo>
                    <a:pt x="6112" y="24035"/>
                    <a:pt x="9105" y="32243"/>
                    <a:pt x="11906" y="38630"/>
                  </a:cubicBezTo>
                  <a:cubicBezTo>
                    <a:pt x="14665" y="44925"/>
                    <a:pt x="15642" y="51255"/>
                    <a:pt x="15722" y="51777"/>
                  </a:cubicBezTo>
                  <a:cubicBezTo>
                    <a:pt x="15667" y="52298"/>
                    <a:pt x="15146" y="57357"/>
                    <a:pt x="15146" y="58109"/>
                  </a:cubicBezTo>
                  <a:cubicBezTo>
                    <a:pt x="15146" y="59074"/>
                    <a:pt x="16665" y="60488"/>
                    <a:pt x="17842" y="60881"/>
                  </a:cubicBezTo>
                  <a:cubicBezTo>
                    <a:pt x="18235" y="61010"/>
                    <a:pt x="18857" y="61850"/>
                    <a:pt x="19462" y="62664"/>
                  </a:cubicBezTo>
                  <a:cubicBezTo>
                    <a:pt x="20456" y="63995"/>
                    <a:pt x="21579" y="65507"/>
                    <a:pt x="22736" y="65507"/>
                  </a:cubicBezTo>
                  <a:cubicBezTo>
                    <a:pt x="23725" y="65507"/>
                    <a:pt x="28659" y="65457"/>
                    <a:pt x="28968" y="64538"/>
                  </a:cubicBezTo>
                  <a:cubicBezTo>
                    <a:pt x="29202" y="63829"/>
                    <a:pt x="28000" y="63169"/>
                    <a:pt x="27370" y="62881"/>
                  </a:cubicBezTo>
                  <a:cubicBezTo>
                    <a:pt x="27223" y="62580"/>
                    <a:pt x="26743" y="61596"/>
                    <a:pt x="26272" y="60488"/>
                  </a:cubicBezTo>
                  <a:cubicBezTo>
                    <a:pt x="25971" y="59796"/>
                    <a:pt x="24777" y="57976"/>
                    <a:pt x="23616" y="56218"/>
                  </a:cubicBezTo>
                  <a:cubicBezTo>
                    <a:pt x="22619" y="54694"/>
                    <a:pt x="21374" y="52804"/>
                    <a:pt x="21291" y="52465"/>
                  </a:cubicBezTo>
                  <a:cubicBezTo>
                    <a:pt x="21216" y="52177"/>
                    <a:pt x="13998" y="11135"/>
                    <a:pt x="13998" y="8935"/>
                  </a:cubicBezTo>
                  <a:cubicBezTo>
                    <a:pt x="13998" y="6806"/>
                    <a:pt x="13438" y="4719"/>
                    <a:pt x="13401" y="4594"/>
                  </a:cubicBezTo>
                  <a:cubicBezTo>
                    <a:pt x="11618" y="440"/>
                    <a:pt x="4058" y="14"/>
                    <a:pt x="3736" y="2"/>
                  </a:cubicBezTo>
                  <a:cubicBezTo>
                    <a:pt x="3727" y="1"/>
                    <a:pt x="3717" y="0"/>
                    <a:pt x="3707"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5" name="Google Shape;2025;p57"/>
            <p:cNvSpPr/>
            <p:nvPr/>
          </p:nvSpPr>
          <p:spPr>
            <a:xfrm>
              <a:off x="4174754" y="4392206"/>
              <a:ext cx="118174" cy="114786"/>
            </a:xfrm>
            <a:custGeom>
              <a:avLst/>
              <a:gdLst/>
              <a:ahLst/>
              <a:cxnLst/>
              <a:rect l="l" t="t" r="r" b="b"/>
              <a:pathLst>
                <a:path w="7148" h="6942" extrusionOk="0">
                  <a:moveTo>
                    <a:pt x="3749" y="1"/>
                  </a:moveTo>
                  <a:cubicBezTo>
                    <a:pt x="1075" y="1"/>
                    <a:pt x="0" y="4386"/>
                    <a:pt x="0" y="4386"/>
                  </a:cubicBezTo>
                  <a:cubicBezTo>
                    <a:pt x="384" y="6303"/>
                    <a:pt x="2296" y="6941"/>
                    <a:pt x="2296" y="6941"/>
                  </a:cubicBezTo>
                  <a:cubicBezTo>
                    <a:pt x="3444" y="3368"/>
                    <a:pt x="7147" y="3368"/>
                    <a:pt x="7147" y="3368"/>
                  </a:cubicBezTo>
                  <a:lnTo>
                    <a:pt x="5486" y="558"/>
                  </a:lnTo>
                  <a:cubicBezTo>
                    <a:pt x="4844" y="165"/>
                    <a:pt x="4267" y="1"/>
                    <a:pt x="3749"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6" name="Google Shape;2026;p57"/>
            <p:cNvSpPr/>
            <p:nvPr/>
          </p:nvSpPr>
          <p:spPr>
            <a:xfrm>
              <a:off x="4169909" y="4387411"/>
              <a:ext cx="127978" cy="124343"/>
            </a:xfrm>
            <a:custGeom>
              <a:avLst/>
              <a:gdLst/>
              <a:ahLst/>
              <a:cxnLst/>
              <a:rect l="l" t="t" r="r" b="b"/>
              <a:pathLst>
                <a:path w="7741" h="7520" extrusionOk="0">
                  <a:moveTo>
                    <a:pt x="4036" y="583"/>
                  </a:moveTo>
                  <a:cubicBezTo>
                    <a:pt x="4518" y="583"/>
                    <a:pt x="5029" y="743"/>
                    <a:pt x="5565" y="1061"/>
                  </a:cubicBezTo>
                  <a:lnTo>
                    <a:pt x="6952" y="3408"/>
                  </a:lnTo>
                  <a:cubicBezTo>
                    <a:pt x="5904" y="3545"/>
                    <a:pt x="3436" y="4159"/>
                    <a:pt x="2418" y="6843"/>
                  </a:cubicBezTo>
                  <a:cubicBezTo>
                    <a:pt x="1921" y="6601"/>
                    <a:pt x="877" y="5958"/>
                    <a:pt x="590" y="4685"/>
                  </a:cubicBezTo>
                  <a:cubicBezTo>
                    <a:pt x="715" y="4234"/>
                    <a:pt x="1537" y="1441"/>
                    <a:pt x="3240" y="740"/>
                  </a:cubicBezTo>
                  <a:cubicBezTo>
                    <a:pt x="3495" y="635"/>
                    <a:pt x="3761" y="583"/>
                    <a:pt x="4036" y="583"/>
                  </a:cubicBezTo>
                  <a:close/>
                  <a:moveTo>
                    <a:pt x="4044" y="0"/>
                  </a:moveTo>
                  <a:cubicBezTo>
                    <a:pt x="3692" y="0"/>
                    <a:pt x="3350" y="69"/>
                    <a:pt x="3020" y="206"/>
                  </a:cubicBezTo>
                  <a:cubicBezTo>
                    <a:pt x="898" y="1078"/>
                    <a:pt x="47" y="4464"/>
                    <a:pt x="9" y="4610"/>
                  </a:cubicBezTo>
                  <a:cubicBezTo>
                    <a:pt x="1" y="4651"/>
                    <a:pt x="1" y="4693"/>
                    <a:pt x="9" y="4735"/>
                  </a:cubicBezTo>
                  <a:cubicBezTo>
                    <a:pt x="419" y="6789"/>
                    <a:pt x="2413" y="7478"/>
                    <a:pt x="2498" y="7507"/>
                  </a:cubicBezTo>
                  <a:cubicBezTo>
                    <a:pt x="2527" y="7516"/>
                    <a:pt x="2560" y="7520"/>
                    <a:pt x="2589" y="7520"/>
                  </a:cubicBezTo>
                  <a:cubicBezTo>
                    <a:pt x="2635" y="7520"/>
                    <a:pt x="2681" y="7511"/>
                    <a:pt x="2719" y="7491"/>
                  </a:cubicBezTo>
                  <a:cubicBezTo>
                    <a:pt x="2789" y="7453"/>
                    <a:pt x="2844" y="7395"/>
                    <a:pt x="2864" y="7319"/>
                  </a:cubicBezTo>
                  <a:cubicBezTo>
                    <a:pt x="3933" y="3996"/>
                    <a:pt x="7298" y="3950"/>
                    <a:pt x="7440" y="3946"/>
                  </a:cubicBezTo>
                  <a:cubicBezTo>
                    <a:pt x="7544" y="3946"/>
                    <a:pt x="7640" y="3892"/>
                    <a:pt x="7690" y="3800"/>
                  </a:cubicBezTo>
                  <a:cubicBezTo>
                    <a:pt x="7741" y="3712"/>
                    <a:pt x="7741" y="3599"/>
                    <a:pt x="7690" y="3508"/>
                  </a:cubicBezTo>
                  <a:lnTo>
                    <a:pt x="6029" y="703"/>
                  </a:lnTo>
                  <a:cubicBezTo>
                    <a:pt x="6004" y="661"/>
                    <a:pt x="5970" y="628"/>
                    <a:pt x="5933" y="602"/>
                  </a:cubicBezTo>
                  <a:cubicBezTo>
                    <a:pt x="5279" y="201"/>
                    <a:pt x="4647" y="0"/>
                    <a:pt x="4044"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7" name="Google Shape;2027;p57"/>
            <p:cNvSpPr/>
            <p:nvPr/>
          </p:nvSpPr>
          <p:spPr>
            <a:xfrm>
              <a:off x="3213796" y="3005972"/>
              <a:ext cx="867510" cy="614242"/>
            </a:xfrm>
            <a:custGeom>
              <a:avLst/>
              <a:gdLst/>
              <a:ahLst/>
              <a:cxnLst/>
              <a:rect l="l" t="t" r="r" b="b"/>
              <a:pathLst>
                <a:path w="52473" h="37148" extrusionOk="0">
                  <a:moveTo>
                    <a:pt x="22327" y="1"/>
                  </a:moveTo>
                  <a:cubicBezTo>
                    <a:pt x="22327" y="1"/>
                    <a:pt x="15881" y="1705"/>
                    <a:pt x="9841" y="1705"/>
                  </a:cubicBezTo>
                  <a:cubicBezTo>
                    <a:pt x="7795" y="1705"/>
                    <a:pt x="5795" y="1510"/>
                    <a:pt x="4108" y="986"/>
                  </a:cubicBezTo>
                  <a:cubicBezTo>
                    <a:pt x="4108" y="986"/>
                    <a:pt x="719" y="17681"/>
                    <a:pt x="719" y="22043"/>
                  </a:cubicBezTo>
                  <a:cubicBezTo>
                    <a:pt x="719" y="25542"/>
                    <a:pt x="1" y="29074"/>
                    <a:pt x="2640" y="31122"/>
                  </a:cubicBezTo>
                  <a:cubicBezTo>
                    <a:pt x="3153" y="31854"/>
                    <a:pt x="3871" y="32375"/>
                    <a:pt x="4860" y="32559"/>
                  </a:cubicBezTo>
                  <a:cubicBezTo>
                    <a:pt x="12066" y="33912"/>
                    <a:pt x="24478" y="33444"/>
                    <a:pt x="26544" y="33858"/>
                  </a:cubicBezTo>
                  <a:cubicBezTo>
                    <a:pt x="28611" y="34271"/>
                    <a:pt x="39602" y="37147"/>
                    <a:pt x="39602" y="37147"/>
                  </a:cubicBezTo>
                  <a:cubicBezTo>
                    <a:pt x="39602" y="37147"/>
                    <a:pt x="40258" y="31085"/>
                    <a:pt x="42120" y="27157"/>
                  </a:cubicBezTo>
                  <a:cubicBezTo>
                    <a:pt x="43508" y="24221"/>
                    <a:pt x="48603" y="23850"/>
                    <a:pt x="51089" y="23850"/>
                  </a:cubicBezTo>
                  <a:cubicBezTo>
                    <a:pt x="51930" y="23850"/>
                    <a:pt x="52472" y="23893"/>
                    <a:pt x="52472" y="23893"/>
                  </a:cubicBezTo>
                  <a:lnTo>
                    <a:pt x="26611" y="14340"/>
                  </a:lnTo>
                  <a:lnTo>
                    <a:pt x="26422" y="14374"/>
                  </a:lnTo>
                  <a:cubicBezTo>
                    <a:pt x="24703" y="7265"/>
                    <a:pt x="22327" y="1"/>
                    <a:pt x="22327"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8" name="Google Shape;2028;p57"/>
            <p:cNvSpPr/>
            <p:nvPr/>
          </p:nvSpPr>
          <p:spPr>
            <a:xfrm>
              <a:off x="3216689" y="3001177"/>
              <a:ext cx="869808" cy="623783"/>
            </a:xfrm>
            <a:custGeom>
              <a:avLst/>
              <a:gdLst/>
              <a:ahLst/>
              <a:cxnLst/>
              <a:rect l="l" t="t" r="r" b="b"/>
              <a:pathLst>
                <a:path w="52612" h="37725" extrusionOk="0">
                  <a:moveTo>
                    <a:pt x="21956" y="641"/>
                  </a:moveTo>
                  <a:cubicBezTo>
                    <a:pt x="22394" y="1998"/>
                    <a:pt x="24448" y="8464"/>
                    <a:pt x="25968" y="14730"/>
                  </a:cubicBezTo>
                  <a:cubicBezTo>
                    <a:pt x="25997" y="14860"/>
                    <a:pt x="26115" y="14953"/>
                    <a:pt x="26245" y="14953"/>
                  </a:cubicBezTo>
                  <a:cubicBezTo>
                    <a:pt x="26262" y="14953"/>
                    <a:pt x="26280" y="14951"/>
                    <a:pt x="26297" y="14948"/>
                  </a:cubicBezTo>
                  <a:lnTo>
                    <a:pt x="26411" y="14931"/>
                  </a:lnTo>
                  <a:lnTo>
                    <a:pt x="50553" y="23848"/>
                  </a:lnTo>
                  <a:cubicBezTo>
                    <a:pt x="47902" y="23882"/>
                    <a:pt x="43084" y="24362"/>
                    <a:pt x="41681" y="27322"/>
                  </a:cubicBezTo>
                  <a:cubicBezTo>
                    <a:pt x="40049" y="30766"/>
                    <a:pt x="39344" y="35734"/>
                    <a:pt x="39176" y="37069"/>
                  </a:cubicBezTo>
                  <a:cubicBezTo>
                    <a:pt x="37315" y="36585"/>
                    <a:pt x="28305" y="34239"/>
                    <a:pt x="26427" y="33863"/>
                  </a:cubicBezTo>
                  <a:cubicBezTo>
                    <a:pt x="25663" y="33709"/>
                    <a:pt x="23671" y="33676"/>
                    <a:pt x="20912" y="33630"/>
                  </a:cubicBezTo>
                  <a:cubicBezTo>
                    <a:pt x="16032" y="33542"/>
                    <a:pt x="9349" y="33429"/>
                    <a:pt x="4740" y="32565"/>
                  </a:cubicBezTo>
                  <a:cubicBezTo>
                    <a:pt x="3879" y="32402"/>
                    <a:pt x="3212" y="31973"/>
                    <a:pt x="2702" y="31246"/>
                  </a:cubicBezTo>
                  <a:cubicBezTo>
                    <a:pt x="2686" y="31225"/>
                    <a:pt x="2665" y="31204"/>
                    <a:pt x="2644" y="31183"/>
                  </a:cubicBezTo>
                  <a:cubicBezTo>
                    <a:pt x="594" y="29593"/>
                    <a:pt x="690" y="26979"/>
                    <a:pt x="790" y="24212"/>
                  </a:cubicBezTo>
                  <a:cubicBezTo>
                    <a:pt x="811" y="23589"/>
                    <a:pt x="837" y="22963"/>
                    <a:pt x="837" y="22333"/>
                  </a:cubicBezTo>
                  <a:cubicBezTo>
                    <a:pt x="837" y="18375"/>
                    <a:pt x="3696" y="3952"/>
                    <a:pt x="4155" y="1643"/>
                  </a:cubicBezTo>
                  <a:cubicBezTo>
                    <a:pt x="5821" y="2115"/>
                    <a:pt x="7748" y="2293"/>
                    <a:pt x="9709" y="2293"/>
                  </a:cubicBezTo>
                  <a:cubicBezTo>
                    <a:pt x="15053" y="2293"/>
                    <a:pt x="20655" y="968"/>
                    <a:pt x="21956" y="641"/>
                  </a:cubicBezTo>
                  <a:close/>
                  <a:moveTo>
                    <a:pt x="22153" y="1"/>
                  </a:moveTo>
                  <a:cubicBezTo>
                    <a:pt x="22128" y="1"/>
                    <a:pt x="22103" y="4"/>
                    <a:pt x="22077" y="11"/>
                  </a:cubicBezTo>
                  <a:cubicBezTo>
                    <a:pt x="21990" y="33"/>
                    <a:pt x="15591" y="1701"/>
                    <a:pt x="9648" y="1701"/>
                  </a:cubicBezTo>
                  <a:cubicBezTo>
                    <a:pt x="7632" y="1701"/>
                    <a:pt x="5669" y="1509"/>
                    <a:pt x="4022" y="996"/>
                  </a:cubicBezTo>
                  <a:cubicBezTo>
                    <a:pt x="3994" y="987"/>
                    <a:pt x="3966" y="983"/>
                    <a:pt x="3938" y="983"/>
                  </a:cubicBezTo>
                  <a:cubicBezTo>
                    <a:pt x="3884" y="983"/>
                    <a:pt x="3832" y="998"/>
                    <a:pt x="3788" y="1025"/>
                  </a:cubicBezTo>
                  <a:cubicBezTo>
                    <a:pt x="3717" y="1067"/>
                    <a:pt x="3667" y="1138"/>
                    <a:pt x="3650" y="1217"/>
                  </a:cubicBezTo>
                  <a:cubicBezTo>
                    <a:pt x="3513" y="1898"/>
                    <a:pt x="256" y="17987"/>
                    <a:pt x="256" y="22333"/>
                  </a:cubicBezTo>
                  <a:cubicBezTo>
                    <a:pt x="256" y="22955"/>
                    <a:pt x="231" y="23577"/>
                    <a:pt x="210" y="24191"/>
                  </a:cubicBezTo>
                  <a:cubicBezTo>
                    <a:pt x="101" y="27096"/>
                    <a:pt x="1" y="29839"/>
                    <a:pt x="2251" y="31618"/>
                  </a:cubicBezTo>
                  <a:cubicBezTo>
                    <a:pt x="2844" y="32439"/>
                    <a:pt x="3646" y="32949"/>
                    <a:pt x="4631" y="33137"/>
                  </a:cubicBezTo>
                  <a:cubicBezTo>
                    <a:pt x="9290" y="34009"/>
                    <a:pt x="16003" y="34127"/>
                    <a:pt x="20904" y="34210"/>
                  </a:cubicBezTo>
                  <a:cubicBezTo>
                    <a:pt x="23530" y="34256"/>
                    <a:pt x="25600" y="34289"/>
                    <a:pt x="26314" y="34431"/>
                  </a:cubicBezTo>
                  <a:cubicBezTo>
                    <a:pt x="28347" y="34840"/>
                    <a:pt x="39243" y="37688"/>
                    <a:pt x="39352" y="37717"/>
                  </a:cubicBezTo>
                  <a:cubicBezTo>
                    <a:pt x="39377" y="37725"/>
                    <a:pt x="39402" y="37725"/>
                    <a:pt x="39427" y="37725"/>
                  </a:cubicBezTo>
                  <a:cubicBezTo>
                    <a:pt x="39486" y="37725"/>
                    <a:pt x="39544" y="37709"/>
                    <a:pt x="39594" y="37675"/>
                  </a:cubicBezTo>
                  <a:cubicBezTo>
                    <a:pt x="39661" y="37629"/>
                    <a:pt x="39707" y="37549"/>
                    <a:pt x="39715" y="37466"/>
                  </a:cubicBezTo>
                  <a:cubicBezTo>
                    <a:pt x="39723" y="37408"/>
                    <a:pt x="40388" y="31412"/>
                    <a:pt x="42207" y="27572"/>
                  </a:cubicBezTo>
                  <a:cubicBezTo>
                    <a:pt x="43530" y="24779"/>
                    <a:pt x="48538" y="24432"/>
                    <a:pt x="50954" y="24432"/>
                  </a:cubicBezTo>
                  <a:cubicBezTo>
                    <a:pt x="51741" y="24432"/>
                    <a:pt x="52253" y="24469"/>
                    <a:pt x="52272" y="24470"/>
                  </a:cubicBezTo>
                  <a:cubicBezTo>
                    <a:pt x="52282" y="24471"/>
                    <a:pt x="52292" y="24471"/>
                    <a:pt x="52301" y="24471"/>
                  </a:cubicBezTo>
                  <a:cubicBezTo>
                    <a:pt x="52445" y="24471"/>
                    <a:pt x="52550" y="24378"/>
                    <a:pt x="52582" y="24245"/>
                  </a:cubicBezTo>
                  <a:cubicBezTo>
                    <a:pt x="52611" y="24103"/>
                    <a:pt x="52536" y="23961"/>
                    <a:pt x="52398" y="23911"/>
                  </a:cubicBezTo>
                  <a:lnTo>
                    <a:pt x="26540" y="14355"/>
                  </a:lnTo>
                  <a:cubicBezTo>
                    <a:pt x="26515" y="14351"/>
                    <a:pt x="26494" y="14343"/>
                    <a:pt x="26469" y="14343"/>
                  </a:cubicBezTo>
                  <a:cubicBezTo>
                    <a:pt x="24770" y="7383"/>
                    <a:pt x="22449" y="274"/>
                    <a:pt x="22428" y="202"/>
                  </a:cubicBezTo>
                  <a:cubicBezTo>
                    <a:pt x="22386" y="82"/>
                    <a:pt x="22276" y="1"/>
                    <a:pt x="22153"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9" name="Google Shape;2029;p57"/>
            <p:cNvSpPr/>
            <p:nvPr/>
          </p:nvSpPr>
          <p:spPr>
            <a:xfrm>
              <a:off x="3526399" y="2459924"/>
              <a:ext cx="680974" cy="577253"/>
            </a:xfrm>
            <a:custGeom>
              <a:avLst/>
              <a:gdLst/>
              <a:ahLst/>
              <a:cxnLst/>
              <a:rect l="l" t="t" r="r" b="b"/>
              <a:pathLst>
                <a:path w="41190" h="34911" extrusionOk="0">
                  <a:moveTo>
                    <a:pt x="3442" y="0"/>
                  </a:moveTo>
                  <a:cubicBezTo>
                    <a:pt x="2928" y="0"/>
                    <a:pt x="2332" y="253"/>
                    <a:pt x="1721" y="1036"/>
                  </a:cubicBezTo>
                  <a:cubicBezTo>
                    <a:pt x="1" y="3236"/>
                    <a:pt x="1371" y="10888"/>
                    <a:pt x="2218" y="13948"/>
                  </a:cubicBezTo>
                  <a:cubicBezTo>
                    <a:pt x="3066" y="17008"/>
                    <a:pt x="17405" y="29691"/>
                    <a:pt x="18754" y="30630"/>
                  </a:cubicBezTo>
                  <a:cubicBezTo>
                    <a:pt x="19991" y="31496"/>
                    <a:pt x="34871" y="34910"/>
                    <a:pt x="38516" y="34910"/>
                  </a:cubicBezTo>
                  <a:cubicBezTo>
                    <a:pt x="38845" y="34910"/>
                    <a:pt x="39083" y="34882"/>
                    <a:pt x="39210" y="34822"/>
                  </a:cubicBezTo>
                  <a:cubicBezTo>
                    <a:pt x="40746" y="34091"/>
                    <a:pt x="41189" y="30414"/>
                    <a:pt x="40316" y="28418"/>
                  </a:cubicBezTo>
                  <a:cubicBezTo>
                    <a:pt x="39444" y="26422"/>
                    <a:pt x="23029" y="22206"/>
                    <a:pt x="23029" y="22206"/>
                  </a:cubicBezTo>
                  <a:lnTo>
                    <a:pt x="5040" y="832"/>
                  </a:lnTo>
                  <a:cubicBezTo>
                    <a:pt x="5040" y="832"/>
                    <a:pt x="4375" y="0"/>
                    <a:pt x="344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0" name="Google Shape;2030;p57"/>
            <p:cNvSpPr/>
            <p:nvPr/>
          </p:nvSpPr>
          <p:spPr>
            <a:xfrm>
              <a:off x="3518546" y="2455096"/>
              <a:ext cx="694051" cy="586893"/>
            </a:xfrm>
            <a:custGeom>
              <a:avLst/>
              <a:gdLst/>
              <a:ahLst/>
              <a:cxnLst/>
              <a:rect l="l" t="t" r="r" b="b"/>
              <a:pathLst>
                <a:path w="41981" h="35494" extrusionOk="0">
                  <a:moveTo>
                    <a:pt x="3917" y="585"/>
                  </a:moveTo>
                  <a:cubicBezTo>
                    <a:pt x="4693" y="585"/>
                    <a:pt x="5281" y="1299"/>
                    <a:pt x="5285" y="1307"/>
                  </a:cubicBezTo>
                  <a:cubicBezTo>
                    <a:pt x="5289" y="1307"/>
                    <a:pt x="5289" y="1311"/>
                    <a:pt x="5289" y="1311"/>
                  </a:cubicBezTo>
                  <a:lnTo>
                    <a:pt x="23283" y="22685"/>
                  </a:lnTo>
                  <a:cubicBezTo>
                    <a:pt x="23324" y="22731"/>
                    <a:pt x="23374" y="22765"/>
                    <a:pt x="23433" y="22781"/>
                  </a:cubicBezTo>
                  <a:cubicBezTo>
                    <a:pt x="29728" y="24397"/>
                    <a:pt x="39931" y="27469"/>
                    <a:pt x="40524" y="28827"/>
                  </a:cubicBezTo>
                  <a:cubicBezTo>
                    <a:pt x="41389" y="30810"/>
                    <a:pt x="40841" y="34241"/>
                    <a:pt x="39560" y="34851"/>
                  </a:cubicBezTo>
                  <a:cubicBezTo>
                    <a:pt x="39448" y="34903"/>
                    <a:pt x="39239" y="34928"/>
                    <a:pt x="38948" y="34928"/>
                  </a:cubicBezTo>
                  <a:cubicBezTo>
                    <a:pt x="35501" y="34928"/>
                    <a:pt x="20558" y="31497"/>
                    <a:pt x="19391" y="30685"/>
                  </a:cubicBezTo>
                  <a:cubicBezTo>
                    <a:pt x="17801" y="29573"/>
                    <a:pt x="3778" y="17066"/>
                    <a:pt x="2973" y="14161"/>
                  </a:cubicBezTo>
                  <a:cubicBezTo>
                    <a:pt x="2017" y="10725"/>
                    <a:pt x="877" y="3486"/>
                    <a:pt x="2426" y="1503"/>
                  </a:cubicBezTo>
                  <a:cubicBezTo>
                    <a:pt x="2902" y="898"/>
                    <a:pt x="3399" y="589"/>
                    <a:pt x="3904" y="585"/>
                  </a:cubicBezTo>
                  <a:close/>
                  <a:moveTo>
                    <a:pt x="3904" y="1"/>
                  </a:moveTo>
                  <a:cubicBezTo>
                    <a:pt x="3210" y="5"/>
                    <a:pt x="2559" y="392"/>
                    <a:pt x="1967" y="1149"/>
                  </a:cubicBezTo>
                  <a:cubicBezTo>
                    <a:pt x="0" y="3666"/>
                    <a:pt x="1817" y="12178"/>
                    <a:pt x="2414" y="14319"/>
                  </a:cubicBezTo>
                  <a:cubicBezTo>
                    <a:pt x="3306" y="17538"/>
                    <a:pt x="17913" y="30363"/>
                    <a:pt x="19062" y="31164"/>
                  </a:cubicBezTo>
                  <a:cubicBezTo>
                    <a:pt x="20160" y="31928"/>
                    <a:pt x="34880" y="35494"/>
                    <a:pt x="38934" y="35494"/>
                  </a:cubicBezTo>
                  <a:cubicBezTo>
                    <a:pt x="39343" y="35494"/>
                    <a:pt x="39643" y="35456"/>
                    <a:pt x="39811" y="35377"/>
                  </a:cubicBezTo>
                  <a:cubicBezTo>
                    <a:pt x="41493" y="34575"/>
                    <a:pt x="41981" y="30714"/>
                    <a:pt x="41058" y="28593"/>
                  </a:cubicBezTo>
                  <a:cubicBezTo>
                    <a:pt x="40169" y="26564"/>
                    <a:pt x="25741" y="22773"/>
                    <a:pt x="23666" y="22239"/>
                  </a:cubicBezTo>
                  <a:lnTo>
                    <a:pt x="5736" y="939"/>
                  </a:lnTo>
                  <a:cubicBezTo>
                    <a:pt x="5678" y="868"/>
                    <a:pt x="4956" y="1"/>
                    <a:pt x="3917"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1" name="Google Shape;2031;p57"/>
            <p:cNvSpPr/>
            <p:nvPr/>
          </p:nvSpPr>
          <p:spPr>
            <a:xfrm>
              <a:off x="3632579" y="2593683"/>
              <a:ext cx="545457" cy="438905"/>
            </a:xfrm>
            <a:custGeom>
              <a:avLst/>
              <a:gdLst/>
              <a:ahLst/>
              <a:cxnLst/>
              <a:rect l="l" t="t" r="r" b="b"/>
              <a:pathLst>
                <a:path w="32993" h="26544" extrusionOk="0">
                  <a:moveTo>
                    <a:pt x="0" y="1"/>
                  </a:moveTo>
                  <a:cubicBezTo>
                    <a:pt x="576" y="3975"/>
                    <a:pt x="1131" y="8187"/>
                    <a:pt x="1022" y="8848"/>
                  </a:cubicBezTo>
                  <a:cubicBezTo>
                    <a:pt x="997" y="8989"/>
                    <a:pt x="943" y="9202"/>
                    <a:pt x="864" y="9474"/>
                  </a:cubicBezTo>
                  <a:lnTo>
                    <a:pt x="5870" y="7590"/>
                  </a:lnTo>
                  <a:lnTo>
                    <a:pt x="1548" y="7332"/>
                  </a:lnTo>
                  <a:cubicBezTo>
                    <a:pt x="1548" y="7332"/>
                    <a:pt x="1895" y="6676"/>
                    <a:pt x="1929" y="5178"/>
                  </a:cubicBezTo>
                  <a:cubicBezTo>
                    <a:pt x="1945" y="4251"/>
                    <a:pt x="843" y="1754"/>
                    <a:pt x="0" y="1"/>
                  </a:cubicBezTo>
                  <a:close/>
                  <a:moveTo>
                    <a:pt x="860" y="9486"/>
                  </a:moveTo>
                  <a:cubicBezTo>
                    <a:pt x="735" y="9916"/>
                    <a:pt x="551" y="10480"/>
                    <a:pt x="334" y="11106"/>
                  </a:cubicBezTo>
                  <a:cubicBezTo>
                    <a:pt x="4847" y="15752"/>
                    <a:pt x="11434" y="21563"/>
                    <a:pt x="12494" y="22303"/>
                  </a:cubicBezTo>
                  <a:cubicBezTo>
                    <a:pt x="13664" y="23116"/>
                    <a:pt x="28609" y="26544"/>
                    <a:pt x="32053" y="26544"/>
                  </a:cubicBezTo>
                  <a:cubicBezTo>
                    <a:pt x="32341" y="26544"/>
                    <a:pt x="32550" y="26523"/>
                    <a:pt x="32663" y="26469"/>
                  </a:cubicBezTo>
                  <a:cubicBezTo>
                    <a:pt x="32779" y="26414"/>
                    <a:pt x="32888" y="26335"/>
                    <a:pt x="32993" y="26239"/>
                  </a:cubicBezTo>
                  <a:cubicBezTo>
                    <a:pt x="32504" y="26156"/>
                    <a:pt x="32178" y="26047"/>
                    <a:pt x="32166" y="26043"/>
                  </a:cubicBezTo>
                  <a:cubicBezTo>
                    <a:pt x="32132" y="26031"/>
                    <a:pt x="32099" y="26014"/>
                    <a:pt x="32070" y="25989"/>
                  </a:cubicBezTo>
                  <a:cubicBezTo>
                    <a:pt x="31995" y="25917"/>
                    <a:pt x="30158" y="24297"/>
                    <a:pt x="30525" y="22340"/>
                  </a:cubicBezTo>
                  <a:cubicBezTo>
                    <a:pt x="30534" y="22290"/>
                    <a:pt x="30546" y="22243"/>
                    <a:pt x="30554" y="22198"/>
                  </a:cubicBezTo>
                  <a:cubicBezTo>
                    <a:pt x="29193" y="21856"/>
                    <a:pt x="27954" y="21655"/>
                    <a:pt x="27118" y="21655"/>
                  </a:cubicBezTo>
                  <a:cubicBezTo>
                    <a:pt x="27031" y="21655"/>
                    <a:pt x="26952" y="21655"/>
                    <a:pt x="26872" y="21659"/>
                  </a:cubicBezTo>
                  <a:cubicBezTo>
                    <a:pt x="24973" y="21768"/>
                    <a:pt x="25862" y="23338"/>
                    <a:pt x="23758" y="23338"/>
                  </a:cubicBezTo>
                  <a:cubicBezTo>
                    <a:pt x="23465" y="23338"/>
                    <a:pt x="23111" y="23308"/>
                    <a:pt x="22681" y="23237"/>
                  </a:cubicBezTo>
                  <a:cubicBezTo>
                    <a:pt x="19199" y="22669"/>
                    <a:pt x="15246" y="20925"/>
                    <a:pt x="11627" y="18854"/>
                  </a:cubicBezTo>
                  <a:cubicBezTo>
                    <a:pt x="8011" y="16783"/>
                    <a:pt x="1548" y="10688"/>
                    <a:pt x="1548" y="10688"/>
                  </a:cubicBezTo>
                  <a:lnTo>
                    <a:pt x="1548" y="10688"/>
                  </a:lnTo>
                  <a:lnTo>
                    <a:pt x="6625" y="11264"/>
                  </a:lnTo>
                  <a:lnTo>
                    <a:pt x="6625" y="11264"/>
                  </a:lnTo>
                  <a:lnTo>
                    <a:pt x="860" y="9486"/>
                  </a:ln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2" name="Google Shape;2032;p57"/>
            <p:cNvSpPr/>
            <p:nvPr/>
          </p:nvSpPr>
          <p:spPr>
            <a:xfrm>
              <a:off x="3636365" y="2777308"/>
              <a:ext cx="547540" cy="259831"/>
            </a:xfrm>
            <a:custGeom>
              <a:avLst/>
              <a:gdLst/>
              <a:ahLst/>
              <a:cxnLst/>
              <a:rect l="l" t="t" r="r" b="b"/>
              <a:pathLst>
                <a:path w="33119" h="15714" extrusionOk="0">
                  <a:moveTo>
                    <a:pt x="105" y="0"/>
                  </a:moveTo>
                  <a:cubicBezTo>
                    <a:pt x="72" y="96"/>
                    <a:pt x="38" y="196"/>
                    <a:pt x="1" y="297"/>
                  </a:cubicBezTo>
                  <a:cubicBezTo>
                    <a:pt x="4597" y="5018"/>
                    <a:pt x="11205" y="10812"/>
                    <a:pt x="12103" y="11434"/>
                  </a:cubicBezTo>
                  <a:cubicBezTo>
                    <a:pt x="13338" y="12299"/>
                    <a:pt x="28213" y="15713"/>
                    <a:pt x="31862" y="15713"/>
                  </a:cubicBezTo>
                  <a:cubicBezTo>
                    <a:pt x="32192" y="15713"/>
                    <a:pt x="32429" y="15684"/>
                    <a:pt x="32559" y="15626"/>
                  </a:cubicBezTo>
                  <a:cubicBezTo>
                    <a:pt x="32768" y="15526"/>
                    <a:pt x="32951" y="15376"/>
                    <a:pt x="33118" y="15179"/>
                  </a:cubicBezTo>
                  <a:cubicBezTo>
                    <a:pt x="32993" y="15166"/>
                    <a:pt x="32876" y="15150"/>
                    <a:pt x="32764" y="15133"/>
                  </a:cubicBezTo>
                  <a:cubicBezTo>
                    <a:pt x="32659" y="15229"/>
                    <a:pt x="32550" y="15308"/>
                    <a:pt x="32434" y="15363"/>
                  </a:cubicBezTo>
                  <a:cubicBezTo>
                    <a:pt x="32321" y="15417"/>
                    <a:pt x="32112" y="15438"/>
                    <a:pt x="31824" y="15438"/>
                  </a:cubicBezTo>
                  <a:cubicBezTo>
                    <a:pt x="28380" y="15438"/>
                    <a:pt x="13435" y="12010"/>
                    <a:pt x="12265" y="11197"/>
                  </a:cubicBezTo>
                  <a:cubicBezTo>
                    <a:pt x="11205" y="10457"/>
                    <a:pt x="4618" y="4646"/>
                    <a:pt x="105" y="0"/>
                  </a:cubicBezTo>
                  <a:close/>
                </a:path>
              </a:pathLst>
            </a:custGeom>
            <a:solidFill>
              <a:srgbClr val="35351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3" name="Google Shape;2033;p57"/>
            <p:cNvSpPr/>
            <p:nvPr/>
          </p:nvSpPr>
          <p:spPr>
            <a:xfrm>
              <a:off x="3635324" y="2736618"/>
              <a:ext cx="114868" cy="66735"/>
            </a:xfrm>
            <a:custGeom>
              <a:avLst/>
              <a:gdLst/>
              <a:ahLst/>
              <a:cxnLst/>
              <a:rect l="l" t="t" r="r" b="b"/>
              <a:pathLst>
                <a:path w="6948" h="4036" extrusionOk="0">
                  <a:moveTo>
                    <a:pt x="4095" y="0"/>
                  </a:moveTo>
                  <a:cubicBezTo>
                    <a:pt x="4077" y="0"/>
                    <a:pt x="4060" y="4"/>
                    <a:pt x="4042" y="10"/>
                  </a:cubicBezTo>
                  <a:lnTo>
                    <a:pt x="93" y="1542"/>
                  </a:lnTo>
                  <a:cubicBezTo>
                    <a:pt x="39" y="1567"/>
                    <a:pt x="1" y="1621"/>
                    <a:pt x="1" y="1685"/>
                  </a:cubicBezTo>
                  <a:cubicBezTo>
                    <a:pt x="5" y="1743"/>
                    <a:pt x="43" y="1797"/>
                    <a:pt x="101" y="1818"/>
                  </a:cubicBezTo>
                  <a:lnTo>
                    <a:pt x="6735" y="4026"/>
                  </a:lnTo>
                  <a:cubicBezTo>
                    <a:pt x="6752" y="4030"/>
                    <a:pt x="6768" y="4035"/>
                    <a:pt x="6781" y="4035"/>
                  </a:cubicBezTo>
                  <a:cubicBezTo>
                    <a:pt x="6843" y="4035"/>
                    <a:pt x="6902" y="3997"/>
                    <a:pt x="6918" y="3935"/>
                  </a:cubicBezTo>
                  <a:cubicBezTo>
                    <a:pt x="6948" y="3860"/>
                    <a:pt x="6906" y="3776"/>
                    <a:pt x="6827" y="3750"/>
                  </a:cubicBezTo>
                  <a:lnTo>
                    <a:pt x="577" y="1667"/>
                  </a:lnTo>
                  <a:lnTo>
                    <a:pt x="4147" y="282"/>
                  </a:lnTo>
                  <a:cubicBezTo>
                    <a:pt x="4222" y="253"/>
                    <a:pt x="4259" y="169"/>
                    <a:pt x="4230" y="93"/>
                  </a:cubicBezTo>
                  <a:cubicBezTo>
                    <a:pt x="4207" y="36"/>
                    <a:pt x="4153" y="0"/>
                    <a:pt x="4095"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4" name="Google Shape;2034;p57"/>
            <p:cNvSpPr/>
            <p:nvPr/>
          </p:nvSpPr>
          <p:spPr>
            <a:xfrm>
              <a:off x="4136362" y="2929255"/>
              <a:ext cx="128226" cy="95043"/>
            </a:xfrm>
            <a:custGeom>
              <a:avLst/>
              <a:gdLst/>
              <a:ahLst/>
              <a:cxnLst/>
              <a:rect l="l" t="t" r="r" b="b"/>
              <a:pathLst>
                <a:path w="7756" h="5748" extrusionOk="0">
                  <a:moveTo>
                    <a:pt x="2689" y="1"/>
                  </a:moveTo>
                  <a:cubicBezTo>
                    <a:pt x="2574" y="1"/>
                    <a:pt x="2464" y="4"/>
                    <a:pt x="2359" y="11"/>
                  </a:cubicBezTo>
                  <a:cubicBezTo>
                    <a:pt x="2359" y="11"/>
                    <a:pt x="681" y="282"/>
                    <a:pt x="339" y="2098"/>
                  </a:cubicBezTo>
                  <a:cubicBezTo>
                    <a:pt x="1" y="3914"/>
                    <a:pt x="1792" y="5471"/>
                    <a:pt x="1792" y="5471"/>
                  </a:cubicBezTo>
                  <a:cubicBezTo>
                    <a:pt x="1792" y="5471"/>
                    <a:pt x="2597" y="5747"/>
                    <a:pt x="3573" y="5747"/>
                  </a:cubicBezTo>
                  <a:cubicBezTo>
                    <a:pt x="4712" y="5747"/>
                    <a:pt x="6086" y="5372"/>
                    <a:pt x="6693" y="3747"/>
                  </a:cubicBezTo>
                  <a:cubicBezTo>
                    <a:pt x="7755" y="905"/>
                    <a:pt x="4587" y="1"/>
                    <a:pt x="268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5" name="Google Shape;2035;p57"/>
            <p:cNvSpPr/>
            <p:nvPr/>
          </p:nvSpPr>
          <p:spPr>
            <a:xfrm>
              <a:off x="4131204" y="2924410"/>
              <a:ext cx="126441" cy="104567"/>
            </a:xfrm>
            <a:custGeom>
              <a:avLst/>
              <a:gdLst/>
              <a:ahLst/>
              <a:cxnLst/>
              <a:rect l="l" t="t" r="r" b="b"/>
              <a:pathLst>
                <a:path w="7648" h="6324" extrusionOk="0">
                  <a:moveTo>
                    <a:pt x="2992" y="584"/>
                  </a:moveTo>
                  <a:cubicBezTo>
                    <a:pt x="4108" y="584"/>
                    <a:pt x="5844" y="920"/>
                    <a:pt x="6583" y="1915"/>
                  </a:cubicBezTo>
                  <a:cubicBezTo>
                    <a:pt x="6980" y="2454"/>
                    <a:pt x="7030" y="3134"/>
                    <a:pt x="6729" y="3940"/>
                  </a:cubicBezTo>
                  <a:cubicBezTo>
                    <a:pt x="6181" y="5414"/>
                    <a:pt x="4935" y="5759"/>
                    <a:pt x="3887" y="5759"/>
                  </a:cubicBezTo>
                  <a:cubicBezTo>
                    <a:pt x="3116" y="5759"/>
                    <a:pt x="2453" y="5572"/>
                    <a:pt x="2255" y="5510"/>
                  </a:cubicBezTo>
                  <a:cubicBezTo>
                    <a:pt x="1999" y="5267"/>
                    <a:pt x="659" y="3928"/>
                    <a:pt x="939" y="2446"/>
                  </a:cubicBezTo>
                  <a:cubicBezTo>
                    <a:pt x="1223" y="918"/>
                    <a:pt x="2550" y="621"/>
                    <a:pt x="2705" y="592"/>
                  </a:cubicBezTo>
                  <a:cubicBezTo>
                    <a:pt x="2795" y="587"/>
                    <a:pt x="2891" y="584"/>
                    <a:pt x="2992" y="584"/>
                  </a:cubicBezTo>
                  <a:close/>
                  <a:moveTo>
                    <a:pt x="3001" y="1"/>
                  </a:moveTo>
                  <a:cubicBezTo>
                    <a:pt x="2879" y="1"/>
                    <a:pt x="2764" y="4"/>
                    <a:pt x="2655" y="11"/>
                  </a:cubicBezTo>
                  <a:cubicBezTo>
                    <a:pt x="2642" y="16"/>
                    <a:pt x="2634" y="16"/>
                    <a:pt x="2625" y="16"/>
                  </a:cubicBezTo>
                  <a:cubicBezTo>
                    <a:pt x="2605" y="20"/>
                    <a:pt x="743" y="342"/>
                    <a:pt x="367" y="2337"/>
                  </a:cubicBezTo>
                  <a:cubicBezTo>
                    <a:pt x="0" y="4294"/>
                    <a:pt x="1837" y="5914"/>
                    <a:pt x="1912" y="5986"/>
                  </a:cubicBezTo>
                  <a:cubicBezTo>
                    <a:pt x="1941" y="6011"/>
                    <a:pt x="1974" y="6028"/>
                    <a:pt x="2008" y="6040"/>
                  </a:cubicBezTo>
                  <a:cubicBezTo>
                    <a:pt x="2029" y="6048"/>
                    <a:pt x="2860" y="6323"/>
                    <a:pt x="3878" y="6323"/>
                  </a:cubicBezTo>
                  <a:cubicBezTo>
                    <a:pt x="5110" y="6323"/>
                    <a:pt x="6613" y="5919"/>
                    <a:pt x="7276" y="4144"/>
                  </a:cubicBezTo>
                  <a:cubicBezTo>
                    <a:pt x="7648" y="3142"/>
                    <a:pt x="7573" y="2279"/>
                    <a:pt x="7047" y="1569"/>
                  </a:cubicBezTo>
                  <a:cubicBezTo>
                    <a:pt x="6181" y="398"/>
                    <a:pt x="4275" y="1"/>
                    <a:pt x="3001"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6" name="Google Shape;2036;p57"/>
            <p:cNvSpPr/>
            <p:nvPr/>
          </p:nvSpPr>
          <p:spPr>
            <a:xfrm>
              <a:off x="4142099" y="2963182"/>
              <a:ext cx="95872" cy="56417"/>
            </a:xfrm>
            <a:custGeom>
              <a:avLst/>
              <a:gdLst/>
              <a:ahLst/>
              <a:cxnLst/>
              <a:rect l="l" t="t" r="r" b="b"/>
              <a:pathLst>
                <a:path w="5799" h="3412" extrusionOk="0">
                  <a:moveTo>
                    <a:pt x="301" y="1"/>
                  </a:moveTo>
                  <a:cubicBezTo>
                    <a:pt x="293" y="34"/>
                    <a:pt x="284" y="67"/>
                    <a:pt x="280" y="101"/>
                  </a:cubicBezTo>
                  <a:cubicBezTo>
                    <a:pt x="0" y="1583"/>
                    <a:pt x="1340" y="2922"/>
                    <a:pt x="1596" y="3165"/>
                  </a:cubicBezTo>
                  <a:cubicBezTo>
                    <a:pt x="1791" y="3227"/>
                    <a:pt x="2459" y="3411"/>
                    <a:pt x="3232" y="3411"/>
                  </a:cubicBezTo>
                  <a:cubicBezTo>
                    <a:pt x="4129" y="3411"/>
                    <a:pt x="5172" y="3161"/>
                    <a:pt x="5799" y="2159"/>
                  </a:cubicBezTo>
                  <a:cubicBezTo>
                    <a:pt x="4288" y="1290"/>
                    <a:pt x="2217" y="522"/>
                    <a:pt x="301" y="1"/>
                  </a:cubicBez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7" name="Google Shape;2037;p57"/>
            <p:cNvSpPr/>
            <p:nvPr/>
          </p:nvSpPr>
          <p:spPr>
            <a:xfrm>
              <a:off x="4136362" y="2961942"/>
              <a:ext cx="105626" cy="62271"/>
            </a:xfrm>
            <a:custGeom>
              <a:avLst/>
              <a:gdLst/>
              <a:ahLst/>
              <a:cxnLst/>
              <a:rect l="l" t="t" r="r" b="b"/>
              <a:pathLst>
                <a:path w="6389" h="3766" extrusionOk="0">
                  <a:moveTo>
                    <a:pt x="369" y="0"/>
                  </a:moveTo>
                  <a:cubicBezTo>
                    <a:pt x="360" y="42"/>
                    <a:pt x="347" y="80"/>
                    <a:pt x="339" y="121"/>
                  </a:cubicBezTo>
                  <a:cubicBezTo>
                    <a:pt x="1" y="1937"/>
                    <a:pt x="1792" y="3494"/>
                    <a:pt x="1792" y="3494"/>
                  </a:cubicBezTo>
                  <a:cubicBezTo>
                    <a:pt x="1792" y="3494"/>
                    <a:pt x="2589" y="3766"/>
                    <a:pt x="3562" y="3766"/>
                  </a:cubicBezTo>
                  <a:cubicBezTo>
                    <a:pt x="4539" y="3766"/>
                    <a:pt x="5695" y="3490"/>
                    <a:pt x="6388" y="2380"/>
                  </a:cubicBezTo>
                  <a:cubicBezTo>
                    <a:pt x="6309" y="2330"/>
                    <a:pt x="6230" y="2280"/>
                    <a:pt x="6146" y="2234"/>
                  </a:cubicBezTo>
                  <a:cubicBezTo>
                    <a:pt x="5519" y="3236"/>
                    <a:pt x="4476" y="3486"/>
                    <a:pt x="3579" y="3486"/>
                  </a:cubicBezTo>
                  <a:cubicBezTo>
                    <a:pt x="2806" y="3486"/>
                    <a:pt x="2138" y="3302"/>
                    <a:pt x="1943" y="3240"/>
                  </a:cubicBezTo>
                  <a:cubicBezTo>
                    <a:pt x="1687" y="2997"/>
                    <a:pt x="347" y="1658"/>
                    <a:pt x="627" y="176"/>
                  </a:cubicBezTo>
                  <a:cubicBezTo>
                    <a:pt x="631" y="142"/>
                    <a:pt x="640" y="109"/>
                    <a:pt x="648" y="76"/>
                  </a:cubicBezTo>
                  <a:cubicBezTo>
                    <a:pt x="556" y="51"/>
                    <a:pt x="460" y="26"/>
                    <a:pt x="369" y="0"/>
                  </a:cubicBezTo>
                  <a:close/>
                </a:path>
              </a:pathLst>
            </a:custGeom>
            <a:solidFill>
              <a:srgbClr val="35351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8" name="Google Shape;2038;p57"/>
            <p:cNvSpPr/>
            <p:nvPr/>
          </p:nvSpPr>
          <p:spPr>
            <a:xfrm>
              <a:off x="4353186" y="2997722"/>
              <a:ext cx="67949" cy="51507"/>
            </a:xfrm>
            <a:custGeom>
              <a:avLst/>
              <a:gdLst/>
              <a:ahLst/>
              <a:cxnLst/>
              <a:rect l="l" t="t" r="r" b="b"/>
              <a:pathLst>
                <a:path w="4110" h="3115" extrusionOk="0">
                  <a:moveTo>
                    <a:pt x="268" y="1"/>
                  </a:moveTo>
                  <a:cubicBezTo>
                    <a:pt x="0" y="1"/>
                    <a:pt x="2014" y="2902"/>
                    <a:pt x="2659" y="3076"/>
                  </a:cubicBezTo>
                  <a:cubicBezTo>
                    <a:pt x="2754" y="3101"/>
                    <a:pt x="2853" y="3114"/>
                    <a:pt x="2950" y="3114"/>
                  </a:cubicBezTo>
                  <a:cubicBezTo>
                    <a:pt x="3569" y="3114"/>
                    <a:pt x="4109" y="2584"/>
                    <a:pt x="3156" y="1519"/>
                  </a:cubicBezTo>
                  <a:cubicBezTo>
                    <a:pt x="2058" y="282"/>
                    <a:pt x="392" y="70"/>
                    <a:pt x="392" y="70"/>
                  </a:cubicBezTo>
                  <a:cubicBezTo>
                    <a:pt x="332" y="22"/>
                    <a:pt x="291" y="1"/>
                    <a:pt x="26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9" name="Google Shape;2039;p57"/>
            <p:cNvSpPr/>
            <p:nvPr/>
          </p:nvSpPr>
          <p:spPr>
            <a:xfrm>
              <a:off x="4352194" y="2992927"/>
              <a:ext cx="69387" cy="61113"/>
            </a:xfrm>
            <a:custGeom>
              <a:avLst/>
              <a:gdLst/>
              <a:ahLst/>
              <a:cxnLst/>
              <a:rect l="l" t="t" r="r" b="b"/>
              <a:pathLst>
                <a:path w="4197" h="3696" extrusionOk="0">
                  <a:moveTo>
                    <a:pt x="827" y="736"/>
                  </a:moveTo>
                  <a:cubicBezTo>
                    <a:pt x="1358" y="877"/>
                    <a:pt x="2305" y="1223"/>
                    <a:pt x="2999" y="2000"/>
                  </a:cubicBezTo>
                  <a:cubicBezTo>
                    <a:pt x="3433" y="2485"/>
                    <a:pt x="3496" y="2810"/>
                    <a:pt x="3407" y="2952"/>
                  </a:cubicBezTo>
                  <a:cubicBezTo>
                    <a:pt x="3345" y="3054"/>
                    <a:pt x="3188" y="3113"/>
                    <a:pt x="3008" y="3113"/>
                  </a:cubicBezTo>
                  <a:cubicBezTo>
                    <a:pt x="2939" y="3113"/>
                    <a:pt x="2866" y="3104"/>
                    <a:pt x="2794" y="3086"/>
                  </a:cubicBezTo>
                  <a:cubicBezTo>
                    <a:pt x="2444" y="2990"/>
                    <a:pt x="1320" y="1528"/>
                    <a:pt x="827" y="736"/>
                  </a:cubicBezTo>
                  <a:close/>
                  <a:moveTo>
                    <a:pt x="328" y="0"/>
                  </a:moveTo>
                  <a:cubicBezTo>
                    <a:pt x="278" y="0"/>
                    <a:pt x="225" y="12"/>
                    <a:pt x="172" y="42"/>
                  </a:cubicBezTo>
                  <a:cubicBezTo>
                    <a:pt x="72" y="100"/>
                    <a:pt x="1" y="256"/>
                    <a:pt x="18" y="372"/>
                  </a:cubicBezTo>
                  <a:cubicBezTo>
                    <a:pt x="72" y="815"/>
                    <a:pt x="1897" y="3445"/>
                    <a:pt x="2644" y="3649"/>
                  </a:cubicBezTo>
                  <a:cubicBezTo>
                    <a:pt x="2769" y="3678"/>
                    <a:pt x="2890" y="3695"/>
                    <a:pt x="3011" y="3695"/>
                  </a:cubicBezTo>
                  <a:cubicBezTo>
                    <a:pt x="3391" y="3695"/>
                    <a:pt x="3733" y="3537"/>
                    <a:pt x="3904" y="3256"/>
                  </a:cubicBezTo>
                  <a:cubicBezTo>
                    <a:pt x="4055" y="3011"/>
                    <a:pt x="4197" y="2468"/>
                    <a:pt x="3433" y="1612"/>
                  </a:cubicBezTo>
                  <a:cubicBezTo>
                    <a:pt x="2402" y="451"/>
                    <a:pt x="924" y="142"/>
                    <a:pt x="569" y="84"/>
                  </a:cubicBezTo>
                  <a:cubicBezTo>
                    <a:pt x="509" y="43"/>
                    <a:pt x="423" y="0"/>
                    <a:pt x="328"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0" name="Google Shape;2040;p57"/>
            <p:cNvSpPr/>
            <p:nvPr/>
          </p:nvSpPr>
          <p:spPr>
            <a:xfrm>
              <a:off x="4341596" y="2993720"/>
              <a:ext cx="60063" cy="57277"/>
            </a:xfrm>
            <a:custGeom>
              <a:avLst/>
              <a:gdLst/>
              <a:ahLst/>
              <a:cxnLst/>
              <a:rect l="l" t="t" r="r" b="b"/>
              <a:pathLst>
                <a:path w="3633" h="3464" extrusionOk="0">
                  <a:moveTo>
                    <a:pt x="245" y="1"/>
                  </a:moveTo>
                  <a:cubicBezTo>
                    <a:pt x="0" y="1"/>
                    <a:pt x="1576" y="3116"/>
                    <a:pt x="2191" y="3376"/>
                  </a:cubicBezTo>
                  <a:cubicBezTo>
                    <a:pt x="2327" y="3433"/>
                    <a:pt x="2475" y="3463"/>
                    <a:pt x="2616" y="3463"/>
                  </a:cubicBezTo>
                  <a:cubicBezTo>
                    <a:pt x="3173" y="3463"/>
                    <a:pt x="3633" y="2997"/>
                    <a:pt x="2900" y="1902"/>
                  </a:cubicBezTo>
                  <a:cubicBezTo>
                    <a:pt x="1978" y="524"/>
                    <a:pt x="362" y="86"/>
                    <a:pt x="362" y="86"/>
                  </a:cubicBezTo>
                  <a:cubicBezTo>
                    <a:pt x="306" y="28"/>
                    <a:pt x="268" y="1"/>
                    <a:pt x="24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1" name="Google Shape;2041;p57"/>
            <p:cNvSpPr/>
            <p:nvPr/>
          </p:nvSpPr>
          <p:spPr>
            <a:xfrm>
              <a:off x="4340339" y="2988925"/>
              <a:ext cx="63700" cy="66901"/>
            </a:xfrm>
            <a:custGeom>
              <a:avLst/>
              <a:gdLst/>
              <a:ahLst/>
              <a:cxnLst/>
              <a:rect l="l" t="t" r="r" b="b"/>
              <a:pathLst>
                <a:path w="3853" h="4046" extrusionOk="0">
                  <a:moveTo>
                    <a:pt x="756" y="798"/>
                  </a:moveTo>
                  <a:cubicBezTo>
                    <a:pt x="1261" y="1011"/>
                    <a:pt x="2150" y="1482"/>
                    <a:pt x="2735" y="2351"/>
                  </a:cubicBezTo>
                  <a:cubicBezTo>
                    <a:pt x="3097" y="2893"/>
                    <a:pt x="3115" y="3223"/>
                    <a:pt x="3006" y="3348"/>
                  </a:cubicBezTo>
                  <a:cubicBezTo>
                    <a:pt x="2946" y="3425"/>
                    <a:pt x="2828" y="3465"/>
                    <a:pt x="2693" y="3465"/>
                  </a:cubicBezTo>
                  <a:cubicBezTo>
                    <a:pt x="2593" y="3465"/>
                    <a:pt x="2483" y="3443"/>
                    <a:pt x="2380" y="3398"/>
                  </a:cubicBezTo>
                  <a:cubicBezTo>
                    <a:pt x="2045" y="3257"/>
                    <a:pt x="1136" y="1654"/>
                    <a:pt x="756" y="798"/>
                  </a:cubicBezTo>
                  <a:close/>
                  <a:moveTo>
                    <a:pt x="318" y="0"/>
                  </a:moveTo>
                  <a:cubicBezTo>
                    <a:pt x="282" y="0"/>
                    <a:pt x="244" y="6"/>
                    <a:pt x="205" y="22"/>
                  </a:cubicBezTo>
                  <a:cubicBezTo>
                    <a:pt x="96" y="67"/>
                    <a:pt x="5" y="213"/>
                    <a:pt x="5" y="330"/>
                  </a:cubicBezTo>
                  <a:cubicBezTo>
                    <a:pt x="1" y="773"/>
                    <a:pt x="1440" y="3633"/>
                    <a:pt x="2155" y="3933"/>
                  </a:cubicBezTo>
                  <a:cubicBezTo>
                    <a:pt x="2334" y="4008"/>
                    <a:pt x="2513" y="4045"/>
                    <a:pt x="2693" y="4045"/>
                  </a:cubicBezTo>
                  <a:cubicBezTo>
                    <a:pt x="2997" y="4045"/>
                    <a:pt x="3282" y="3933"/>
                    <a:pt x="3457" y="3720"/>
                  </a:cubicBezTo>
                  <a:cubicBezTo>
                    <a:pt x="3641" y="3498"/>
                    <a:pt x="3853" y="2981"/>
                    <a:pt x="3215" y="2030"/>
                  </a:cubicBezTo>
                  <a:cubicBezTo>
                    <a:pt x="2350" y="735"/>
                    <a:pt x="935" y="226"/>
                    <a:pt x="589" y="117"/>
                  </a:cubicBezTo>
                  <a:cubicBezTo>
                    <a:pt x="526" y="64"/>
                    <a:pt x="431" y="0"/>
                    <a:pt x="318"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2" name="Google Shape;2042;p57"/>
            <p:cNvSpPr/>
            <p:nvPr/>
          </p:nvSpPr>
          <p:spPr>
            <a:xfrm>
              <a:off x="4204151" y="2950352"/>
              <a:ext cx="180105" cy="101211"/>
            </a:xfrm>
            <a:custGeom>
              <a:avLst/>
              <a:gdLst/>
              <a:ahLst/>
              <a:cxnLst/>
              <a:rect l="l" t="t" r="r" b="b"/>
              <a:pathLst>
                <a:path w="10894" h="6121" extrusionOk="0">
                  <a:moveTo>
                    <a:pt x="2092" y="0"/>
                  </a:moveTo>
                  <a:cubicBezTo>
                    <a:pt x="2092" y="0"/>
                    <a:pt x="313" y="642"/>
                    <a:pt x="159" y="1719"/>
                  </a:cubicBezTo>
                  <a:cubicBezTo>
                    <a:pt x="1" y="2801"/>
                    <a:pt x="798" y="3632"/>
                    <a:pt x="798" y="3632"/>
                  </a:cubicBezTo>
                  <a:cubicBezTo>
                    <a:pt x="798" y="3632"/>
                    <a:pt x="2531" y="5022"/>
                    <a:pt x="3203" y="5172"/>
                  </a:cubicBezTo>
                  <a:cubicBezTo>
                    <a:pt x="3666" y="5275"/>
                    <a:pt x="4501" y="5702"/>
                    <a:pt x="5031" y="5702"/>
                  </a:cubicBezTo>
                  <a:cubicBezTo>
                    <a:pt x="5276" y="5702"/>
                    <a:pt x="5455" y="5611"/>
                    <a:pt x="5502" y="5355"/>
                  </a:cubicBezTo>
                  <a:cubicBezTo>
                    <a:pt x="5658" y="4546"/>
                    <a:pt x="3908" y="3833"/>
                    <a:pt x="3908" y="3833"/>
                  </a:cubicBezTo>
                  <a:lnTo>
                    <a:pt x="3908" y="3833"/>
                  </a:lnTo>
                  <a:cubicBezTo>
                    <a:pt x="3908" y="3833"/>
                    <a:pt x="7294" y="4037"/>
                    <a:pt x="7415" y="4717"/>
                  </a:cubicBezTo>
                  <a:cubicBezTo>
                    <a:pt x="7536" y="5398"/>
                    <a:pt x="8742" y="6099"/>
                    <a:pt x="9824" y="6120"/>
                  </a:cubicBezTo>
                  <a:cubicBezTo>
                    <a:pt x="9830" y="6120"/>
                    <a:pt x="9836" y="6120"/>
                    <a:pt x="9842" y="6120"/>
                  </a:cubicBezTo>
                  <a:cubicBezTo>
                    <a:pt x="10894" y="6120"/>
                    <a:pt x="9597" y="3946"/>
                    <a:pt x="9340" y="3402"/>
                  </a:cubicBezTo>
                  <a:cubicBezTo>
                    <a:pt x="9076" y="2856"/>
                    <a:pt x="4259" y="45"/>
                    <a:pt x="209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3" name="Google Shape;2043;p57"/>
            <p:cNvSpPr/>
            <p:nvPr/>
          </p:nvSpPr>
          <p:spPr>
            <a:xfrm>
              <a:off x="4199124" y="2945507"/>
              <a:ext cx="182833" cy="110884"/>
            </a:xfrm>
            <a:custGeom>
              <a:avLst/>
              <a:gdLst/>
              <a:ahLst/>
              <a:cxnLst/>
              <a:rect l="l" t="t" r="r" b="b"/>
              <a:pathLst>
                <a:path w="11059" h="6706" extrusionOk="0">
                  <a:moveTo>
                    <a:pt x="2442" y="585"/>
                  </a:moveTo>
                  <a:cubicBezTo>
                    <a:pt x="4575" y="673"/>
                    <a:pt x="9093" y="3357"/>
                    <a:pt x="9380" y="3820"/>
                  </a:cubicBezTo>
                  <a:cubicBezTo>
                    <a:pt x="9413" y="3895"/>
                    <a:pt x="9472" y="4000"/>
                    <a:pt x="9534" y="4126"/>
                  </a:cubicBezTo>
                  <a:cubicBezTo>
                    <a:pt x="10265" y="5523"/>
                    <a:pt x="10320" y="5974"/>
                    <a:pt x="10240" y="6104"/>
                  </a:cubicBezTo>
                  <a:cubicBezTo>
                    <a:pt x="10232" y="6112"/>
                    <a:pt x="10195" y="6124"/>
                    <a:pt x="10132" y="6124"/>
                  </a:cubicBezTo>
                  <a:cubicBezTo>
                    <a:pt x="9143" y="6104"/>
                    <a:pt x="8091" y="5448"/>
                    <a:pt x="8002" y="4960"/>
                  </a:cubicBezTo>
                  <a:cubicBezTo>
                    <a:pt x="7865" y="4171"/>
                    <a:pt x="5581" y="3916"/>
                    <a:pt x="4228" y="3833"/>
                  </a:cubicBezTo>
                  <a:lnTo>
                    <a:pt x="4212" y="3833"/>
                  </a:lnTo>
                  <a:cubicBezTo>
                    <a:pt x="4078" y="3833"/>
                    <a:pt x="3958" y="3925"/>
                    <a:pt x="3928" y="4058"/>
                  </a:cubicBezTo>
                  <a:cubicBezTo>
                    <a:pt x="3899" y="4196"/>
                    <a:pt x="3970" y="4338"/>
                    <a:pt x="4103" y="4392"/>
                  </a:cubicBezTo>
                  <a:cubicBezTo>
                    <a:pt x="4717" y="4647"/>
                    <a:pt x="5594" y="5203"/>
                    <a:pt x="5523" y="5594"/>
                  </a:cubicBezTo>
                  <a:cubicBezTo>
                    <a:pt x="5511" y="5661"/>
                    <a:pt x="5490" y="5673"/>
                    <a:pt x="5477" y="5678"/>
                  </a:cubicBezTo>
                  <a:cubicBezTo>
                    <a:pt x="5443" y="5698"/>
                    <a:pt x="5395" y="5706"/>
                    <a:pt x="5337" y="5706"/>
                  </a:cubicBezTo>
                  <a:cubicBezTo>
                    <a:pt x="5065" y="5706"/>
                    <a:pt x="4566" y="5523"/>
                    <a:pt x="4245" y="5403"/>
                  </a:cubicBezTo>
                  <a:cubicBezTo>
                    <a:pt x="3995" y="5311"/>
                    <a:pt x="3761" y="5223"/>
                    <a:pt x="3569" y="5182"/>
                  </a:cubicBezTo>
                  <a:cubicBezTo>
                    <a:pt x="3126" y="5081"/>
                    <a:pt x="1933" y="4221"/>
                    <a:pt x="1311" y="3725"/>
                  </a:cubicBezTo>
                  <a:cubicBezTo>
                    <a:pt x="1303" y="3716"/>
                    <a:pt x="613" y="2977"/>
                    <a:pt x="752" y="2059"/>
                  </a:cubicBezTo>
                  <a:cubicBezTo>
                    <a:pt x="856" y="1340"/>
                    <a:pt x="1962" y="773"/>
                    <a:pt x="2442" y="585"/>
                  </a:cubicBezTo>
                  <a:close/>
                  <a:moveTo>
                    <a:pt x="2400" y="1"/>
                  </a:moveTo>
                  <a:cubicBezTo>
                    <a:pt x="2371" y="5"/>
                    <a:pt x="2330" y="9"/>
                    <a:pt x="2296" y="22"/>
                  </a:cubicBezTo>
                  <a:cubicBezTo>
                    <a:pt x="2216" y="47"/>
                    <a:pt x="355" y="735"/>
                    <a:pt x="175" y="1971"/>
                  </a:cubicBezTo>
                  <a:cubicBezTo>
                    <a:pt x="0" y="3182"/>
                    <a:pt x="856" y="4087"/>
                    <a:pt x="918" y="4151"/>
                  </a:cubicBezTo>
                  <a:cubicBezTo>
                    <a:pt x="1102" y="4296"/>
                    <a:pt x="2725" y="5590"/>
                    <a:pt x="3444" y="5749"/>
                  </a:cubicBezTo>
                  <a:cubicBezTo>
                    <a:pt x="3598" y="5783"/>
                    <a:pt x="3811" y="5862"/>
                    <a:pt x="4041" y="5949"/>
                  </a:cubicBezTo>
                  <a:cubicBezTo>
                    <a:pt x="4491" y="6114"/>
                    <a:pt x="4951" y="6286"/>
                    <a:pt x="5333" y="6286"/>
                  </a:cubicBezTo>
                  <a:cubicBezTo>
                    <a:pt x="5492" y="6286"/>
                    <a:pt x="5639" y="6256"/>
                    <a:pt x="5765" y="6183"/>
                  </a:cubicBezTo>
                  <a:cubicBezTo>
                    <a:pt x="5886" y="6116"/>
                    <a:pt x="6041" y="5974"/>
                    <a:pt x="6095" y="5704"/>
                  </a:cubicBezTo>
                  <a:cubicBezTo>
                    <a:pt x="6178" y="5248"/>
                    <a:pt x="5886" y="4852"/>
                    <a:pt x="5511" y="4542"/>
                  </a:cubicBezTo>
                  <a:lnTo>
                    <a:pt x="5511" y="4542"/>
                  </a:lnTo>
                  <a:cubicBezTo>
                    <a:pt x="6533" y="4685"/>
                    <a:pt x="7330" y="4889"/>
                    <a:pt x="7430" y="5060"/>
                  </a:cubicBezTo>
                  <a:cubicBezTo>
                    <a:pt x="7594" y="5958"/>
                    <a:pt x="9008" y="6680"/>
                    <a:pt x="10124" y="6705"/>
                  </a:cubicBezTo>
                  <a:lnTo>
                    <a:pt x="10145" y="6705"/>
                  </a:lnTo>
                  <a:cubicBezTo>
                    <a:pt x="10478" y="6705"/>
                    <a:pt x="10650" y="6546"/>
                    <a:pt x="10733" y="6409"/>
                  </a:cubicBezTo>
                  <a:cubicBezTo>
                    <a:pt x="11058" y="5887"/>
                    <a:pt x="10574" y="4860"/>
                    <a:pt x="10052" y="3858"/>
                  </a:cubicBezTo>
                  <a:cubicBezTo>
                    <a:pt x="9989" y="3737"/>
                    <a:pt x="9939" y="3641"/>
                    <a:pt x="9906" y="3569"/>
                  </a:cubicBezTo>
                  <a:cubicBezTo>
                    <a:pt x="9555" y="2835"/>
                    <a:pt x="4600" y="47"/>
                    <a:pt x="2400"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4" name="Google Shape;2044;p57"/>
            <p:cNvSpPr/>
            <p:nvPr/>
          </p:nvSpPr>
          <p:spPr>
            <a:xfrm>
              <a:off x="3106409" y="2341078"/>
              <a:ext cx="541671" cy="717834"/>
            </a:xfrm>
            <a:custGeom>
              <a:avLst/>
              <a:gdLst/>
              <a:ahLst/>
              <a:cxnLst/>
              <a:rect l="l" t="t" r="r" b="b"/>
              <a:pathLst>
                <a:path w="32764" h="43413" extrusionOk="0">
                  <a:moveTo>
                    <a:pt x="16754" y="1"/>
                  </a:moveTo>
                  <a:cubicBezTo>
                    <a:pt x="15474" y="1"/>
                    <a:pt x="14042" y="551"/>
                    <a:pt x="13117" y="2584"/>
                  </a:cubicBezTo>
                  <a:cubicBezTo>
                    <a:pt x="13117" y="2584"/>
                    <a:pt x="2463" y="8762"/>
                    <a:pt x="1657" y="9163"/>
                  </a:cubicBezTo>
                  <a:cubicBezTo>
                    <a:pt x="852" y="9568"/>
                    <a:pt x="0" y="15968"/>
                    <a:pt x="0" y="16573"/>
                  </a:cubicBezTo>
                  <a:cubicBezTo>
                    <a:pt x="0" y="17174"/>
                    <a:pt x="10603" y="41200"/>
                    <a:pt x="10603" y="41200"/>
                  </a:cubicBezTo>
                  <a:cubicBezTo>
                    <a:pt x="10603" y="41200"/>
                    <a:pt x="13222" y="43413"/>
                    <a:pt x="20878" y="43413"/>
                  </a:cubicBezTo>
                  <a:cubicBezTo>
                    <a:pt x="28530" y="43413"/>
                    <a:pt x="29127" y="42269"/>
                    <a:pt x="29127" y="42269"/>
                  </a:cubicBezTo>
                  <a:lnTo>
                    <a:pt x="29740" y="32132"/>
                  </a:lnTo>
                  <a:cubicBezTo>
                    <a:pt x="29740" y="32132"/>
                    <a:pt x="32358" y="25286"/>
                    <a:pt x="32559" y="24076"/>
                  </a:cubicBezTo>
                  <a:cubicBezTo>
                    <a:pt x="32763" y="22868"/>
                    <a:pt x="30442" y="8020"/>
                    <a:pt x="30442" y="8020"/>
                  </a:cubicBezTo>
                  <a:lnTo>
                    <a:pt x="19563" y="768"/>
                  </a:lnTo>
                  <a:cubicBezTo>
                    <a:pt x="19563" y="768"/>
                    <a:pt x="18264" y="1"/>
                    <a:pt x="1675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5" name="Google Shape;2045;p57"/>
            <p:cNvSpPr/>
            <p:nvPr/>
          </p:nvSpPr>
          <p:spPr>
            <a:xfrm>
              <a:off x="3101565" y="2336250"/>
              <a:ext cx="551276" cy="727490"/>
            </a:xfrm>
            <a:custGeom>
              <a:avLst/>
              <a:gdLst/>
              <a:ahLst/>
              <a:cxnLst/>
              <a:rect l="l" t="t" r="r" b="b"/>
              <a:pathLst>
                <a:path w="33345" h="43997" extrusionOk="0">
                  <a:moveTo>
                    <a:pt x="17038" y="583"/>
                  </a:moveTo>
                  <a:cubicBezTo>
                    <a:pt x="18450" y="583"/>
                    <a:pt x="19689" y="1302"/>
                    <a:pt x="19693" y="1302"/>
                  </a:cubicBezTo>
                  <a:lnTo>
                    <a:pt x="30468" y="8482"/>
                  </a:lnTo>
                  <a:cubicBezTo>
                    <a:pt x="31395" y="14435"/>
                    <a:pt x="32705" y="23474"/>
                    <a:pt x="32568" y="24321"/>
                  </a:cubicBezTo>
                  <a:cubicBezTo>
                    <a:pt x="32372" y="25486"/>
                    <a:pt x="29788" y="32253"/>
                    <a:pt x="29763" y="32324"/>
                  </a:cubicBezTo>
                  <a:cubicBezTo>
                    <a:pt x="29750" y="32349"/>
                    <a:pt x="29746" y="32378"/>
                    <a:pt x="29742" y="32408"/>
                  </a:cubicBezTo>
                  <a:lnTo>
                    <a:pt x="29137" y="42439"/>
                  </a:lnTo>
                  <a:cubicBezTo>
                    <a:pt x="28898" y="42632"/>
                    <a:pt x="27528" y="43416"/>
                    <a:pt x="21171" y="43416"/>
                  </a:cubicBezTo>
                  <a:cubicBezTo>
                    <a:pt x="14295" y="43416"/>
                    <a:pt x="11523" y="41592"/>
                    <a:pt x="11135" y="41304"/>
                  </a:cubicBezTo>
                  <a:cubicBezTo>
                    <a:pt x="6956" y="31844"/>
                    <a:pt x="723" y="17571"/>
                    <a:pt x="582" y="16865"/>
                  </a:cubicBezTo>
                  <a:cubicBezTo>
                    <a:pt x="582" y="15967"/>
                    <a:pt x="1499" y="10106"/>
                    <a:pt x="2080" y="9714"/>
                  </a:cubicBezTo>
                  <a:cubicBezTo>
                    <a:pt x="2886" y="9314"/>
                    <a:pt x="13122" y="3377"/>
                    <a:pt x="13557" y="3127"/>
                  </a:cubicBezTo>
                  <a:cubicBezTo>
                    <a:pt x="13611" y="3097"/>
                    <a:pt x="13648" y="3052"/>
                    <a:pt x="13673" y="2992"/>
                  </a:cubicBezTo>
                  <a:cubicBezTo>
                    <a:pt x="14212" y="1811"/>
                    <a:pt x="14979" y="1052"/>
                    <a:pt x="15956" y="742"/>
                  </a:cubicBezTo>
                  <a:cubicBezTo>
                    <a:pt x="16316" y="628"/>
                    <a:pt x="16682" y="583"/>
                    <a:pt x="17038" y="583"/>
                  </a:cubicBezTo>
                  <a:close/>
                  <a:moveTo>
                    <a:pt x="17047" y="0"/>
                  </a:moveTo>
                  <a:cubicBezTo>
                    <a:pt x="16637" y="0"/>
                    <a:pt x="16210" y="53"/>
                    <a:pt x="15786" y="187"/>
                  </a:cubicBezTo>
                  <a:cubicBezTo>
                    <a:pt x="14667" y="542"/>
                    <a:pt x="13794" y="1373"/>
                    <a:pt x="13185" y="2667"/>
                  </a:cubicBezTo>
                  <a:cubicBezTo>
                    <a:pt x="12204" y="3235"/>
                    <a:pt x="2572" y="8821"/>
                    <a:pt x="1821" y="9196"/>
                  </a:cubicBezTo>
                  <a:cubicBezTo>
                    <a:pt x="769" y="9722"/>
                    <a:pt x="1" y="16573"/>
                    <a:pt x="1" y="16865"/>
                  </a:cubicBezTo>
                  <a:cubicBezTo>
                    <a:pt x="1" y="17483"/>
                    <a:pt x="8137" y="35960"/>
                    <a:pt x="10630" y="41609"/>
                  </a:cubicBezTo>
                  <a:cubicBezTo>
                    <a:pt x="10651" y="41651"/>
                    <a:pt x="10676" y="41684"/>
                    <a:pt x="10709" y="41713"/>
                  </a:cubicBezTo>
                  <a:cubicBezTo>
                    <a:pt x="10817" y="41805"/>
                    <a:pt x="13497" y="43996"/>
                    <a:pt x="21171" y="43996"/>
                  </a:cubicBezTo>
                  <a:cubicBezTo>
                    <a:pt x="28623" y="43996"/>
                    <a:pt x="29566" y="42911"/>
                    <a:pt x="29679" y="42694"/>
                  </a:cubicBezTo>
                  <a:cubicBezTo>
                    <a:pt x="29700" y="42661"/>
                    <a:pt x="29708" y="42619"/>
                    <a:pt x="29713" y="42578"/>
                  </a:cubicBezTo>
                  <a:lnTo>
                    <a:pt x="30322" y="32487"/>
                  </a:lnTo>
                  <a:cubicBezTo>
                    <a:pt x="30559" y="31861"/>
                    <a:pt x="32944" y="25603"/>
                    <a:pt x="33139" y="24418"/>
                  </a:cubicBezTo>
                  <a:cubicBezTo>
                    <a:pt x="33345" y="23198"/>
                    <a:pt x="31261" y="9794"/>
                    <a:pt x="31019" y="8270"/>
                  </a:cubicBezTo>
                  <a:cubicBezTo>
                    <a:pt x="31006" y="8186"/>
                    <a:pt x="30960" y="8115"/>
                    <a:pt x="30894" y="8069"/>
                  </a:cubicBezTo>
                  <a:lnTo>
                    <a:pt x="20002" y="809"/>
                  </a:lnTo>
                  <a:cubicBezTo>
                    <a:pt x="19932" y="770"/>
                    <a:pt x="18607" y="0"/>
                    <a:pt x="17047"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6" name="Google Shape;2046;p57"/>
            <p:cNvSpPr/>
            <p:nvPr/>
          </p:nvSpPr>
          <p:spPr>
            <a:xfrm>
              <a:off x="3143329" y="2409611"/>
              <a:ext cx="155240" cy="131999"/>
            </a:xfrm>
            <a:custGeom>
              <a:avLst/>
              <a:gdLst/>
              <a:ahLst/>
              <a:cxnLst/>
              <a:rect l="l" t="t" r="r" b="b"/>
              <a:pathLst>
                <a:path w="9390" h="7983" extrusionOk="0">
                  <a:moveTo>
                    <a:pt x="8767" y="0"/>
                  </a:moveTo>
                  <a:cubicBezTo>
                    <a:pt x="5996" y="1603"/>
                    <a:pt x="1491" y="4204"/>
                    <a:pt x="0" y="5035"/>
                  </a:cubicBezTo>
                  <a:lnTo>
                    <a:pt x="89" y="5035"/>
                  </a:lnTo>
                  <a:cubicBezTo>
                    <a:pt x="577" y="5035"/>
                    <a:pt x="840" y="5210"/>
                    <a:pt x="894" y="5252"/>
                  </a:cubicBezTo>
                  <a:cubicBezTo>
                    <a:pt x="1019" y="5348"/>
                    <a:pt x="1044" y="5532"/>
                    <a:pt x="948" y="5657"/>
                  </a:cubicBezTo>
                  <a:cubicBezTo>
                    <a:pt x="923" y="5694"/>
                    <a:pt x="890" y="5719"/>
                    <a:pt x="852" y="5740"/>
                  </a:cubicBezTo>
                  <a:lnTo>
                    <a:pt x="2046" y="7983"/>
                  </a:lnTo>
                  <a:cubicBezTo>
                    <a:pt x="4526" y="6012"/>
                    <a:pt x="8989" y="3102"/>
                    <a:pt x="8989" y="3102"/>
                  </a:cubicBezTo>
                  <a:lnTo>
                    <a:pt x="9389" y="2864"/>
                  </a:lnTo>
                  <a:cubicBezTo>
                    <a:pt x="9135" y="1871"/>
                    <a:pt x="8922" y="819"/>
                    <a:pt x="8767" y="0"/>
                  </a:cubicBez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7" name="Google Shape;2047;p57"/>
            <p:cNvSpPr/>
            <p:nvPr/>
          </p:nvSpPr>
          <p:spPr>
            <a:xfrm>
              <a:off x="3131110" y="2404568"/>
              <a:ext cx="157174" cy="90661"/>
            </a:xfrm>
            <a:custGeom>
              <a:avLst/>
              <a:gdLst/>
              <a:ahLst/>
              <a:cxnLst/>
              <a:rect l="l" t="t" r="r" b="b"/>
              <a:pathLst>
                <a:path w="9507" h="5483" extrusionOk="0">
                  <a:moveTo>
                    <a:pt x="9452" y="1"/>
                  </a:moveTo>
                  <a:cubicBezTo>
                    <a:pt x="6292" y="1829"/>
                    <a:pt x="735" y="5035"/>
                    <a:pt x="163" y="5323"/>
                  </a:cubicBezTo>
                  <a:cubicBezTo>
                    <a:pt x="109" y="5352"/>
                    <a:pt x="55" y="5402"/>
                    <a:pt x="1" y="5482"/>
                  </a:cubicBezTo>
                  <a:cubicBezTo>
                    <a:pt x="289" y="5390"/>
                    <a:pt x="531" y="5348"/>
                    <a:pt x="739" y="5340"/>
                  </a:cubicBezTo>
                  <a:cubicBezTo>
                    <a:pt x="2230" y="4509"/>
                    <a:pt x="6735" y="1908"/>
                    <a:pt x="9506" y="305"/>
                  </a:cubicBezTo>
                  <a:cubicBezTo>
                    <a:pt x="9490" y="197"/>
                    <a:pt x="9469" y="97"/>
                    <a:pt x="9452" y="1"/>
                  </a:cubicBezTo>
                  <a:close/>
                </a:path>
              </a:pathLst>
            </a:custGeom>
            <a:solidFill>
              <a:srgbClr val="35351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8" name="Google Shape;2048;p57"/>
            <p:cNvSpPr/>
            <p:nvPr/>
          </p:nvSpPr>
          <p:spPr>
            <a:xfrm>
              <a:off x="3374289" y="2455509"/>
              <a:ext cx="214179" cy="400875"/>
            </a:xfrm>
            <a:custGeom>
              <a:avLst/>
              <a:gdLst/>
              <a:ahLst/>
              <a:cxnLst/>
              <a:rect l="l" t="t" r="r" b="b"/>
              <a:pathLst>
                <a:path w="12955" h="24244" extrusionOk="0">
                  <a:moveTo>
                    <a:pt x="2626" y="1"/>
                  </a:moveTo>
                  <a:lnTo>
                    <a:pt x="0" y="6209"/>
                  </a:lnTo>
                  <a:lnTo>
                    <a:pt x="476" y="5252"/>
                  </a:lnTo>
                  <a:lnTo>
                    <a:pt x="3578" y="8592"/>
                  </a:lnTo>
                  <a:lnTo>
                    <a:pt x="2931" y="22810"/>
                  </a:lnTo>
                  <a:lnTo>
                    <a:pt x="7465" y="24005"/>
                  </a:lnTo>
                  <a:lnTo>
                    <a:pt x="7945" y="17797"/>
                  </a:lnTo>
                  <a:lnTo>
                    <a:pt x="9615" y="24243"/>
                  </a:lnTo>
                  <a:lnTo>
                    <a:pt x="12954" y="20903"/>
                  </a:lnTo>
                  <a:lnTo>
                    <a:pt x="5728" y="8354"/>
                  </a:lnTo>
                  <a:lnTo>
                    <a:pt x="6684" y="4534"/>
                  </a:lnTo>
                  <a:lnTo>
                    <a:pt x="2626" y="1"/>
                  </a:ln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9" name="Google Shape;2049;p57"/>
            <p:cNvSpPr/>
            <p:nvPr/>
          </p:nvSpPr>
          <p:spPr>
            <a:xfrm>
              <a:off x="3368833" y="2450698"/>
              <a:ext cx="224875" cy="410432"/>
            </a:xfrm>
            <a:custGeom>
              <a:avLst/>
              <a:gdLst/>
              <a:ahLst/>
              <a:cxnLst/>
              <a:rect l="l" t="t" r="r" b="b"/>
              <a:pathLst>
                <a:path w="13602" h="24822" extrusionOk="0">
                  <a:moveTo>
                    <a:pt x="3043" y="826"/>
                  </a:moveTo>
                  <a:lnTo>
                    <a:pt x="6692" y="4904"/>
                  </a:lnTo>
                  <a:lnTo>
                    <a:pt x="5774" y="8574"/>
                  </a:lnTo>
                  <a:cubicBezTo>
                    <a:pt x="5758" y="8649"/>
                    <a:pt x="5766" y="8724"/>
                    <a:pt x="5803" y="8791"/>
                  </a:cubicBezTo>
                  <a:lnTo>
                    <a:pt x="12921" y="21144"/>
                  </a:lnTo>
                  <a:lnTo>
                    <a:pt x="10099" y="23970"/>
                  </a:lnTo>
                  <a:lnTo>
                    <a:pt x="8554" y="18017"/>
                  </a:lnTo>
                  <a:cubicBezTo>
                    <a:pt x="8521" y="17887"/>
                    <a:pt x="8404" y="17800"/>
                    <a:pt x="8275" y="17800"/>
                  </a:cubicBezTo>
                  <a:lnTo>
                    <a:pt x="8249" y="17800"/>
                  </a:lnTo>
                  <a:cubicBezTo>
                    <a:pt x="8107" y="17812"/>
                    <a:pt x="7995" y="17925"/>
                    <a:pt x="7982" y="18067"/>
                  </a:cubicBezTo>
                  <a:lnTo>
                    <a:pt x="7531" y="23924"/>
                  </a:lnTo>
                  <a:lnTo>
                    <a:pt x="3561" y="22881"/>
                  </a:lnTo>
                  <a:lnTo>
                    <a:pt x="4200" y="8895"/>
                  </a:lnTo>
                  <a:cubicBezTo>
                    <a:pt x="4205" y="8820"/>
                    <a:pt x="4175" y="8741"/>
                    <a:pt x="4121" y="8687"/>
                  </a:cubicBezTo>
                  <a:lnTo>
                    <a:pt x="1099" y="5426"/>
                  </a:lnTo>
                  <a:lnTo>
                    <a:pt x="3043" y="826"/>
                  </a:lnTo>
                  <a:close/>
                  <a:moveTo>
                    <a:pt x="2946" y="1"/>
                  </a:moveTo>
                  <a:cubicBezTo>
                    <a:pt x="2933" y="1"/>
                    <a:pt x="2920" y="1"/>
                    <a:pt x="2906" y="3"/>
                  </a:cubicBezTo>
                  <a:cubicBezTo>
                    <a:pt x="2810" y="20"/>
                    <a:pt x="2727" y="87"/>
                    <a:pt x="2685" y="178"/>
                  </a:cubicBezTo>
                  <a:lnTo>
                    <a:pt x="63" y="6382"/>
                  </a:lnTo>
                  <a:cubicBezTo>
                    <a:pt x="1" y="6533"/>
                    <a:pt x="67" y="6704"/>
                    <a:pt x="217" y="6766"/>
                  </a:cubicBezTo>
                  <a:cubicBezTo>
                    <a:pt x="253" y="6782"/>
                    <a:pt x="291" y="6789"/>
                    <a:pt x="329" y="6789"/>
                  </a:cubicBezTo>
                  <a:cubicBezTo>
                    <a:pt x="442" y="6789"/>
                    <a:pt x="550" y="6722"/>
                    <a:pt x="598" y="6612"/>
                  </a:cubicBezTo>
                  <a:lnTo>
                    <a:pt x="848" y="6015"/>
                  </a:lnTo>
                  <a:lnTo>
                    <a:pt x="3616" y="8991"/>
                  </a:lnTo>
                  <a:lnTo>
                    <a:pt x="2972" y="23089"/>
                  </a:lnTo>
                  <a:cubicBezTo>
                    <a:pt x="2964" y="23223"/>
                    <a:pt x="3056" y="23348"/>
                    <a:pt x="3190" y="23382"/>
                  </a:cubicBezTo>
                  <a:lnTo>
                    <a:pt x="7723" y="24575"/>
                  </a:lnTo>
                  <a:cubicBezTo>
                    <a:pt x="7747" y="24581"/>
                    <a:pt x="7771" y="24584"/>
                    <a:pt x="7794" y="24584"/>
                  </a:cubicBezTo>
                  <a:cubicBezTo>
                    <a:pt x="7855" y="24584"/>
                    <a:pt x="7915" y="24565"/>
                    <a:pt x="7966" y="24529"/>
                  </a:cubicBezTo>
                  <a:cubicBezTo>
                    <a:pt x="8037" y="24479"/>
                    <a:pt x="8078" y="24404"/>
                    <a:pt x="8087" y="24317"/>
                  </a:cubicBezTo>
                  <a:lnTo>
                    <a:pt x="8429" y="19850"/>
                  </a:lnTo>
                  <a:lnTo>
                    <a:pt x="9660" y="24604"/>
                  </a:lnTo>
                  <a:cubicBezTo>
                    <a:pt x="9690" y="24710"/>
                    <a:pt x="9765" y="24789"/>
                    <a:pt x="9870" y="24814"/>
                  </a:cubicBezTo>
                  <a:cubicBezTo>
                    <a:pt x="9895" y="24822"/>
                    <a:pt x="9920" y="24822"/>
                    <a:pt x="9945" y="24822"/>
                  </a:cubicBezTo>
                  <a:cubicBezTo>
                    <a:pt x="10020" y="24822"/>
                    <a:pt x="10095" y="24793"/>
                    <a:pt x="10149" y="24739"/>
                  </a:cubicBezTo>
                  <a:lnTo>
                    <a:pt x="13489" y="21398"/>
                  </a:lnTo>
                  <a:cubicBezTo>
                    <a:pt x="13585" y="21307"/>
                    <a:pt x="13602" y="21161"/>
                    <a:pt x="13539" y="21048"/>
                  </a:cubicBezTo>
                  <a:lnTo>
                    <a:pt x="6367" y="8604"/>
                  </a:lnTo>
                  <a:lnTo>
                    <a:pt x="7294" y="4896"/>
                  </a:lnTo>
                  <a:cubicBezTo>
                    <a:pt x="7319" y="4804"/>
                    <a:pt x="7294" y="4704"/>
                    <a:pt x="7231" y="4633"/>
                  </a:cubicBezTo>
                  <a:lnTo>
                    <a:pt x="3173" y="99"/>
                  </a:lnTo>
                  <a:cubicBezTo>
                    <a:pt x="3115" y="34"/>
                    <a:pt x="3033" y="1"/>
                    <a:pt x="2946"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0" name="Google Shape;2050;p57"/>
            <p:cNvSpPr/>
            <p:nvPr/>
          </p:nvSpPr>
          <p:spPr>
            <a:xfrm>
              <a:off x="3288908" y="2317964"/>
              <a:ext cx="212228" cy="260360"/>
            </a:xfrm>
            <a:custGeom>
              <a:avLst/>
              <a:gdLst/>
              <a:ahLst/>
              <a:cxnLst/>
              <a:rect l="l" t="t" r="r" b="b"/>
              <a:pathLst>
                <a:path w="12837" h="15746" extrusionOk="0">
                  <a:moveTo>
                    <a:pt x="4530" y="0"/>
                  </a:moveTo>
                  <a:cubicBezTo>
                    <a:pt x="2578" y="0"/>
                    <a:pt x="759" y="1071"/>
                    <a:pt x="0" y="4015"/>
                  </a:cubicBezTo>
                  <a:cubicBezTo>
                    <a:pt x="0" y="4015"/>
                    <a:pt x="664" y="8441"/>
                    <a:pt x="1549" y="10432"/>
                  </a:cubicBezTo>
                  <a:cubicBezTo>
                    <a:pt x="2434" y="12427"/>
                    <a:pt x="4430" y="15746"/>
                    <a:pt x="4430" y="15746"/>
                  </a:cubicBezTo>
                  <a:lnTo>
                    <a:pt x="8633" y="11542"/>
                  </a:lnTo>
                  <a:lnTo>
                    <a:pt x="12837" y="14418"/>
                  </a:lnTo>
                  <a:cubicBezTo>
                    <a:pt x="12837" y="14418"/>
                    <a:pt x="12395" y="7113"/>
                    <a:pt x="10846" y="3794"/>
                  </a:cubicBezTo>
                  <a:cubicBezTo>
                    <a:pt x="9962" y="1896"/>
                    <a:pt x="7128" y="0"/>
                    <a:pt x="453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1" name="Google Shape;2051;p57"/>
            <p:cNvSpPr/>
            <p:nvPr/>
          </p:nvSpPr>
          <p:spPr>
            <a:xfrm>
              <a:off x="3284064" y="2313169"/>
              <a:ext cx="222048" cy="270000"/>
            </a:xfrm>
            <a:custGeom>
              <a:avLst/>
              <a:gdLst/>
              <a:ahLst/>
              <a:cxnLst/>
              <a:rect l="l" t="t" r="r" b="b"/>
              <a:pathLst>
                <a:path w="13431" h="16329" extrusionOk="0">
                  <a:moveTo>
                    <a:pt x="4822" y="582"/>
                  </a:moveTo>
                  <a:cubicBezTo>
                    <a:pt x="7314" y="582"/>
                    <a:pt x="10057" y="2448"/>
                    <a:pt x="10876" y="4205"/>
                  </a:cubicBezTo>
                  <a:cubicBezTo>
                    <a:pt x="12128" y="6889"/>
                    <a:pt x="12654" y="12321"/>
                    <a:pt x="12796" y="14128"/>
                  </a:cubicBezTo>
                  <a:lnTo>
                    <a:pt x="9089" y="11590"/>
                  </a:lnTo>
                  <a:cubicBezTo>
                    <a:pt x="9040" y="11556"/>
                    <a:pt x="8983" y="11540"/>
                    <a:pt x="8927" y="11540"/>
                  </a:cubicBezTo>
                  <a:cubicBezTo>
                    <a:pt x="8851" y="11540"/>
                    <a:pt x="8776" y="11569"/>
                    <a:pt x="8722" y="11623"/>
                  </a:cubicBezTo>
                  <a:lnTo>
                    <a:pt x="4781" y="15564"/>
                  </a:lnTo>
                  <a:cubicBezTo>
                    <a:pt x="4263" y="14687"/>
                    <a:pt x="2819" y="12199"/>
                    <a:pt x="2109" y="10604"/>
                  </a:cubicBezTo>
                  <a:cubicBezTo>
                    <a:pt x="1303" y="8793"/>
                    <a:pt x="673" y="4848"/>
                    <a:pt x="590" y="4317"/>
                  </a:cubicBezTo>
                  <a:cubicBezTo>
                    <a:pt x="1191" y="2059"/>
                    <a:pt x="2498" y="774"/>
                    <a:pt x="4380" y="602"/>
                  </a:cubicBezTo>
                  <a:cubicBezTo>
                    <a:pt x="4526" y="589"/>
                    <a:pt x="4673" y="582"/>
                    <a:pt x="4822" y="582"/>
                  </a:cubicBezTo>
                  <a:close/>
                  <a:moveTo>
                    <a:pt x="4813" y="1"/>
                  </a:moveTo>
                  <a:cubicBezTo>
                    <a:pt x="4650" y="1"/>
                    <a:pt x="4487" y="8"/>
                    <a:pt x="4326" y="22"/>
                  </a:cubicBezTo>
                  <a:cubicBezTo>
                    <a:pt x="2819" y="159"/>
                    <a:pt x="844" y="1003"/>
                    <a:pt x="14" y="4230"/>
                  </a:cubicBezTo>
                  <a:cubicBezTo>
                    <a:pt x="1" y="4267"/>
                    <a:pt x="1" y="4309"/>
                    <a:pt x="5" y="4347"/>
                  </a:cubicBezTo>
                  <a:cubicBezTo>
                    <a:pt x="34" y="4531"/>
                    <a:pt x="685" y="8835"/>
                    <a:pt x="1579" y="10843"/>
                  </a:cubicBezTo>
                  <a:cubicBezTo>
                    <a:pt x="2459" y="12826"/>
                    <a:pt x="4388" y="16049"/>
                    <a:pt x="4472" y="16186"/>
                  </a:cubicBezTo>
                  <a:cubicBezTo>
                    <a:pt x="4517" y="16261"/>
                    <a:pt x="4598" y="16315"/>
                    <a:pt x="4685" y="16324"/>
                  </a:cubicBezTo>
                  <a:cubicBezTo>
                    <a:pt x="4698" y="16324"/>
                    <a:pt x="4710" y="16328"/>
                    <a:pt x="4718" y="16328"/>
                  </a:cubicBezTo>
                  <a:cubicBezTo>
                    <a:pt x="4798" y="16328"/>
                    <a:pt x="4873" y="16295"/>
                    <a:pt x="4927" y="16240"/>
                  </a:cubicBezTo>
                  <a:lnTo>
                    <a:pt x="8960" y="12208"/>
                  </a:lnTo>
                  <a:lnTo>
                    <a:pt x="12968" y="14947"/>
                  </a:lnTo>
                  <a:cubicBezTo>
                    <a:pt x="13017" y="14983"/>
                    <a:pt x="13076" y="15001"/>
                    <a:pt x="13134" y="15001"/>
                  </a:cubicBezTo>
                  <a:cubicBezTo>
                    <a:pt x="13183" y="15001"/>
                    <a:pt x="13232" y="14988"/>
                    <a:pt x="13276" y="14963"/>
                  </a:cubicBezTo>
                  <a:cubicBezTo>
                    <a:pt x="13372" y="14905"/>
                    <a:pt x="13431" y="14800"/>
                    <a:pt x="13423" y="14692"/>
                  </a:cubicBezTo>
                  <a:cubicBezTo>
                    <a:pt x="13406" y="14392"/>
                    <a:pt x="12959" y="7294"/>
                    <a:pt x="11402" y="3959"/>
                  </a:cubicBezTo>
                  <a:cubicBezTo>
                    <a:pt x="10488" y="2000"/>
                    <a:pt x="7564" y="1"/>
                    <a:pt x="4813"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2" name="Google Shape;2052;p57"/>
            <p:cNvSpPr/>
            <p:nvPr/>
          </p:nvSpPr>
          <p:spPr>
            <a:xfrm>
              <a:off x="3293802" y="2335126"/>
              <a:ext cx="41844" cy="116820"/>
            </a:xfrm>
            <a:custGeom>
              <a:avLst/>
              <a:gdLst/>
              <a:ahLst/>
              <a:cxnLst/>
              <a:rect l="l" t="t" r="r" b="b"/>
              <a:pathLst>
                <a:path w="2531" h="7065" extrusionOk="0">
                  <a:moveTo>
                    <a:pt x="1829" y="1"/>
                  </a:moveTo>
                  <a:cubicBezTo>
                    <a:pt x="982" y="623"/>
                    <a:pt x="364" y="1629"/>
                    <a:pt x="1" y="2989"/>
                  </a:cubicBezTo>
                  <a:cubicBezTo>
                    <a:pt x="55" y="3349"/>
                    <a:pt x="368" y="5290"/>
                    <a:pt x="810" y="7064"/>
                  </a:cubicBezTo>
                  <a:lnTo>
                    <a:pt x="2531" y="6054"/>
                  </a:lnTo>
                  <a:cubicBezTo>
                    <a:pt x="1695" y="4681"/>
                    <a:pt x="1278" y="3461"/>
                    <a:pt x="1408" y="2280"/>
                  </a:cubicBezTo>
                  <a:cubicBezTo>
                    <a:pt x="1462" y="1787"/>
                    <a:pt x="1620" y="965"/>
                    <a:pt x="1829" y="1"/>
                  </a:cubicBez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3" name="Google Shape;2053;p57"/>
            <p:cNvSpPr/>
            <p:nvPr/>
          </p:nvSpPr>
          <p:spPr>
            <a:xfrm>
              <a:off x="3288908" y="2328430"/>
              <a:ext cx="36586" cy="125997"/>
            </a:xfrm>
            <a:custGeom>
              <a:avLst/>
              <a:gdLst/>
              <a:ahLst/>
              <a:cxnLst/>
              <a:rect l="l" t="t" r="r" b="b"/>
              <a:pathLst>
                <a:path w="2213" h="7620" extrusionOk="0">
                  <a:moveTo>
                    <a:pt x="2213" y="1"/>
                  </a:moveTo>
                  <a:lnTo>
                    <a:pt x="2213" y="1"/>
                  </a:lnTo>
                  <a:cubicBezTo>
                    <a:pt x="1240" y="602"/>
                    <a:pt x="442" y="1675"/>
                    <a:pt x="0" y="3382"/>
                  </a:cubicBezTo>
                  <a:cubicBezTo>
                    <a:pt x="0" y="3382"/>
                    <a:pt x="334" y="5612"/>
                    <a:pt x="848" y="7619"/>
                  </a:cubicBezTo>
                  <a:lnTo>
                    <a:pt x="1106" y="7469"/>
                  </a:lnTo>
                  <a:cubicBezTo>
                    <a:pt x="664" y="5695"/>
                    <a:pt x="351" y="3754"/>
                    <a:pt x="297" y="3394"/>
                  </a:cubicBezTo>
                  <a:cubicBezTo>
                    <a:pt x="660" y="2034"/>
                    <a:pt x="1278" y="1028"/>
                    <a:pt x="2125" y="406"/>
                  </a:cubicBezTo>
                  <a:cubicBezTo>
                    <a:pt x="2150" y="272"/>
                    <a:pt x="2180" y="134"/>
                    <a:pt x="2213" y="1"/>
                  </a:cubicBezTo>
                  <a:close/>
                </a:path>
              </a:pathLst>
            </a:custGeom>
            <a:solidFill>
              <a:srgbClr val="35351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4" name="Google Shape;2054;p57"/>
            <p:cNvSpPr/>
            <p:nvPr/>
          </p:nvSpPr>
          <p:spPr>
            <a:xfrm>
              <a:off x="3318157" y="2212296"/>
              <a:ext cx="153736" cy="366035"/>
            </a:xfrm>
            <a:custGeom>
              <a:avLst/>
              <a:gdLst/>
              <a:ahLst/>
              <a:cxnLst/>
              <a:rect l="l" t="t" r="r" b="b"/>
              <a:pathLst>
                <a:path w="9299" h="22137" extrusionOk="0">
                  <a:moveTo>
                    <a:pt x="2566" y="0"/>
                  </a:moveTo>
                  <a:cubicBezTo>
                    <a:pt x="2481" y="0"/>
                    <a:pt x="2435" y="3"/>
                    <a:pt x="2435" y="3"/>
                  </a:cubicBezTo>
                  <a:cubicBezTo>
                    <a:pt x="2435" y="3"/>
                    <a:pt x="444" y="7747"/>
                    <a:pt x="222" y="9742"/>
                  </a:cubicBezTo>
                  <a:cubicBezTo>
                    <a:pt x="1" y="11734"/>
                    <a:pt x="1550" y="13946"/>
                    <a:pt x="3546" y="16380"/>
                  </a:cubicBezTo>
                  <a:cubicBezTo>
                    <a:pt x="5536" y="18818"/>
                    <a:pt x="8191" y="22137"/>
                    <a:pt x="8191" y="22137"/>
                  </a:cubicBezTo>
                  <a:lnTo>
                    <a:pt x="8191" y="18818"/>
                  </a:lnTo>
                  <a:cubicBezTo>
                    <a:pt x="8191" y="17712"/>
                    <a:pt x="7750" y="15274"/>
                    <a:pt x="7750" y="13061"/>
                  </a:cubicBezTo>
                  <a:cubicBezTo>
                    <a:pt x="7750" y="10849"/>
                    <a:pt x="8634" y="9079"/>
                    <a:pt x="8634" y="9079"/>
                  </a:cubicBezTo>
                  <a:cubicBezTo>
                    <a:pt x="8634" y="9079"/>
                    <a:pt x="9299" y="6420"/>
                    <a:pt x="7528" y="3100"/>
                  </a:cubicBezTo>
                  <a:cubicBezTo>
                    <a:pt x="5966" y="173"/>
                    <a:pt x="3196" y="0"/>
                    <a:pt x="256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5" name="Google Shape;2055;p57"/>
            <p:cNvSpPr/>
            <p:nvPr/>
          </p:nvSpPr>
          <p:spPr>
            <a:xfrm>
              <a:off x="3313411" y="2207451"/>
              <a:ext cx="163242" cy="375725"/>
            </a:xfrm>
            <a:custGeom>
              <a:avLst/>
              <a:gdLst/>
              <a:ahLst/>
              <a:cxnLst/>
              <a:rect l="l" t="t" r="r" b="b"/>
              <a:pathLst>
                <a:path w="9874" h="22723" extrusionOk="0">
                  <a:moveTo>
                    <a:pt x="2952" y="584"/>
                  </a:moveTo>
                  <a:cubicBezTo>
                    <a:pt x="3678" y="605"/>
                    <a:pt x="6145" y="880"/>
                    <a:pt x="7561" y="3532"/>
                  </a:cubicBezTo>
                  <a:cubicBezTo>
                    <a:pt x="9160" y="6528"/>
                    <a:pt x="8704" y="8992"/>
                    <a:pt x="8646" y="9272"/>
                  </a:cubicBezTo>
                  <a:cubicBezTo>
                    <a:pt x="8521" y="9539"/>
                    <a:pt x="7744" y="11237"/>
                    <a:pt x="7744" y="13354"/>
                  </a:cubicBezTo>
                  <a:cubicBezTo>
                    <a:pt x="7744" y="14665"/>
                    <a:pt x="7902" y="16068"/>
                    <a:pt x="8024" y="17195"/>
                  </a:cubicBezTo>
                  <a:cubicBezTo>
                    <a:pt x="8112" y="17984"/>
                    <a:pt x="8191" y="18669"/>
                    <a:pt x="8191" y="19111"/>
                  </a:cubicBezTo>
                  <a:lnTo>
                    <a:pt x="8191" y="21603"/>
                  </a:lnTo>
                  <a:cubicBezTo>
                    <a:pt x="7314" y="20514"/>
                    <a:pt x="5503" y="18260"/>
                    <a:pt x="4058" y="16489"/>
                  </a:cubicBezTo>
                  <a:cubicBezTo>
                    <a:pt x="2363" y="14423"/>
                    <a:pt x="580" y="12052"/>
                    <a:pt x="798" y="10065"/>
                  </a:cubicBezTo>
                  <a:cubicBezTo>
                    <a:pt x="994" y="8303"/>
                    <a:pt x="2626" y="1853"/>
                    <a:pt x="2952" y="584"/>
                  </a:cubicBezTo>
                  <a:close/>
                  <a:moveTo>
                    <a:pt x="2826" y="1"/>
                  </a:moveTo>
                  <a:cubicBezTo>
                    <a:pt x="2751" y="1"/>
                    <a:pt x="2708" y="3"/>
                    <a:pt x="2705" y="4"/>
                  </a:cubicBezTo>
                  <a:cubicBezTo>
                    <a:pt x="2580" y="12"/>
                    <a:pt x="2472" y="100"/>
                    <a:pt x="2442" y="221"/>
                  </a:cubicBezTo>
                  <a:cubicBezTo>
                    <a:pt x="2363" y="538"/>
                    <a:pt x="443" y="8011"/>
                    <a:pt x="222" y="10002"/>
                  </a:cubicBezTo>
                  <a:cubicBezTo>
                    <a:pt x="0" y="11998"/>
                    <a:pt x="1353" y="14106"/>
                    <a:pt x="3607" y="16857"/>
                  </a:cubicBezTo>
                  <a:cubicBezTo>
                    <a:pt x="5573" y="19266"/>
                    <a:pt x="8224" y="22580"/>
                    <a:pt x="8253" y="22614"/>
                  </a:cubicBezTo>
                  <a:cubicBezTo>
                    <a:pt x="8308" y="22680"/>
                    <a:pt x="8391" y="22722"/>
                    <a:pt x="8478" y="22722"/>
                  </a:cubicBezTo>
                  <a:cubicBezTo>
                    <a:pt x="8513" y="22722"/>
                    <a:pt x="8546" y="22714"/>
                    <a:pt x="8575" y="22705"/>
                  </a:cubicBezTo>
                  <a:cubicBezTo>
                    <a:pt x="8692" y="22664"/>
                    <a:pt x="8771" y="22555"/>
                    <a:pt x="8771" y="22430"/>
                  </a:cubicBezTo>
                  <a:lnTo>
                    <a:pt x="8771" y="19111"/>
                  </a:lnTo>
                  <a:cubicBezTo>
                    <a:pt x="8771" y="18636"/>
                    <a:pt x="8692" y="17938"/>
                    <a:pt x="8604" y="17129"/>
                  </a:cubicBezTo>
                  <a:cubicBezTo>
                    <a:pt x="8478" y="16018"/>
                    <a:pt x="8328" y="14636"/>
                    <a:pt x="8328" y="13354"/>
                  </a:cubicBezTo>
                  <a:cubicBezTo>
                    <a:pt x="8328" y="11242"/>
                    <a:pt x="9172" y="9518"/>
                    <a:pt x="9185" y="9501"/>
                  </a:cubicBezTo>
                  <a:cubicBezTo>
                    <a:pt x="9193" y="9480"/>
                    <a:pt x="9201" y="9459"/>
                    <a:pt x="9205" y="9439"/>
                  </a:cubicBezTo>
                  <a:cubicBezTo>
                    <a:pt x="9235" y="9326"/>
                    <a:pt x="9873" y="6637"/>
                    <a:pt x="8074" y="3256"/>
                  </a:cubicBezTo>
                  <a:cubicBezTo>
                    <a:pt x="6429" y="178"/>
                    <a:pt x="3461" y="1"/>
                    <a:pt x="2826"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6" name="Google Shape;2056;p57"/>
            <p:cNvSpPr/>
            <p:nvPr/>
          </p:nvSpPr>
          <p:spPr>
            <a:xfrm>
              <a:off x="3323282" y="2300339"/>
              <a:ext cx="112305" cy="171352"/>
            </a:xfrm>
            <a:custGeom>
              <a:avLst/>
              <a:gdLst/>
              <a:ahLst/>
              <a:cxnLst/>
              <a:rect l="l" t="t" r="r" b="b"/>
              <a:pathLst>
                <a:path w="6793" h="10363" extrusionOk="0">
                  <a:moveTo>
                    <a:pt x="1219" y="1"/>
                  </a:moveTo>
                  <a:cubicBezTo>
                    <a:pt x="1182" y="18"/>
                    <a:pt x="1144" y="39"/>
                    <a:pt x="1102" y="59"/>
                  </a:cubicBezTo>
                  <a:cubicBezTo>
                    <a:pt x="677" y="1871"/>
                    <a:pt x="292" y="3646"/>
                    <a:pt x="201" y="4447"/>
                  </a:cubicBezTo>
                  <a:cubicBezTo>
                    <a:pt x="0" y="6271"/>
                    <a:pt x="1490" y="8425"/>
                    <a:pt x="3047" y="10362"/>
                  </a:cubicBezTo>
                  <a:lnTo>
                    <a:pt x="3261" y="6216"/>
                  </a:lnTo>
                  <a:lnTo>
                    <a:pt x="6792" y="4497"/>
                  </a:lnTo>
                  <a:cubicBezTo>
                    <a:pt x="5377" y="4288"/>
                    <a:pt x="4058" y="3633"/>
                    <a:pt x="2935" y="2547"/>
                  </a:cubicBezTo>
                  <a:cubicBezTo>
                    <a:pt x="2201" y="1837"/>
                    <a:pt x="1644" y="969"/>
                    <a:pt x="1219" y="1"/>
                  </a:cubicBez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7" name="Google Shape;2057;p57"/>
            <p:cNvSpPr/>
            <p:nvPr/>
          </p:nvSpPr>
          <p:spPr>
            <a:xfrm>
              <a:off x="3318305" y="2301298"/>
              <a:ext cx="55367" cy="177569"/>
            </a:xfrm>
            <a:custGeom>
              <a:avLst/>
              <a:gdLst/>
              <a:ahLst/>
              <a:cxnLst/>
              <a:rect l="l" t="t" r="r" b="b"/>
              <a:pathLst>
                <a:path w="3349" h="10739" extrusionOk="0">
                  <a:moveTo>
                    <a:pt x="1403" y="1"/>
                  </a:moveTo>
                  <a:lnTo>
                    <a:pt x="1403" y="1"/>
                  </a:lnTo>
                  <a:cubicBezTo>
                    <a:pt x="1307" y="47"/>
                    <a:pt x="1194" y="101"/>
                    <a:pt x="1065" y="164"/>
                  </a:cubicBezTo>
                  <a:cubicBezTo>
                    <a:pt x="660" y="1904"/>
                    <a:pt x="301" y="3575"/>
                    <a:pt x="213" y="4359"/>
                  </a:cubicBezTo>
                  <a:cubicBezTo>
                    <a:pt x="1" y="6280"/>
                    <a:pt x="1436" y="8409"/>
                    <a:pt x="3323" y="10738"/>
                  </a:cubicBezTo>
                  <a:lnTo>
                    <a:pt x="3348" y="10304"/>
                  </a:lnTo>
                  <a:cubicBezTo>
                    <a:pt x="1791" y="8367"/>
                    <a:pt x="301" y="6213"/>
                    <a:pt x="502" y="4389"/>
                  </a:cubicBezTo>
                  <a:cubicBezTo>
                    <a:pt x="593" y="3588"/>
                    <a:pt x="978" y="1813"/>
                    <a:pt x="1403" y="1"/>
                  </a:cubicBezTo>
                  <a:close/>
                </a:path>
              </a:pathLst>
            </a:custGeom>
            <a:solidFill>
              <a:srgbClr val="35351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8" name="Google Shape;2058;p57"/>
            <p:cNvSpPr/>
            <p:nvPr/>
          </p:nvSpPr>
          <p:spPr>
            <a:xfrm>
              <a:off x="3457520" y="2313615"/>
              <a:ext cx="120009" cy="116919"/>
            </a:xfrm>
            <a:custGeom>
              <a:avLst/>
              <a:gdLst/>
              <a:ahLst/>
              <a:cxnLst/>
              <a:rect l="l" t="t" r="r" b="b"/>
              <a:pathLst>
                <a:path w="7259" h="7071" extrusionOk="0">
                  <a:moveTo>
                    <a:pt x="3366" y="0"/>
                  </a:moveTo>
                  <a:cubicBezTo>
                    <a:pt x="2467" y="0"/>
                    <a:pt x="1385" y="595"/>
                    <a:pt x="1020" y="1473"/>
                  </a:cubicBezTo>
                  <a:cubicBezTo>
                    <a:pt x="456" y="2830"/>
                    <a:pt x="1" y="4637"/>
                    <a:pt x="1696" y="6332"/>
                  </a:cubicBezTo>
                  <a:cubicBezTo>
                    <a:pt x="2212" y="6848"/>
                    <a:pt x="2832" y="7071"/>
                    <a:pt x="3461" y="7071"/>
                  </a:cubicBezTo>
                  <a:cubicBezTo>
                    <a:pt x="4901" y="7071"/>
                    <a:pt x="6388" y="5905"/>
                    <a:pt x="6781" y="4412"/>
                  </a:cubicBezTo>
                  <a:cubicBezTo>
                    <a:pt x="7259" y="2604"/>
                    <a:pt x="6611" y="1596"/>
                    <a:pt x="6261" y="1596"/>
                  </a:cubicBezTo>
                  <a:cubicBezTo>
                    <a:pt x="6195" y="1596"/>
                    <a:pt x="6140" y="1631"/>
                    <a:pt x="6105" y="1702"/>
                  </a:cubicBezTo>
                  <a:cubicBezTo>
                    <a:pt x="5888" y="2135"/>
                    <a:pt x="6191" y="3404"/>
                    <a:pt x="4813" y="3404"/>
                  </a:cubicBezTo>
                  <a:cubicBezTo>
                    <a:pt x="4757" y="3404"/>
                    <a:pt x="4697" y="3402"/>
                    <a:pt x="4635" y="3398"/>
                  </a:cubicBezTo>
                  <a:cubicBezTo>
                    <a:pt x="3053" y="3280"/>
                    <a:pt x="4522" y="571"/>
                    <a:pt x="4522" y="571"/>
                  </a:cubicBezTo>
                  <a:cubicBezTo>
                    <a:pt x="4284" y="174"/>
                    <a:pt x="3852" y="0"/>
                    <a:pt x="3366"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9" name="Google Shape;2059;p57"/>
            <p:cNvSpPr/>
            <p:nvPr/>
          </p:nvSpPr>
          <p:spPr>
            <a:xfrm>
              <a:off x="3451865" y="2308804"/>
              <a:ext cx="130326" cy="126575"/>
            </a:xfrm>
            <a:custGeom>
              <a:avLst/>
              <a:gdLst/>
              <a:ahLst/>
              <a:cxnLst/>
              <a:rect l="l" t="t" r="r" b="b"/>
              <a:pathLst>
                <a:path w="7883" h="7655" extrusionOk="0">
                  <a:moveTo>
                    <a:pt x="3703" y="583"/>
                  </a:moveTo>
                  <a:cubicBezTo>
                    <a:pt x="3958" y="583"/>
                    <a:pt x="4297" y="637"/>
                    <a:pt x="4522" y="887"/>
                  </a:cubicBezTo>
                  <a:cubicBezTo>
                    <a:pt x="4283" y="1375"/>
                    <a:pt x="3686" y="2728"/>
                    <a:pt x="4096" y="3475"/>
                  </a:cubicBezTo>
                  <a:cubicBezTo>
                    <a:pt x="4208" y="3685"/>
                    <a:pt x="4451" y="3939"/>
                    <a:pt x="4956" y="3976"/>
                  </a:cubicBezTo>
                  <a:cubicBezTo>
                    <a:pt x="5025" y="3981"/>
                    <a:pt x="5092" y="3983"/>
                    <a:pt x="5156" y="3983"/>
                  </a:cubicBezTo>
                  <a:cubicBezTo>
                    <a:pt x="6438" y="3983"/>
                    <a:pt x="6562" y="3019"/>
                    <a:pt x="6634" y="2486"/>
                  </a:cubicBezTo>
                  <a:cubicBezTo>
                    <a:pt x="6647" y="2402"/>
                    <a:pt x="6655" y="2319"/>
                    <a:pt x="6672" y="2248"/>
                  </a:cubicBezTo>
                  <a:cubicBezTo>
                    <a:pt x="6876" y="2482"/>
                    <a:pt x="7202" y="3267"/>
                    <a:pt x="6842" y="4627"/>
                  </a:cubicBezTo>
                  <a:cubicBezTo>
                    <a:pt x="6559" y="5714"/>
                    <a:pt x="5586" y="6681"/>
                    <a:pt x="4484" y="6978"/>
                  </a:cubicBezTo>
                  <a:cubicBezTo>
                    <a:pt x="4252" y="7040"/>
                    <a:pt x="4025" y="7071"/>
                    <a:pt x="3805" y="7071"/>
                  </a:cubicBezTo>
                  <a:cubicBezTo>
                    <a:pt x="3216" y="7071"/>
                    <a:pt x="2678" y="6850"/>
                    <a:pt x="2247" y="6419"/>
                  </a:cubicBezTo>
                  <a:cubicBezTo>
                    <a:pt x="677" y="4849"/>
                    <a:pt x="1094" y="3167"/>
                    <a:pt x="1628" y="1876"/>
                  </a:cubicBezTo>
                  <a:cubicBezTo>
                    <a:pt x="1913" y="1205"/>
                    <a:pt x="2748" y="649"/>
                    <a:pt x="3574" y="587"/>
                  </a:cubicBezTo>
                  <a:cubicBezTo>
                    <a:pt x="3611" y="583"/>
                    <a:pt x="3657" y="583"/>
                    <a:pt x="3703" y="583"/>
                  </a:cubicBezTo>
                  <a:close/>
                  <a:moveTo>
                    <a:pt x="3704" y="0"/>
                  </a:moveTo>
                  <a:cubicBezTo>
                    <a:pt x="3647" y="0"/>
                    <a:pt x="3590" y="2"/>
                    <a:pt x="3532" y="7"/>
                  </a:cubicBezTo>
                  <a:cubicBezTo>
                    <a:pt x="2634" y="73"/>
                    <a:pt x="1507" y="658"/>
                    <a:pt x="1094" y="1656"/>
                  </a:cubicBezTo>
                  <a:cubicBezTo>
                    <a:pt x="535" y="2999"/>
                    <a:pt x="0" y="4995"/>
                    <a:pt x="1833" y="6828"/>
                  </a:cubicBezTo>
                  <a:cubicBezTo>
                    <a:pt x="2380" y="7375"/>
                    <a:pt x="3056" y="7654"/>
                    <a:pt x="3796" y="7654"/>
                  </a:cubicBezTo>
                  <a:cubicBezTo>
                    <a:pt x="4071" y="7654"/>
                    <a:pt x="4351" y="7617"/>
                    <a:pt x="4638" y="7542"/>
                  </a:cubicBezTo>
                  <a:cubicBezTo>
                    <a:pt x="5954" y="7182"/>
                    <a:pt x="7064" y="6076"/>
                    <a:pt x="7406" y="4778"/>
                  </a:cubicBezTo>
                  <a:cubicBezTo>
                    <a:pt x="7882" y="2970"/>
                    <a:pt x="7314" y="1831"/>
                    <a:pt x="6784" y="1631"/>
                  </a:cubicBezTo>
                  <a:cubicBezTo>
                    <a:pt x="6722" y="1607"/>
                    <a:pt x="6659" y="1595"/>
                    <a:pt x="6599" y="1595"/>
                  </a:cubicBezTo>
                  <a:cubicBezTo>
                    <a:pt x="6426" y="1595"/>
                    <a:pt x="6271" y="1690"/>
                    <a:pt x="6187" y="1860"/>
                  </a:cubicBezTo>
                  <a:cubicBezTo>
                    <a:pt x="6108" y="2014"/>
                    <a:pt x="6083" y="2211"/>
                    <a:pt x="6058" y="2411"/>
                  </a:cubicBezTo>
                  <a:cubicBezTo>
                    <a:pt x="5984" y="2963"/>
                    <a:pt x="5923" y="3402"/>
                    <a:pt x="5158" y="3402"/>
                  </a:cubicBezTo>
                  <a:cubicBezTo>
                    <a:pt x="5108" y="3402"/>
                    <a:pt x="5055" y="3400"/>
                    <a:pt x="4998" y="3396"/>
                  </a:cubicBezTo>
                  <a:cubicBezTo>
                    <a:pt x="4734" y="3379"/>
                    <a:pt x="4647" y="3275"/>
                    <a:pt x="4605" y="3196"/>
                  </a:cubicBezTo>
                  <a:cubicBezTo>
                    <a:pt x="4359" y="2745"/>
                    <a:pt x="4788" y="1610"/>
                    <a:pt x="5119" y="999"/>
                  </a:cubicBezTo>
                  <a:cubicBezTo>
                    <a:pt x="5169" y="908"/>
                    <a:pt x="5164" y="799"/>
                    <a:pt x="5114" y="712"/>
                  </a:cubicBezTo>
                  <a:cubicBezTo>
                    <a:pt x="4838" y="252"/>
                    <a:pt x="4328" y="0"/>
                    <a:pt x="3704"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0" name="Google Shape;2060;p57"/>
            <p:cNvSpPr/>
            <p:nvPr/>
          </p:nvSpPr>
          <p:spPr>
            <a:xfrm>
              <a:off x="3309460" y="1923283"/>
              <a:ext cx="297916" cy="447801"/>
            </a:xfrm>
            <a:custGeom>
              <a:avLst/>
              <a:gdLst/>
              <a:ahLst/>
              <a:cxnLst/>
              <a:rect l="l" t="t" r="r" b="b"/>
              <a:pathLst>
                <a:path w="18020" h="27082" extrusionOk="0">
                  <a:moveTo>
                    <a:pt x="7737" y="0"/>
                  </a:moveTo>
                  <a:cubicBezTo>
                    <a:pt x="6092" y="0"/>
                    <a:pt x="4421" y="261"/>
                    <a:pt x="3157" y="1272"/>
                  </a:cubicBezTo>
                  <a:cubicBezTo>
                    <a:pt x="1" y="3790"/>
                    <a:pt x="536" y="8862"/>
                    <a:pt x="761" y="12390"/>
                  </a:cubicBezTo>
                  <a:cubicBezTo>
                    <a:pt x="1016" y="16397"/>
                    <a:pt x="966" y="22242"/>
                    <a:pt x="3971" y="25143"/>
                  </a:cubicBezTo>
                  <a:cubicBezTo>
                    <a:pt x="5383" y="26504"/>
                    <a:pt x="7015" y="27081"/>
                    <a:pt x="8637" y="27081"/>
                  </a:cubicBezTo>
                  <a:cubicBezTo>
                    <a:pt x="12847" y="27081"/>
                    <a:pt x="16983" y="23187"/>
                    <a:pt x="16983" y="18994"/>
                  </a:cubicBezTo>
                  <a:cubicBezTo>
                    <a:pt x="16983" y="16543"/>
                    <a:pt x="17076" y="12803"/>
                    <a:pt x="17239" y="11968"/>
                  </a:cubicBezTo>
                  <a:cubicBezTo>
                    <a:pt x="17443" y="10933"/>
                    <a:pt x="17602" y="9885"/>
                    <a:pt x="17673" y="8833"/>
                  </a:cubicBezTo>
                  <a:cubicBezTo>
                    <a:pt x="18019" y="3489"/>
                    <a:pt x="14993" y="846"/>
                    <a:pt x="10291" y="175"/>
                  </a:cubicBezTo>
                  <a:cubicBezTo>
                    <a:pt x="9795" y="104"/>
                    <a:pt x="9278" y="54"/>
                    <a:pt x="8743" y="29"/>
                  </a:cubicBezTo>
                  <a:cubicBezTo>
                    <a:pt x="8411" y="11"/>
                    <a:pt x="8075" y="0"/>
                    <a:pt x="773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1" name="Google Shape;2061;p57"/>
            <p:cNvSpPr/>
            <p:nvPr/>
          </p:nvSpPr>
          <p:spPr>
            <a:xfrm>
              <a:off x="3307393" y="1918456"/>
              <a:ext cx="304529" cy="457523"/>
            </a:xfrm>
            <a:custGeom>
              <a:avLst/>
              <a:gdLst/>
              <a:ahLst/>
              <a:cxnLst/>
              <a:rect l="l" t="t" r="r" b="b"/>
              <a:pathLst>
                <a:path w="18420" h="27670" extrusionOk="0">
                  <a:moveTo>
                    <a:pt x="7858" y="579"/>
                  </a:moveTo>
                  <a:cubicBezTo>
                    <a:pt x="8200" y="579"/>
                    <a:pt x="8534" y="592"/>
                    <a:pt x="8851" y="608"/>
                  </a:cubicBezTo>
                  <a:cubicBezTo>
                    <a:pt x="9381" y="637"/>
                    <a:pt x="9894" y="683"/>
                    <a:pt x="10375" y="755"/>
                  </a:cubicBezTo>
                  <a:cubicBezTo>
                    <a:pt x="13844" y="1252"/>
                    <a:pt x="17898" y="3101"/>
                    <a:pt x="17505" y="9109"/>
                  </a:cubicBezTo>
                  <a:cubicBezTo>
                    <a:pt x="17443" y="10043"/>
                    <a:pt x="17309" y="11024"/>
                    <a:pt x="17079" y="12202"/>
                  </a:cubicBezTo>
                  <a:cubicBezTo>
                    <a:pt x="16908" y="13078"/>
                    <a:pt x="16817" y="16882"/>
                    <a:pt x="16817" y="19286"/>
                  </a:cubicBezTo>
                  <a:cubicBezTo>
                    <a:pt x="16817" y="22221"/>
                    <a:pt x="14684" y="25177"/>
                    <a:pt x="11628" y="26475"/>
                  </a:cubicBezTo>
                  <a:cubicBezTo>
                    <a:pt x="10666" y="26884"/>
                    <a:pt x="9703" y="27085"/>
                    <a:pt x="8771" y="27085"/>
                  </a:cubicBezTo>
                  <a:cubicBezTo>
                    <a:pt x="7123" y="27085"/>
                    <a:pt x="5571" y="26456"/>
                    <a:pt x="4297" y="25227"/>
                  </a:cubicBezTo>
                  <a:cubicBezTo>
                    <a:pt x="1709" y="22730"/>
                    <a:pt x="1458" y="17934"/>
                    <a:pt x="1253" y="14080"/>
                  </a:cubicBezTo>
                  <a:cubicBezTo>
                    <a:pt x="1228" y="13587"/>
                    <a:pt x="1203" y="13116"/>
                    <a:pt x="1174" y="12665"/>
                  </a:cubicBezTo>
                  <a:lnTo>
                    <a:pt x="1137" y="12072"/>
                  </a:lnTo>
                  <a:cubicBezTo>
                    <a:pt x="911" y="8699"/>
                    <a:pt x="602" y="4078"/>
                    <a:pt x="3466" y="1790"/>
                  </a:cubicBezTo>
                  <a:cubicBezTo>
                    <a:pt x="4706" y="801"/>
                    <a:pt x="6363" y="579"/>
                    <a:pt x="7858" y="579"/>
                  </a:cubicBezTo>
                  <a:close/>
                  <a:moveTo>
                    <a:pt x="7863" y="0"/>
                  </a:moveTo>
                  <a:cubicBezTo>
                    <a:pt x="6266" y="0"/>
                    <a:pt x="4475" y="240"/>
                    <a:pt x="3102" y="1335"/>
                  </a:cubicBezTo>
                  <a:cubicBezTo>
                    <a:pt x="0" y="3810"/>
                    <a:pt x="322" y="8608"/>
                    <a:pt x="557" y="12109"/>
                  </a:cubicBezTo>
                  <a:lnTo>
                    <a:pt x="594" y="12699"/>
                  </a:lnTo>
                  <a:cubicBezTo>
                    <a:pt x="623" y="13149"/>
                    <a:pt x="648" y="13621"/>
                    <a:pt x="673" y="14109"/>
                  </a:cubicBezTo>
                  <a:cubicBezTo>
                    <a:pt x="882" y="18063"/>
                    <a:pt x="1141" y="22989"/>
                    <a:pt x="3896" y="25644"/>
                  </a:cubicBezTo>
                  <a:cubicBezTo>
                    <a:pt x="5282" y="26984"/>
                    <a:pt x="6973" y="27669"/>
                    <a:pt x="8763" y="27669"/>
                  </a:cubicBezTo>
                  <a:cubicBezTo>
                    <a:pt x="9774" y="27669"/>
                    <a:pt x="10817" y="27452"/>
                    <a:pt x="11857" y="27009"/>
                  </a:cubicBezTo>
                  <a:cubicBezTo>
                    <a:pt x="15118" y="25623"/>
                    <a:pt x="17397" y="22446"/>
                    <a:pt x="17397" y="19286"/>
                  </a:cubicBezTo>
                  <a:cubicBezTo>
                    <a:pt x="17397" y="16598"/>
                    <a:pt x="17501" y="13074"/>
                    <a:pt x="17647" y="12315"/>
                  </a:cubicBezTo>
                  <a:cubicBezTo>
                    <a:pt x="17885" y="11112"/>
                    <a:pt x="18023" y="10106"/>
                    <a:pt x="18085" y="9146"/>
                  </a:cubicBezTo>
                  <a:cubicBezTo>
                    <a:pt x="18420" y="4040"/>
                    <a:pt x="15781" y="938"/>
                    <a:pt x="10459" y="178"/>
                  </a:cubicBezTo>
                  <a:cubicBezTo>
                    <a:pt x="9958" y="107"/>
                    <a:pt x="9428" y="57"/>
                    <a:pt x="8881" y="28"/>
                  </a:cubicBezTo>
                  <a:cubicBezTo>
                    <a:pt x="8555" y="12"/>
                    <a:pt x="8214" y="0"/>
                    <a:pt x="7863"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2" name="Google Shape;2062;p57"/>
            <p:cNvSpPr/>
            <p:nvPr/>
          </p:nvSpPr>
          <p:spPr>
            <a:xfrm>
              <a:off x="3322588" y="2037152"/>
              <a:ext cx="177377" cy="329146"/>
            </a:xfrm>
            <a:custGeom>
              <a:avLst/>
              <a:gdLst/>
              <a:ahLst/>
              <a:cxnLst/>
              <a:rect l="l" t="t" r="r" b="b"/>
              <a:pathLst>
                <a:path w="10729" h="19906" extrusionOk="0">
                  <a:moveTo>
                    <a:pt x="151" y="1"/>
                  </a:moveTo>
                  <a:lnTo>
                    <a:pt x="151" y="1"/>
                  </a:lnTo>
                  <a:cubicBezTo>
                    <a:pt x="0" y="1670"/>
                    <a:pt x="117" y="3402"/>
                    <a:pt x="218" y="4893"/>
                  </a:cubicBezTo>
                  <a:lnTo>
                    <a:pt x="255" y="5486"/>
                  </a:lnTo>
                  <a:cubicBezTo>
                    <a:pt x="284" y="5937"/>
                    <a:pt x="309" y="6408"/>
                    <a:pt x="334" y="6901"/>
                  </a:cubicBezTo>
                  <a:cubicBezTo>
                    <a:pt x="539" y="10755"/>
                    <a:pt x="790" y="15551"/>
                    <a:pt x="3378" y="18048"/>
                  </a:cubicBezTo>
                  <a:cubicBezTo>
                    <a:pt x="4655" y="19275"/>
                    <a:pt x="6204" y="19905"/>
                    <a:pt x="7853" y="19905"/>
                  </a:cubicBezTo>
                  <a:cubicBezTo>
                    <a:pt x="8784" y="19905"/>
                    <a:pt x="9748" y="19705"/>
                    <a:pt x="10709" y="19296"/>
                  </a:cubicBezTo>
                  <a:cubicBezTo>
                    <a:pt x="10717" y="19292"/>
                    <a:pt x="10725" y="19288"/>
                    <a:pt x="10729" y="19288"/>
                  </a:cubicBezTo>
                  <a:cubicBezTo>
                    <a:pt x="9802" y="19254"/>
                    <a:pt x="8408" y="19175"/>
                    <a:pt x="7127" y="18978"/>
                  </a:cubicBezTo>
                  <a:cubicBezTo>
                    <a:pt x="4964" y="18645"/>
                    <a:pt x="1971" y="15150"/>
                    <a:pt x="3465" y="10329"/>
                  </a:cubicBezTo>
                  <a:cubicBezTo>
                    <a:pt x="4964" y="5507"/>
                    <a:pt x="4964" y="3011"/>
                    <a:pt x="4964" y="3011"/>
                  </a:cubicBezTo>
                  <a:lnTo>
                    <a:pt x="151" y="1"/>
                  </a:ln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3" name="Google Shape;2063;p57"/>
            <p:cNvSpPr/>
            <p:nvPr/>
          </p:nvSpPr>
          <p:spPr>
            <a:xfrm>
              <a:off x="3317330" y="2034325"/>
              <a:ext cx="193215" cy="336735"/>
            </a:xfrm>
            <a:custGeom>
              <a:avLst/>
              <a:gdLst/>
              <a:ahLst/>
              <a:cxnLst/>
              <a:rect l="l" t="t" r="r" b="b"/>
              <a:pathLst>
                <a:path w="11687" h="20365" extrusionOk="0">
                  <a:moveTo>
                    <a:pt x="193" y="1"/>
                  </a:moveTo>
                  <a:lnTo>
                    <a:pt x="193" y="1"/>
                  </a:lnTo>
                  <a:cubicBezTo>
                    <a:pt x="1" y="1945"/>
                    <a:pt x="176" y="3987"/>
                    <a:pt x="285" y="5674"/>
                  </a:cubicBezTo>
                  <a:cubicBezTo>
                    <a:pt x="540" y="9681"/>
                    <a:pt x="490" y="15526"/>
                    <a:pt x="3495" y="18427"/>
                  </a:cubicBezTo>
                  <a:cubicBezTo>
                    <a:pt x="4906" y="19785"/>
                    <a:pt x="6534" y="20365"/>
                    <a:pt x="8154" y="20365"/>
                  </a:cubicBezTo>
                  <a:cubicBezTo>
                    <a:pt x="9369" y="20365"/>
                    <a:pt x="10580" y="20039"/>
                    <a:pt x="11686" y="19475"/>
                  </a:cubicBezTo>
                  <a:cubicBezTo>
                    <a:pt x="11515" y="19471"/>
                    <a:pt x="11297" y="19467"/>
                    <a:pt x="11047" y="19459"/>
                  </a:cubicBezTo>
                  <a:cubicBezTo>
                    <a:pt x="11043" y="19459"/>
                    <a:pt x="11035" y="19463"/>
                    <a:pt x="11027" y="19467"/>
                  </a:cubicBezTo>
                  <a:cubicBezTo>
                    <a:pt x="10066" y="19876"/>
                    <a:pt x="9102" y="20076"/>
                    <a:pt x="8171" y="20076"/>
                  </a:cubicBezTo>
                  <a:cubicBezTo>
                    <a:pt x="6522" y="20076"/>
                    <a:pt x="4973" y="19446"/>
                    <a:pt x="3696" y="18219"/>
                  </a:cubicBezTo>
                  <a:cubicBezTo>
                    <a:pt x="1108" y="15722"/>
                    <a:pt x="857" y="10926"/>
                    <a:pt x="652" y="7072"/>
                  </a:cubicBezTo>
                  <a:cubicBezTo>
                    <a:pt x="627" y="6579"/>
                    <a:pt x="602" y="6108"/>
                    <a:pt x="573" y="5657"/>
                  </a:cubicBezTo>
                  <a:lnTo>
                    <a:pt x="536" y="5064"/>
                  </a:lnTo>
                  <a:cubicBezTo>
                    <a:pt x="435" y="3573"/>
                    <a:pt x="318" y="1841"/>
                    <a:pt x="469" y="172"/>
                  </a:cubicBezTo>
                  <a:lnTo>
                    <a:pt x="193" y="1"/>
                  </a:lnTo>
                  <a:close/>
                </a:path>
              </a:pathLst>
            </a:custGeom>
            <a:solidFill>
              <a:srgbClr val="35351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4" name="Google Shape;2064;p57"/>
            <p:cNvSpPr/>
            <p:nvPr/>
          </p:nvSpPr>
          <p:spPr>
            <a:xfrm>
              <a:off x="3453254" y="2149169"/>
              <a:ext cx="19128" cy="32739"/>
            </a:xfrm>
            <a:custGeom>
              <a:avLst/>
              <a:gdLst/>
              <a:ahLst/>
              <a:cxnLst/>
              <a:rect l="l" t="t" r="r" b="b"/>
              <a:pathLst>
                <a:path w="1157" h="1980" extrusionOk="0">
                  <a:moveTo>
                    <a:pt x="581" y="1"/>
                  </a:moveTo>
                  <a:cubicBezTo>
                    <a:pt x="259" y="1"/>
                    <a:pt x="0" y="444"/>
                    <a:pt x="0" y="991"/>
                  </a:cubicBezTo>
                  <a:cubicBezTo>
                    <a:pt x="0" y="1537"/>
                    <a:pt x="259" y="1980"/>
                    <a:pt x="581" y="1980"/>
                  </a:cubicBezTo>
                  <a:cubicBezTo>
                    <a:pt x="897" y="1980"/>
                    <a:pt x="1157" y="1537"/>
                    <a:pt x="1157" y="991"/>
                  </a:cubicBezTo>
                  <a:cubicBezTo>
                    <a:pt x="1157" y="444"/>
                    <a:pt x="897" y="1"/>
                    <a:pt x="581"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5" name="Google Shape;2065;p57"/>
            <p:cNvSpPr/>
            <p:nvPr/>
          </p:nvSpPr>
          <p:spPr>
            <a:xfrm>
              <a:off x="3537113" y="2152608"/>
              <a:ext cx="20236" cy="32690"/>
            </a:xfrm>
            <a:custGeom>
              <a:avLst/>
              <a:gdLst/>
              <a:ahLst/>
              <a:cxnLst/>
              <a:rect l="l" t="t" r="r" b="b"/>
              <a:pathLst>
                <a:path w="1224" h="1977" extrusionOk="0">
                  <a:moveTo>
                    <a:pt x="659" y="1"/>
                  </a:moveTo>
                  <a:cubicBezTo>
                    <a:pt x="348" y="1"/>
                    <a:pt x="71" y="417"/>
                    <a:pt x="38" y="953"/>
                  </a:cubicBezTo>
                  <a:cubicBezTo>
                    <a:pt x="0" y="1496"/>
                    <a:pt x="230" y="1955"/>
                    <a:pt x="547" y="1976"/>
                  </a:cubicBezTo>
                  <a:cubicBezTo>
                    <a:pt x="555" y="1977"/>
                    <a:pt x="562" y="1977"/>
                    <a:pt x="570" y="1977"/>
                  </a:cubicBezTo>
                  <a:cubicBezTo>
                    <a:pt x="878" y="1977"/>
                    <a:pt x="1153" y="1558"/>
                    <a:pt x="1190" y="1028"/>
                  </a:cubicBezTo>
                  <a:cubicBezTo>
                    <a:pt x="1224" y="482"/>
                    <a:pt x="994" y="22"/>
                    <a:pt x="676" y="1"/>
                  </a:cubicBezTo>
                  <a:cubicBezTo>
                    <a:pt x="671" y="1"/>
                    <a:pt x="665" y="1"/>
                    <a:pt x="659"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6" name="Google Shape;2066;p57"/>
            <p:cNvSpPr/>
            <p:nvPr/>
          </p:nvSpPr>
          <p:spPr>
            <a:xfrm>
              <a:off x="3433298" y="2099832"/>
              <a:ext cx="50110" cy="26588"/>
            </a:xfrm>
            <a:custGeom>
              <a:avLst/>
              <a:gdLst/>
              <a:ahLst/>
              <a:cxnLst/>
              <a:rect l="l" t="t" r="r" b="b"/>
              <a:pathLst>
                <a:path w="3031" h="1608" extrusionOk="0">
                  <a:moveTo>
                    <a:pt x="2042" y="1"/>
                  </a:moveTo>
                  <a:cubicBezTo>
                    <a:pt x="759" y="1"/>
                    <a:pt x="0" y="1607"/>
                    <a:pt x="0" y="1607"/>
                  </a:cubicBezTo>
                  <a:lnTo>
                    <a:pt x="3031" y="309"/>
                  </a:lnTo>
                  <a:cubicBezTo>
                    <a:pt x="2674" y="89"/>
                    <a:pt x="2344" y="1"/>
                    <a:pt x="204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7" name="Google Shape;2067;p57"/>
            <p:cNvSpPr/>
            <p:nvPr/>
          </p:nvSpPr>
          <p:spPr>
            <a:xfrm>
              <a:off x="3427842" y="2095021"/>
              <a:ext cx="61038" cy="36228"/>
            </a:xfrm>
            <a:custGeom>
              <a:avLst/>
              <a:gdLst/>
              <a:ahLst/>
              <a:cxnLst/>
              <a:rect l="l" t="t" r="r" b="b"/>
              <a:pathLst>
                <a:path w="3692" h="2191" extrusionOk="0">
                  <a:moveTo>
                    <a:pt x="2370" y="0"/>
                  </a:moveTo>
                  <a:cubicBezTo>
                    <a:pt x="2193" y="0"/>
                    <a:pt x="2017" y="26"/>
                    <a:pt x="1842" y="78"/>
                  </a:cubicBezTo>
                  <a:cubicBezTo>
                    <a:pt x="719" y="412"/>
                    <a:pt x="93" y="1719"/>
                    <a:pt x="68" y="1777"/>
                  </a:cubicBezTo>
                  <a:cubicBezTo>
                    <a:pt x="0" y="1919"/>
                    <a:pt x="64" y="2095"/>
                    <a:pt x="205" y="2162"/>
                  </a:cubicBezTo>
                  <a:cubicBezTo>
                    <a:pt x="247" y="2182"/>
                    <a:pt x="289" y="2191"/>
                    <a:pt x="330" y="2191"/>
                  </a:cubicBezTo>
                  <a:cubicBezTo>
                    <a:pt x="439" y="2191"/>
                    <a:pt x="544" y="2128"/>
                    <a:pt x="594" y="2024"/>
                  </a:cubicBezTo>
                  <a:cubicBezTo>
                    <a:pt x="598" y="2012"/>
                    <a:pt x="1141" y="892"/>
                    <a:pt x="2013" y="634"/>
                  </a:cubicBezTo>
                  <a:cubicBezTo>
                    <a:pt x="2131" y="599"/>
                    <a:pt x="2250" y="582"/>
                    <a:pt x="2370" y="582"/>
                  </a:cubicBezTo>
                  <a:cubicBezTo>
                    <a:pt x="2641" y="582"/>
                    <a:pt x="2919" y="670"/>
                    <a:pt x="3211" y="846"/>
                  </a:cubicBezTo>
                  <a:cubicBezTo>
                    <a:pt x="3258" y="877"/>
                    <a:pt x="3310" y="891"/>
                    <a:pt x="3362" y="891"/>
                  </a:cubicBezTo>
                  <a:cubicBezTo>
                    <a:pt x="3458" y="891"/>
                    <a:pt x="3553" y="841"/>
                    <a:pt x="3607" y="754"/>
                  </a:cubicBezTo>
                  <a:cubicBezTo>
                    <a:pt x="3692" y="617"/>
                    <a:pt x="3649" y="437"/>
                    <a:pt x="3511" y="353"/>
                  </a:cubicBezTo>
                  <a:cubicBezTo>
                    <a:pt x="3131" y="118"/>
                    <a:pt x="2748" y="0"/>
                    <a:pt x="2370"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8" name="Google Shape;2068;p57"/>
            <p:cNvSpPr/>
            <p:nvPr/>
          </p:nvSpPr>
          <p:spPr>
            <a:xfrm>
              <a:off x="3533509" y="2104214"/>
              <a:ext cx="35776" cy="24621"/>
            </a:xfrm>
            <a:custGeom>
              <a:avLst/>
              <a:gdLst/>
              <a:ahLst/>
              <a:cxnLst/>
              <a:rect l="l" t="t" r="r" b="b"/>
              <a:pathLst>
                <a:path w="2164" h="1489" extrusionOk="0">
                  <a:moveTo>
                    <a:pt x="923" y="0"/>
                  </a:moveTo>
                  <a:cubicBezTo>
                    <a:pt x="417" y="0"/>
                    <a:pt x="1" y="479"/>
                    <a:pt x="1" y="479"/>
                  </a:cubicBezTo>
                  <a:lnTo>
                    <a:pt x="2164" y="1489"/>
                  </a:lnTo>
                  <a:cubicBezTo>
                    <a:pt x="1810" y="321"/>
                    <a:pt x="1337" y="0"/>
                    <a:pt x="92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9" name="Google Shape;2069;p57"/>
            <p:cNvSpPr/>
            <p:nvPr/>
          </p:nvSpPr>
          <p:spPr>
            <a:xfrm>
              <a:off x="3528135" y="2099386"/>
              <a:ext cx="46539" cy="34211"/>
            </a:xfrm>
            <a:custGeom>
              <a:avLst/>
              <a:gdLst/>
              <a:ahLst/>
              <a:cxnLst/>
              <a:rect l="l" t="t" r="r" b="b"/>
              <a:pathLst>
                <a:path w="2815" h="2069" extrusionOk="0">
                  <a:moveTo>
                    <a:pt x="1251" y="0"/>
                  </a:moveTo>
                  <a:cubicBezTo>
                    <a:pt x="619" y="0"/>
                    <a:pt x="128" y="552"/>
                    <a:pt x="105" y="578"/>
                  </a:cubicBezTo>
                  <a:cubicBezTo>
                    <a:pt x="0" y="700"/>
                    <a:pt x="13" y="883"/>
                    <a:pt x="134" y="987"/>
                  </a:cubicBezTo>
                  <a:cubicBezTo>
                    <a:pt x="191" y="1035"/>
                    <a:pt x="260" y="1060"/>
                    <a:pt x="329" y="1060"/>
                  </a:cubicBezTo>
                  <a:cubicBezTo>
                    <a:pt x="409" y="1060"/>
                    <a:pt x="487" y="1027"/>
                    <a:pt x="543" y="962"/>
                  </a:cubicBezTo>
                  <a:cubicBezTo>
                    <a:pt x="645" y="846"/>
                    <a:pt x="948" y="585"/>
                    <a:pt x="1248" y="585"/>
                  </a:cubicBezTo>
                  <a:cubicBezTo>
                    <a:pt x="1282" y="585"/>
                    <a:pt x="1315" y="588"/>
                    <a:pt x="1349" y="595"/>
                  </a:cubicBezTo>
                  <a:cubicBezTo>
                    <a:pt x="1678" y="665"/>
                    <a:pt x="1984" y="1116"/>
                    <a:pt x="2213" y="1864"/>
                  </a:cubicBezTo>
                  <a:cubicBezTo>
                    <a:pt x="2250" y="1989"/>
                    <a:pt x="2364" y="2068"/>
                    <a:pt x="2489" y="2068"/>
                  </a:cubicBezTo>
                  <a:cubicBezTo>
                    <a:pt x="2518" y="2068"/>
                    <a:pt x="2547" y="2064"/>
                    <a:pt x="2576" y="2056"/>
                  </a:cubicBezTo>
                  <a:cubicBezTo>
                    <a:pt x="2726" y="2010"/>
                    <a:pt x="2815" y="1848"/>
                    <a:pt x="2768" y="1697"/>
                  </a:cubicBezTo>
                  <a:cubicBezTo>
                    <a:pt x="2468" y="708"/>
                    <a:pt x="2029" y="144"/>
                    <a:pt x="1470" y="23"/>
                  </a:cubicBezTo>
                  <a:cubicBezTo>
                    <a:pt x="1395" y="8"/>
                    <a:pt x="1322" y="0"/>
                    <a:pt x="1251"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0" name="Google Shape;2070;p57"/>
            <p:cNvSpPr/>
            <p:nvPr/>
          </p:nvSpPr>
          <p:spPr>
            <a:xfrm>
              <a:off x="3500111" y="2198044"/>
              <a:ext cx="33412" cy="50068"/>
            </a:xfrm>
            <a:custGeom>
              <a:avLst/>
              <a:gdLst/>
              <a:ahLst/>
              <a:cxnLst/>
              <a:rect l="l" t="t" r="r" b="b"/>
              <a:pathLst>
                <a:path w="2021" h="3028" extrusionOk="0">
                  <a:moveTo>
                    <a:pt x="1124" y="1"/>
                  </a:moveTo>
                  <a:lnTo>
                    <a:pt x="1" y="3027"/>
                  </a:lnTo>
                  <a:cubicBezTo>
                    <a:pt x="1" y="3027"/>
                    <a:pt x="1445" y="2885"/>
                    <a:pt x="1733" y="2451"/>
                  </a:cubicBezTo>
                  <a:cubicBezTo>
                    <a:pt x="2021" y="2018"/>
                    <a:pt x="1299" y="1295"/>
                    <a:pt x="1153" y="284"/>
                  </a:cubicBezTo>
                  <a:cubicBezTo>
                    <a:pt x="1140" y="197"/>
                    <a:pt x="1132" y="101"/>
                    <a:pt x="112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1" name="Google Shape;2071;p57"/>
            <p:cNvSpPr/>
            <p:nvPr/>
          </p:nvSpPr>
          <p:spPr>
            <a:xfrm>
              <a:off x="3495084" y="2193282"/>
              <a:ext cx="41761" cy="59675"/>
            </a:xfrm>
            <a:custGeom>
              <a:avLst/>
              <a:gdLst/>
              <a:ahLst/>
              <a:cxnLst/>
              <a:rect l="l" t="t" r="r" b="b"/>
              <a:pathLst>
                <a:path w="2526" h="3609" extrusionOk="0">
                  <a:moveTo>
                    <a:pt x="1432" y="0"/>
                  </a:moveTo>
                  <a:cubicBezTo>
                    <a:pt x="1423" y="0"/>
                    <a:pt x="1415" y="0"/>
                    <a:pt x="1407" y="1"/>
                  </a:cubicBezTo>
                  <a:cubicBezTo>
                    <a:pt x="1244" y="13"/>
                    <a:pt x="1127" y="151"/>
                    <a:pt x="1139" y="314"/>
                  </a:cubicBezTo>
                  <a:cubicBezTo>
                    <a:pt x="1147" y="418"/>
                    <a:pt x="1157" y="518"/>
                    <a:pt x="1169" y="614"/>
                  </a:cubicBezTo>
                  <a:cubicBezTo>
                    <a:pt x="1240" y="1107"/>
                    <a:pt x="1436" y="1533"/>
                    <a:pt x="1590" y="1875"/>
                  </a:cubicBezTo>
                  <a:cubicBezTo>
                    <a:pt x="1724" y="2167"/>
                    <a:pt x="1866" y="2472"/>
                    <a:pt x="1795" y="2576"/>
                  </a:cubicBezTo>
                  <a:cubicBezTo>
                    <a:pt x="1669" y="2768"/>
                    <a:pt x="906" y="2965"/>
                    <a:pt x="276" y="3027"/>
                  </a:cubicBezTo>
                  <a:cubicBezTo>
                    <a:pt x="117" y="3044"/>
                    <a:pt x="0" y="3186"/>
                    <a:pt x="16" y="3345"/>
                  </a:cubicBezTo>
                  <a:cubicBezTo>
                    <a:pt x="29" y="3495"/>
                    <a:pt x="159" y="3608"/>
                    <a:pt x="305" y="3608"/>
                  </a:cubicBezTo>
                  <a:cubicBezTo>
                    <a:pt x="313" y="3608"/>
                    <a:pt x="326" y="3608"/>
                    <a:pt x="334" y="3603"/>
                  </a:cubicBezTo>
                  <a:cubicBezTo>
                    <a:pt x="706" y="3566"/>
                    <a:pt x="1941" y="3408"/>
                    <a:pt x="2280" y="2898"/>
                  </a:cubicBezTo>
                  <a:cubicBezTo>
                    <a:pt x="2525" y="2526"/>
                    <a:pt x="2330" y="2092"/>
                    <a:pt x="2120" y="1633"/>
                  </a:cubicBezTo>
                  <a:cubicBezTo>
                    <a:pt x="1974" y="1312"/>
                    <a:pt x="1804" y="944"/>
                    <a:pt x="1745" y="535"/>
                  </a:cubicBezTo>
                  <a:cubicBezTo>
                    <a:pt x="1737" y="452"/>
                    <a:pt x="1724" y="360"/>
                    <a:pt x="1716" y="268"/>
                  </a:cubicBezTo>
                  <a:cubicBezTo>
                    <a:pt x="1704" y="114"/>
                    <a:pt x="1583" y="0"/>
                    <a:pt x="1432"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2" name="Google Shape;2072;p57"/>
            <p:cNvSpPr/>
            <p:nvPr/>
          </p:nvSpPr>
          <p:spPr>
            <a:xfrm>
              <a:off x="3432554" y="2265353"/>
              <a:ext cx="58046" cy="23364"/>
            </a:xfrm>
            <a:custGeom>
              <a:avLst/>
              <a:gdLst/>
              <a:ahLst/>
              <a:cxnLst/>
              <a:rect l="l" t="t" r="r" b="b"/>
              <a:pathLst>
                <a:path w="3511" h="1413" extrusionOk="0">
                  <a:moveTo>
                    <a:pt x="0" y="0"/>
                  </a:moveTo>
                  <a:lnTo>
                    <a:pt x="0" y="0"/>
                  </a:lnTo>
                  <a:cubicBezTo>
                    <a:pt x="548" y="1161"/>
                    <a:pt x="1601" y="1412"/>
                    <a:pt x="2412" y="1412"/>
                  </a:cubicBezTo>
                  <a:cubicBezTo>
                    <a:pt x="3033" y="1412"/>
                    <a:pt x="3511" y="1265"/>
                    <a:pt x="3511" y="1265"/>
                  </a:cubicBezTo>
                  <a:lnTo>
                    <a:pt x="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3" name="Google Shape;2073;p57"/>
            <p:cNvSpPr/>
            <p:nvPr/>
          </p:nvSpPr>
          <p:spPr>
            <a:xfrm>
              <a:off x="3427081" y="2260509"/>
              <a:ext cx="68907" cy="33087"/>
            </a:xfrm>
            <a:custGeom>
              <a:avLst/>
              <a:gdLst/>
              <a:ahLst/>
              <a:cxnLst/>
              <a:rect l="l" t="t" r="r" b="b"/>
              <a:pathLst>
                <a:path w="4168" h="2001" extrusionOk="0">
                  <a:moveTo>
                    <a:pt x="333" y="1"/>
                  </a:moveTo>
                  <a:cubicBezTo>
                    <a:pt x="292" y="1"/>
                    <a:pt x="249" y="10"/>
                    <a:pt x="210" y="30"/>
                  </a:cubicBezTo>
                  <a:cubicBezTo>
                    <a:pt x="64" y="97"/>
                    <a:pt x="0" y="268"/>
                    <a:pt x="68" y="414"/>
                  </a:cubicBezTo>
                  <a:cubicBezTo>
                    <a:pt x="652" y="1654"/>
                    <a:pt x="1800" y="2001"/>
                    <a:pt x="2773" y="2001"/>
                  </a:cubicBezTo>
                  <a:cubicBezTo>
                    <a:pt x="3216" y="2001"/>
                    <a:pt x="3624" y="1930"/>
                    <a:pt x="3925" y="1837"/>
                  </a:cubicBezTo>
                  <a:cubicBezTo>
                    <a:pt x="4079" y="1787"/>
                    <a:pt x="4167" y="1625"/>
                    <a:pt x="4117" y="1475"/>
                  </a:cubicBezTo>
                  <a:cubicBezTo>
                    <a:pt x="4080" y="1350"/>
                    <a:pt x="3966" y="1268"/>
                    <a:pt x="3842" y="1268"/>
                  </a:cubicBezTo>
                  <a:cubicBezTo>
                    <a:pt x="3813" y="1268"/>
                    <a:pt x="3783" y="1273"/>
                    <a:pt x="3754" y="1282"/>
                  </a:cubicBezTo>
                  <a:cubicBezTo>
                    <a:pt x="3714" y="1293"/>
                    <a:pt x="3282" y="1422"/>
                    <a:pt x="2733" y="1422"/>
                  </a:cubicBezTo>
                  <a:cubicBezTo>
                    <a:pt x="2007" y="1422"/>
                    <a:pt x="1079" y="1196"/>
                    <a:pt x="594" y="168"/>
                  </a:cubicBezTo>
                  <a:cubicBezTo>
                    <a:pt x="545" y="63"/>
                    <a:pt x="441" y="1"/>
                    <a:pt x="333"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4" name="Google Shape;2074;p57"/>
            <p:cNvSpPr/>
            <p:nvPr/>
          </p:nvSpPr>
          <p:spPr>
            <a:xfrm>
              <a:off x="3402859" y="2104379"/>
              <a:ext cx="103543" cy="103559"/>
            </a:xfrm>
            <a:custGeom>
              <a:avLst/>
              <a:gdLst/>
              <a:ahLst/>
              <a:cxnLst/>
              <a:rect l="l" t="t" r="r" b="b"/>
              <a:pathLst>
                <a:path w="6263" h="6263" extrusionOk="0">
                  <a:moveTo>
                    <a:pt x="3132" y="288"/>
                  </a:moveTo>
                  <a:cubicBezTo>
                    <a:pt x="4702" y="288"/>
                    <a:pt x="5974" y="1562"/>
                    <a:pt x="5974" y="3132"/>
                  </a:cubicBezTo>
                  <a:cubicBezTo>
                    <a:pt x="5974" y="4697"/>
                    <a:pt x="4702" y="5970"/>
                    <a:pt x="3132" y="5970"/>
                  </a:cubicBezTo>
                  <a:cubicBezTo>
                    <a:pt x="1566" y="5970"/>
                    <a:pt x="293" y="4697"/>
                    <a:pt x="293" y="3132"/>
                  </a:cubicBezTo>
                  <a:cubicBezTo>
                    <a:pt x="293" y="1562"/>
                    <a:pt x="1566" y="288"/>
                    <a:pt x="3132" y="288"/>
                  </a:cubicBezTo>
                  <a:close/>
                  <a:moveTo>
                    <a:pt x="3132" y="1"/>
                  </a:moveTo>
                  <a:cubicBezTo>
                    <a:pt x="1407" y="1"/>
                    <a:pt x="1" y="1403"/>
                    <a:pt x="1" y="3132"/>
                  </a:cubicBezTo>
                  <a:cubicBezTo>
                    <a:pt x="1" y="4856"/>
                    <a:pt x="1407" y="6263"/>
                    <a:pt x="3132" y="6263"/>
                  </a:cubicBezTo>
                  <a:cubicBezTo>
                    <a:pt x="4860" y="6263"/>
                    <a:pt x="6263" y="4856"/>
                    <a:pt x="6263" y="3132"/>
                  </a:cubicBezTo>
                  <a:cubicBezTo>
                    <a:pt x="6263" y="1403"/>
                    <a:pt x="4860" y="1"/>
                    <a:pt x="3132"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5" name="Google Shape;2075;p57"/>
            <p:cNvSpPr/>
            <p:nvPr/>
          </p:nvSpPr>
          <p:spPr>
            <a:xfrm>
              <a:off x="3519786" y="2104379"/>
              <a:ext cx="93475" cy="103559"/>
            </a:xfrm>
            <a:custGeom>
              <a:avLst/>
              <a:gdLst/>
              <a:ahLst/>
              <a:cxnLst/>
              <a:rect l="l" t="t" r="r" b="b"/>
              <a:pathLst>
                <a:path w="5654" h="6263" extrusionOk="0">
                  <a:moveTo>
                    <a:pt x="2827" y="288"/>
                  </a:moveTo>
                  <a:cubicBezTo>
                    <a:pt x="4225" y="288"/>
                    <a:pt x="5364" y="1562"/>
                    <a:pt x="5364" y="3132"/>
                  </a:cubicBezTo>
                  <a:cubicBezTo>
                    <a:pt x="5364" y="4697"/>
                    <a:pt x="4225" y="5970"/>
                    <a:pt x="2827" y="5970"/>
                  </a:cubicBezTo>
                  <a:cubicBezTo>
                    <a:pt x="1428" y="5970"/>
                    <a:pt x="289" y="4697"/>
                    <a:pt x="289" y="3132"/>
                  </a:cubicBezTo>
                  <a:cubicBezTo>
                    <a:pt x="289" y="1562"/>
                    <a:pt x="1428" y="288"/>
                    <a:pt x="2827" y="288"/>
                  </a:cubicBezTo>
                  <a:close/>
                  <a:moveTo>
                    <a:pt x="2827" y="1"/>
                  </a:moveTo>
                  <a:cubicBezTo>
                    <a:pt x="1266" y="1"/>
                    <a:pt x="0" y="1403"/>
                    <a:pt x="0" y="3132"/>
                  </a:cubicBezTo>
                  <a:cubicBezTo>
                    <a:pt x="0" y="4856"/>
                    <a:pt x="1266" y="6263"/>
                    <a:pt x="2827" y="6263"/>
                  </a:cubicBezTo>
                  <a:cubicBezTo>
                    <a:pt x="4384" y="6263"/>
                    <a:pt x="5653" y="4856"/>
                    <a:pt x="5653" y="3132"/>
                  </a:cubicBezTo>
                  <a:cubicBezTo>
                    <a:pt x="5653" y="1403"/>
                    <a:pt x="4384" y="1"/>
                    <a:pt x="2827"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6" name="Google Shape;2076;p57"/>
            <p:cNvSpPr/>
            <p:nvPr/>
          </p:nvSpPr>
          <p:spPr>
            <a:xfrm>
              <a:off x="3332243" y="2153733"/>
              <a:ext cx="75537" cy="7821"/>
            </a:xfrm>
            <a:custGeom>
              <a:avLst/>
              <a:gdLst/>
              <a:ahLst/>
              <a:cxnLst/>
              <a:rect l="l" t="t" r="r" b="b"/>
              <a:pathLst>
                <a:path w="4569" h="473" extrusionOk="0">
                  <a:moveTo>
                    <a:pt x="4409" y="0"/>
                  </a:moveTo>
                  <a:lnTo>
                    <a:pt x="147" y="184"/>
                  </a:lnTo>
                  <a:cubicBezTo>
                    <a:pt x="63" y="189"/>
                    <a:pt x="0" y="255"/>
                    <a:pt x="5" y="334"/>
                  </a:cubicBezTo>
                  <a:cubicBezTo>
                    <a:pt x="9" y="414"/>
                    <a:pt x="71" y="472"/>
                    <a:pt x="151" y="472"/>
                  </a:cubicBezTo>
                  <a:lnTo>
                    <a:pt x="156" y="472"/>
                  </a:lnTo>
                  <a:lnTo>
                    <a:pt x="4422" y="293"/>
                  </a:lnTo>
                  <a:cubicBezTo>
                    <a:pt x="4505" y="289"/>
                    <a:pt x="4568" y="218"/>
                    <a:pt x="4564" y="139"/>
                  </a:cubicBezTo>
                  <a:cubicBezTo>
                    <a:pt x="4559" y="59"/>
                    <a:pt x="4480" y="0"/>
                    <a:pt x="4409"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7" name="Google Shape;2077;p57"/>
            <p:cNvSpPr/>
            <p:nvPr/>
          </p:nvSpPr>
          <p:spPr>
            <a:xfrm>
              <a:off x="3590335" y="2153733"/>
              <a:ext cx="22931" cy="4861"/>
            </a:xfrm>
            <a:custGeom>
              <a:avLst/>
              <a:gdLst/>
              <a:ahLst/>
              <a:cxnLst/>
              <a:rect l="l" t="t" r="r" b="b"/>
              <a:pathLst>
                <a:path w="1387" h="294" extrusionOk="0">
                  <a:moveTo>
                    <a:pt x="142" y="0"/>
                  </a:moveTo>
                  <a:cubicBezTo>
                    <a:pt x="62" y="0"/>
                    <a:pt x="0" y="64"/>
                    <a:pt x="0" y="147"/>
                  </a:cubicBezTo>
                  <a:cubicBezTo>
                    <a:pt x="0" y="226"/>
                    <a:pt x="62" y="293"/>
                    <a:pt x="142" y="293"/>
                  </a:cubicBezTo>
                  <a:lnTo>
                    <a:pt x="1240" y="293"/>
                  </a:lnTo>
                  <a:cubicBezTo>
                    <a:pt x="1319" y="293"/>
                    <a:pt x="1386" y="226"/>
                    <a:pt x="1386" y="147"/>
                  </a:cubicBezTo>
                  <a:cubicBezTo>
                    <a:pt x="1386" y="64"/>
                    <a:pt x="1319" y="0"/>
                    <a:pt x="1240"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8" name="Google Shape;2078;p57"/>
            <p:cNvSpPr/>
            <p:nvPr/>
          </p:nvSpPr>
          <p:spPr>
            <a:xfrm>
              <a:off x="3501632" y="2138621"/>
              <a:ext cx="25262" cy="4845"/>
            </a:xfrm>
            <a:custGeom>
              <a:avLst/>
              <a:gdLst/>
              <a:ahLst/>
              <a:cxnLst/>
              <a:rect l="l" t="t" r="r" b="b"/>
              <a:pathLst>
                <a:path w="1528" h="293" extrusionOk="0">
                  <a:moveTo>
                    <a:pt x="146" y="1"/>
                  </a:moveTo>
                  <a:cubicBezTo>
                    <a:pt x="63" y="1"/>
                    <a:pt x="0" y="63"/>
                    <a:pt x="0" y="146"/>
                  </a:cubicBezTo>
                  <a:cubicBezTo>
                    <a:pt x="0" y="226"/>
                    <a:pt x="63" y="292"/>
                    <a:pt x="146" y="292"/>
                  </a:cubicBezTo>
                  <a:lnTo>
                    <a:pt x="1383" y="292"/>
                  </a:lnTo>
                  <a:cubicBezTo>
                    <a:pt x="1466" y="292"/>
                    <a:pt x="1528" y="226"/>
                    <a:pt x="1528" y="146"/>
                  </a:cubicBezTo>
                  <a:cubicBezTo>
                    <a:pt x="1528" y="63"/>
                    <a:pt x="1466" y="1"/>
                    <a:pt x="1383"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9" name="Google Shape;2079;p57"/>
            <p:cNvSpPr/>
            <p:nvPr/>
          </p:nvSpPr>
          <p:spPr>
            <a:xfrm>
              <a:off x="3139972" y="1843937"/>
              <a:ext cx="534611" cy="569763"/>
            </a:xfrm>
            <a:custGeom>
              <a:avLst/>
              <a:gdLst/>
              <a:ahLst/>
              <a:cxnLst/>
              <a:rect l="l" t="t" r="r" b="b"/>
              <a:pathLst>
                <a:path w="32337" h="34458" extrusionOk="0">
                  <a:moveTo>
                    <a:pt x="14863" y="0"/>
                  </a:moveTo>
                  <a:cubicBezTo>
                    <a:pt x="13418" y="0"/>
                    <a:pt x="11673" y="242"/>
                    <a:pt x="9747" y="995"/>
                  </a:cubicBezTo>
                  <a:cubicBezTo>
                    <a:pt x="2103" y="3988"/>
                    <a:pt x="2274" y="14200"/>
                    <a:pt x="4170" y="20704"/>
                  </a:cubicBezTo>
                  <a:cubicBezTo>
                    <a:pt x="4741" y="22666"/>
                    <a:pt x="6115" y="25651"/>
                    <a:pt x="4858" y="27622"/>
                  </a:cubicBezTo>
                  <a:cubicBezTo>
                    <a:pt x="4580" y="28061"/>
                    <a:pt x="4118" y="28260"/>
                    <a:pt x="3652" y="28260"/>
                  </a:cubicBezTo>
                  <a:cubicBezTo>
                    <a:pt x="2798" y="28260"/>
                    <a:pt x="1930" y="27590"/>
                    <a:pt x="2149" y="26494"/>
                  </a:cubicBezTo>
                  <a:cubicBezTo>
                    <a:pt x="2487" y="24799"/>
                    <a:pt x="3051" y="25363"/>
                    <a:pt x="3506" y="25138"/>
                  </a:cubicBezTo>
                  <a:cubicBezTo>
                    <a:pt x="3957" y="24912"/>
                    <a:pt x="3280" y="24687"/>
                    <a:pt x="2261" y="24344"/>
                  </a:cubicBezTo>
                  <a:cubicBezTo>
                    <a:pt x="2123" y="24298"/>
                    <a:pt x="1987" y="24275"/>
                    <a:pt x="1855" y="24275"/>
                  </a:cubicBezTo>
                  <a:cubicBezTo>
                    <a:pt x="1016" y="24275"/>
                    <a:pt x="337" y="25212"/>
                    <a:pt x="228" y="27171"/>
                  </a:cubicBezTo>
                  <a:cubicBezTo>
                    <a:pt x="1" y="31282"/>
                    <a:pt x="4012" y="34458"/>
                    <a:pt x="7701" y="34458"/>
                  </a:cubicBezTo>
                  <a:cubicBezTo>
                    <a:pt x="9485" y="34458"/>
                    <a:pt x="11193" y="33715"/>
                    <a:pt x="12311" y="31976"/>
                  </a:cubicBezTo>
                  <a:cubicBezTo>
                    <a:pt x="13708" y="29650"/>
                    <a:pt x="12473" y="25609"/>
                    <a:pt x="11864" y="22691"/>
                  </a:cubicBezTo>
                  <a:cubicBezTo>
                    <a:pt x="11667" y="21747"/>
                    <a:pt x="11550" y="20595"/>
                    <a:pt x="11479" y="19614"/>
                  </a:cubicBezTo>
                  <a:cubicBezTo>
                    <a:pt x="12406" y="19472"/>
                    <a:pt x="13625" y="19084"/>
                    <a:pt x="14297" y="18186"/>
                  </a:cubicBezTo>
                  <a:cubicBezTo>
                    <a:pt x="14920" y="17360"/>
                    <a:pt x="15383" y="16454"/>
                    <a:pt x="15667" y="15824"/>
                  </a:cubicBezTo>
                  <a:cubicBezTo>
                    <a:pt x="16076" y="15832"/>
                    <a:pt x="16502" y="15853"/>
                    <a:pt x="16965" y="15899"/>
                  </a:cubicBezTo>
                  <a:cubicBezTo>
                    <a:pt x="17098" y="15912"/>
                    <a:pt x="17229" y="15919"/>
                    <a:pt x="17357" y="15919"/>
                  </a:cubicBezTo>
                  <a:cubicBezTo>
                    <a:pt x="21703" y="15919"/>
                    <a:pt x="23022" y="8447"/>
                    <a:pt x="23022" y="8447"/>
                  </a:cubicBezTo>
                  <a:cubicBezTo>
                    <a:pt x="23022" y="8447"/>
                    <a:pt x="25348" y="12872"/>
                    <a:pt x="26049" y="14504"/>
                  </a:cubicBezTo>
                  <a:lnTo>
                    <a:pt x="26746" y="16132"/>
                  </a:lnTo>
                  <a:cubicBezTo>
                    <a:pt x="26746" y="16132"/>
                    <a:pt x="26767" y="16135"/>
                    <a:pt x="26806" y="16135"/>
                  </a:cubicBezTo>
                  <a:cubicBezTo>
                    <a:pt x="27139" y="16135"/>
                    <a:pt x="28805" y="15948"/>
                    <a:pt x="30471" y="12408"/>
                  </a:cubicBezTo>
                  <a:cubicBezTo>
                    <a:pt x="32336" y="8447"/>
                    <a:pt x="30240" y="2160"/>
                    <a:pt x="25816" y="1462"/>
                  </a:cubicBezTo>
                  <a:cubicBezTo>
                    <a:pt x="21390" y="766"/>
                    <a:pt x="19061" y="766"/>
                    <a:pt x="19061" y="766"/>
                  </a:cubicBezTo>
                  <a:cubicBezTo>
                    <a:pt x="19061" y="766"/>
                    <a:pt x="17437" y="0"/>
                    <a:pt x="14863"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0" name="Google Shape;2080;p57"/>
            <p:cNvSpPr/>
            <p:nvPr/>
          </p:nvSpPr>
          <p:spPr>
            <a:xfrm>
              <a:off x="3135525" y="1839010"/>
              <a:ext cx="530429" cy="579552"/>
            </a:xfrm>
            <a:custGeom>
              <a:avLst/>
              <a:gdLst/>
              <a:ahLst/>
              <a:cxnLst/>
              <a:rect l="l" t="t" r="r" b="b"/>
              <a:pathLst>
                <a:path w="32084" h="35050" extrusionOk="0">
                  <a:moveTo>
                    <a:pt x="15127" y="595"/>
                  </a:moveTo>
                  <a:cubicBezTo>
                    <a:pt x="17603" y="595"/>
                    <a:pt x="19182" y="1313"/>
                    <a:pt x="19208" y="1326"/>
                  </a:cubicBezTo>
                  <a:cubicBezTo>
                    <a:pt x="19246" y="1343"/>
                    <a:pt x="19288" y="1351"/>
                    <a:pt x="19330" y="1351"/>
                  </a:cubicBezTo>
                  <a:cubicBezTo>
                    <a:pt x="19355" y="1351"/>
                    <a:pt x="21692" y="1359"/>
                    <a:pt x="26039" y="2049"/>
                  </a:cubicBezTo>
                  <a:cubicBezTo>
                    <a:pt x="27704" y="2311"/>
                    <a:pt x="29149" y="3443"/>
                    <a:pt x="30096" y="5238"/>
                  </a:cubicBezTo>
                  <a:cubicBezTo>
                    <a:pt x="31311" y="7530"/>
                    <a:pt x="31466" y="10482"/>
                    <a:pt x="30476" y="12581"/>
                  </a:cubicBezTo>
                  <a:cubicBezTo>
                    <a:pt x="29052" y="15608"/>
                    <a:pt x="27659" y="16063"/>
                    <a:pt x="27203" y="16130"/>
                  </a:cubicBezTo>
                  <a:lnTo>
                    <a:pt x="26586" y="14685"/>
                  </a:lnTo>
                  <a:cubicBezTo>
                    <a:pt x="25888" y="13066"/>
                    <a:pt x="23642" y="8791"/>
                    <a:pt x="23546" y="8611"/>
                  </a:cubicBezTo>
                  <a:cubicBezTo>
                    <a:pt x="23494" y="8515"/>
                    <a:pt x="23389" y="8454"/>
                    <a:pt x="23284" y="8454"/>
                  </a:cubicBezTo>
                  <a:cubicBezTo>
                    <a:pt x="23271" y="8454"/>
                    <a:pt x="23258" y="8455"/>
                    <a:pt x="23245" y="8457"/>
                  </a:cubicBezTo>
                  <a:cubicBezTo>
                    <a:pt x="23120" y="8478"/>
                    <a:pt x="23025" y="8573"/>
                    <a:pt x="23004" y="8695"/>
                  </a:cubicBezTo>
                  <a:cubicBezTo>
                    <a:pt x="22991" y="8772"/>
                    <a:pt x="21678" y="15927"/>
                    <a:pt x="17623" y="15927"/>
                  </a:cubicBezTo>
                  <a:cubicBezTo>
                    <a:pt x="17506" y="15927"/>
                    <a:pt x="17386" y="15921"/>
                    <a:pt x="17264" y="15908"/>
                  </a:cubicBezTo>
                  <a:cubicBezTo>
                    <a:pt x="16842" y="15867"/>
                    <a:pt x="16412" y="15842"/>
                    <a:pt x="15944" y="15829"/>
                  </a:cubicBezTo>
                  <a:cubicBezTo>
                    <a:pt x="15939" y="15829"/>
                    <a:pt x="15933" y="15829"/>
                    <a:pt x="15928" y="15829"/>
                  </a:cubicBezTo>
                  <a:cubicBezTo>
                    <a:pt x="15820" y="15829"/>
                    <a:pt x="15716" y="15902"/>
                    <a:pt x="15673" y="16001"/>
                  </a:cubicBezTo>
                  <a:cubicBezTo>
                    <a:pt x="15397" y="16606"/>
                    <a:pt x="14942" y="17500"/>
                    <a:pt x="14333" y="18313"/>
                  </a:cubicBezTo>
                  <a:cubicBezTo>
                    <a:pt x="13661" y="19211"/>
                    <a:pt x="12399" y="19519"/>
                    <a:pt x="11703" y="19625"/>
                  </a:cubicBezTo>
                  <a:cubicBezTo>
                    <a:pt x="11557" y="19650"/>
                    <a:pt x="11447" y="19783"/>
                    <a:pt x="11457" y="19933"/>
                  </a:cubicBezTo>
                  <a:cubicBezTo>
                    <a:pt x="11548" y="21194"/>
                    <a:pt x="11682" y="22242"/>
                    <a:pt x="11848" y="23047"/>
                  </a:cubicBezTo>
                  <a:cubicBezTo>
                    <a:pt x="11936" y="23465"/>
                    <a:pt x="12037" y="23908"/>
                    <a:pt x="12137" y="24367"/>
                  </a:cubicBezTo>
                  <a:cubicBezTo>
                    <a:pt x="12730" y="26980"/>
                    <a:pt x="13468" y="30228"/>
                    <a:pt x="12337" y="32119"/>
                  </a:cubicBezTo>
                  <a:cubicBezTo>
                    <a:pt x="11230" y="33838"/>
                    <a:pt x="9561" y="34458"/>
                    <a:pt x="7951" y="34458"/>
                  </a:cubicBezTo>
                  <a:cubicBezTo>
                    <a:pt x="7219" y="34458"/>
                    <a:pt x="6500" y="34330"/>
                    <a:pt x="5850" y="34118"/>
                  </a:cubicBezTo>
                  <a:cubicBezTo>
                    <a:pt x="3278" y="33284"/>
                    <a:pt x="602" y="30854"/>
                    <a:pt x="786" y="27485"/>
                  </a:cubicBezTo>
                  <a:cubicBezTo>
                    <a:pt x="857" y="26245"/>
                    <a:pt x="1178" y="25344"/>
                    <a:pt x="1671" y="25010"/>
                  </a:cubicBezTo>
                  <a:cubicBezTo>
                    <a:pt x="1809" y="24914"/>
                    <a:pt x="1963" y="24864"/>
                    <a:pt x="2126" y="24864"/>
                  </a:cubicBezTo>
                  <a:cubicBezTo>
                    <a:pt x="2226" y="24864"/>
                    <a:pt x="2330" y="24885"/>
                    <a:pt x="2439" y="24918"/>
                  </a:cubicBezTo>
                  <a:cubicBezTo>
                    <a:pt x="2723" y="25014"/>
                    <a:pt x="3052" y="25122"/>
                    <a:pt x="3299" y="25218"/>
                  </a:cubicBezTo>
                  <a:cubicBezTo>
                    <a:pt x="2823" y="25255"/>
                    <a:pt x="2389" y="25452"/>
                    <a:pt x="2135" y="26733"/>
                  </a:cubicBezTo>
                  <a:cubicBezTo>
                    <a:pt x="1959" y="27602"/>
                    <a:pt x="2372" y="28378"/>
                    <a:pt x="3191" y="28708"/>
                  </a:cubicBezTo>
                  <a:cubicBezTo>
                    <a:pt x="3435" y="28806"/>
                    <a:pt x="3684" y="28853"/>
                    <a:pt x="3926" y="28853"/>
                  </a:cubicBezTo>
                  <a:cubicBezTo>
                    <a:pt x="4512" y="28853"/>
                    <a:pt x="5055" y="28577"/>
                    <a:pt x="5374" y="28078"/>
                  </a:cubicBezTo>
                  <a:cubicBezTo>
                    <a:pt x="6493" y="26320"/>
                    <a:pt x="5695" y="23912"/>
                    <a:pt x="5052" y="21974"/>
                  </a:cubicBezTo>
                  <a:cubicBezTo>
                    <a:pt x="4927" y="21603"/>
                    <a:pt x="4810" y="21248"/>
                    <a:pt x="4719" y="20922"/>
                  </a:cubicBezTo>
                  <a:cubicBezTo>
                    <a:pt x="3040" y="15174"/>
                    <a:pt x="2297" y="4629"/>
                    <a:pt x="10125" y="1565"/>
                  </a:cubicBezTo>
                  <a:cubicBezTo>
                    <a:pt x="12003" y="830"/>
                    <a:pt x="13712" y="595"/>
                    <a:pt x="15127" y="595"/>
                  </a:cubicBezTo>
                  <a:close/>
                  <a:moveTo>
                    <a:pt x="15153" y="0"/>
                  </a:moveTo>
                  <a:cubicBezTo>
                    <a:pt x="13676" y="0"/>
                    <a:pt x="11890" y="249"/>
                    <a:pt x="9912" y="1022"/>
                  </a:cubicBezTo>
                  <a:cubicBezTo>
                    <a:pt x="1696" y="4240"/>
                    <a:pt x="2430" y="15145"/>
                    <a:pt x="4158" y="21081"/>
                  </a:cubicBezTo>
                  <a:cubicBezTo>
                    <a:pt x="4255" y="21415"/>
                    <a:pt x="4376" y="21779"/>
                    <a:pt x="4501" y="22158"/>
                  </a:cubicBezTo>
                  <a:cubicBezTo>
                    <a:pt x="5102" y="23978"/>
                    <a:pt x="5854" y="26241"/>
                    <a:pt x="4885" y="27765"/>
                  </a:cubicBezTo>
                  <a:cubicBezTo>
                    <a:pt x="4653" y="28126"/>
                    <a:pt x="4287" y="28267"/>
                    <a:pt x="3930" y="28267"/>
                  </a:cubicBezTo>
                  <a:cubicBezTo>
                    <a:pt x="3747" y="28267"/>
                    <a:pt x="3566" y="28230"/>
                    <a:pt x="3407" y="28166"/>
                  </a:cubicBezTo>
                  <a:cubicBezTo>
                    <a:pt x="2973" y="27995"/>
                    <a:pt x="2560" y="27556"/>
                    <a:pt x="2702" y="26847"/>
                  </a:cubicBezTo>
                  <a:cubicBezTo>
                    <a:pt x="2911" y="25816"/>
                    <a:pt x="3132" y="25807"/>
                    <a:pt x="3416" y="25794"/>
                  </a:cubicBezTo>
                  <a:cubicBezTo>
                    <a:pt x="3557" y="25790"/>
                    <a:pt x="3729" y="25781"/>
                    <a:pt x="3904" y="25694"/>
                  </a:cubicBezTo>
                  <a:cubicBezTo>
                    <a:pt x="4168" y="25561"/>
                    <a:pt x="4214" y="25386"/>
                    <a:pt x="4205" y="25260"/>
                  </a:cubicBezTo>
                  <a:cubicBezTo>
                    <a:pt x="4180" y="24889"/>
                    <a:pt x="3692" y="24725"/>
                    <a:pt x="2623" y="24367"/>
                  </a:cubicBezTo>
                  <a:cubicBezTo>
                    <a:pt x="2453" y="24311"/>
                    <a:pt x="2286" y="24284"/>
                    <a:pt x="2124" y="24284"/>
                  </a:cubicBezTo>
                  <a:cubicBezTo>
                    <a:pt x="1846" y="24284"/>
                    <a:pt x="1582" y="24364"/>
                    <a:pt x="1345" y="24525"/>
                  </a:cubicBezTo>
                  <a:cubicBezTo>
                    <a:pt x="682" y="24976"/>
                    <a:pt x="289" y="25987"/>
                    <a:pt x="206" y="27452"/>
                  </a:cubicBezTo>
                  <a:cubicBezTo>
                    <a:pt x="0" y="31130"/>
                    <a:pt x="2894" y="33772"/>
                    <a:pt x="5670" y="34670"/>
                  </a:cubicBezTo>
                  <a:cubicBezTo>
                    <a:pt x="6451" y="34924"/>
                    <a:pt x="7223" y="35049"/>
                    <a:pt x="7962" y="35049"/>
                  </a:cubicBezTo>
                  <a:cubicBezTo>
                    <a:pt x="9970" y="35049"/>
                    <a:pt x="11732" y="34132"/>
                    <a:pt x="12830" y="32424"/>
                  </a:cubicBezTo>
                  <a:cubicBezTo>
                    <a:pt x="14087" y="30328"/>
                    <a:pt x="13322" y="26951"/>
                    <a:pt x="12705" y="24237"/>
                  </a:cubicBezTo>
                  <a:cubicBezTo>
                    <a:pt x="12605" y="23783"/>
                    <a:pt x="12505" y="23344"/>
                    <a:pt x="12416" y="22931"/>
                  </a:cubicBezTo>
                  <a:cubicBezTo>
                    <a:pt x="12266" y="22205"/>
                    <a:pt x="12145" y="21273"/>
                    <a:pt x="12058" y="20155"/>
                  </a:cubicBezTo>
                  <a:cubicBezTo>
                    <a:pt x="12867" y="20000"/>
                    <a:pt x="14087" y="19612"/>
                    <a:pt x="14800" y="18660"/>
                  </a:cubicBezTo>
                  <a:cubicBezTo>
                    <a:pt x="15385" y="17879"/>
                    <a:pt x="15831" y="17040"/>
                    <a:pt x="16119" y="16418"/>
                  </a:cubicBezTo>
                  <a:cubicBezTo>
                    <a:pt x="16503" y="16430"/>
                    <a:pt x="16854" y="16452"/>
                    <a:pt x="17205" y="16485"/>
                  </a:cubicBezTo>
                  <a:cubicBezTo>
                    <a:pt x="17355" y="16502"/>
                    <a:pt x="17497" y="16510"/>
                    <a:pt x="17634" y="16510"/>
                  </a:cubicBezTo>
                  <a:cubicBezTo>
                    <a:pt x="21333" y="16510"/>
                    <a:pt x="22920" y="11571"/>
                    <a:pt x="23404" y="9592"/>
                  </a:cubicBezTo>
                  <a:cubicBezTo>
                    <a:pt x="24089" y="10908"/>
                    <a:pt x="25534" y="13704"/>
                    <a:pt x="26051" y="14916"/>
                  </a:cubicBezTo>
                  <a:lnTo>
                    <a:pt x="26748" y="16544"/>
                  </a:lnTo>
                  <a:cubicBezTo>
                    <a:pt x="26790" y="16639"/>
                    <a:pt x="26877" y="16706"/>
                    <a:pt x="26977" y="16719"/>
                  </a:cubicBezTo>
                  <a:cubicBezTo>
                    <a:pt x="26986" y="16720"/>
                    <a:pt x="27018" y="16724"/>
                    <a:pt x="27070" y="16724"/>
                  </a:cubicBezTo>
                  <a:cubicBezTo>
                    <a:pt x="27497" y="16724"/>
                    <a:pt x="29283" y="16486"/>
                    <a:pt x="31002" y="12828"/>
                  </a:cubicBezTo>
                  <a:cubicBezTo>
                    <a:pt x="32083" y="10536"/>
                    <a:pt x="31929" y="7451"/>
                    <a:pt x="30609" y="4966"/>
                  </a:cubicBezTo>
                  <a:cubicBezTo>
                    <a:pt x="29574" y="3005"/>
                    <a:pt x="27979" y="1765"/>
                    <a:pt x="26131" y="1473"/>
                  </a:cubicBezTo>
                  <a:cubicBezTo>
                    <a:pt x="22077" y="833"/>
                    <a:pt x="19802" y="775"/>
                    <a:pt x="19397" y="771"/>
                  </a:cubicBezTo>
                  <a:cubicBezTo>
                    <a:pt x="19064" y="625"/>
                    <a:pt x="17496" y="0"/>
                    <a:pt x="15153"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1" name="Google Shape;2081;p57"/>
            <p:cNvSpPr/>
            <p:nvPr/>
          </p:nvSpPr>
          <p:spPr>
            <a:xfrm>
              <a:off x="3513718" y="1949853"/>
              <a:ext cx="105610" cy="152486"/>
            </a:xfrm>
            <a:custGeom>
              <a:avLst/>
              <a:gdLst/>
              <a:ahLst/>
              <a:cxnLst/>
              <a:rect l="l" t="t" r="r" b="b"/>
              <a:pathLst>
                <a:path w="6388" h="9222" extrusionOk="0">
                  <a:moveTo>
                    <a:pt x="166" y="0"/>
                  </a:moveTo>
                  <a:cubicBezTo>
                    <a:pt x="106" y="0"/>
                    <a:pt x="49" y="36"/>
                    <a:pt x="30" y="96"/>
                  </a:cubicBezTo>
                  <a:cubicBezTo>
                    <a:pt x="0" y="175"/>
                    <a:pt x="42" y="254"/>
                    <a:pt x="117" y="283"/>
                  </a:cubicBezTo>
                  <a:cubicBezTo>
                    <a:pt x="176" y="300"/>
                    <a:pt x="5744" y="2254"/>
                    <a:pt x="5916" y="5510"/>
                  </a:cubicBezTo>
                  <a:cubicBezTo>
                    <a:pt x="6082" y="8657"/>
                    <a:pt x="5319" y="8933"/>
                    <a:pt x="5319" y="8933"/>
                  </a:cubicBezTo>
                  <a:cubicBezTo>
                    <a:pt x="5240" y="8950"/>
                    <a:pt x="5189" y="9025"/>
                    <a:pt x="5201" y="9104"/>
                  </a:cubicBezTo>
                  <a:cubicBezTo>
                    <a:pt x="5218" y="9175"/>
                    <a:pt x="5277" y="9222"/>
                    <a:pt x="5348" y="9222"/>
                  </a:cubicBezTo>
                  <a:lnTo>
                    <a:pt x="5373" y="9222"/>
                  </a:lnTo>
                  <a:cubicBezTo>
                    <a:pt x="5477" y="9200"/>
                    <a:pt x="6388" y="8917"/>
                    <a:pt x="6203" y="5497"/>
                  </a:cubicBezTo>
                  <a:cubicBezTo>
                    <a:pt x="6024" y="2045"/>
                    <a:pt x="451" y="87"/>
                    <a:pt x="213" y="8"/>
                  </a:cubicBezTo>
                  <a:cubicBezTo>
                    <a:pt x="197" y="3"/>
                    <a:pt x="181" y="0"/>
                    <a:pt x="16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2" name="Google Shape;2082;p57"/>
            <p:cNvSpPr/>
            <p:nvPr/>
          </p:nvSpPr>
          <p:spPr>
            <a:xfrm>
              <a:off x="3501979" y="1925780"/>
              <a:ext cx="123564" cy="46579"/>
            </a:xfrm>
            <a:custGeom>
              <a:avLst/>
              <a:gdLst/>
              <a:ahLst/>
              <a:cxnLst/>
              <a:rect l="l" t="t" r="r" b="b"/>
              <a:pathLst>
                <a:path w="7474" h="2817" extrusionOk="0">
                  <a:moveTo>
                    <a:pt x="2231" y="1"/>
                  </a:moveTo>
                  <a:cubicBezTo>
                    <a:pt x="1048" y="1"/>
                    <a:pt x="149" y="202"/>
                    <a:pt x="125" y="207"/>
                  </a:cubicBezTo>
                  <a:cubicBezTo>
                    <a:pt x="50" y="228"/>
                    <a:pt x="0" y="304"/>
                    <a:pt x="21" y="383"/>
                  </a:cubicBezTo>
                  <a:cubicBezTo>
                    <a:pt x="36" y="450"/>
                    <a:pt x="94" y="496"/>
                    <a:pt x="157" y="496"/>
                  </a:cubicBezTo>
                  <a:cubicBezTo>
                    <a:pt x="169" y="496"/>
                    <a:pt x="181" y="494"/>
                    <a:pt x="192" y="491"/>
                  </a:cubicBezTo>
                  <a:cubicBezTo>
                    <a:pt x="214" y="486"/>
                    <a:pt x="1093" y="289"/>
                    <a:pt x="2242" y="289"/>
                  </a:cubicBezTo>
                  <a:cubicBezTo>
                    <a:pt x="3914" y="289"/>
                    <a:pt x="6160" y="706"/>
                    <a:pt x="7177" y="2737"/>
                  </a:cubicBezTo>
                  <a:cubicBezTo>
                    <a:pt x="7202" y="2787"/>
                    <a:pt x="7252" y="2816"/>
                    <a:pt x="7306" y="2816"/>
                  </a:cubicBezTo>
                  <a:cubicBezTo>
                    <a:pt x="7327" y="2816"/>
                    <a:pt x="7352" y="2812"/>
                    <a:pt x="7373" y="2804"/>
                  </a:cubicBezTo>
                  <a:cubicBezTo>
                    <a:pt x="7443" y="2766"/>
                    <a:pt x="7473" y="2679"/>
                    <a:pt x="7435" y="2608"/>
                  </a:cubicBezTo>
                  <a:cubicBezTo>
                    <a:pt x="6352" y="441"/>
                    <a:pt x="3981" y="1"/>
                    <a:pt x="223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3" name="Google Shape;2083;p57"/>
            <p:cNvSpPr/>
            <p:nvPr/>
          </p:nvSpPr>
          <p:spPr>
            <a:xfrm>
              <a:off x="3224708" y="1870077"/>
              <a:ext cx="280441" cy="350443"/>
            </a:xfrm>
            <a:custGeom>
              <a:avLst/>
              <a:gdLst/>
              <a:ahLst/>
              <a:cxnLst/>
              <a:rect l="l" t="t" r="r" b="b"/>
              <a:pathLst>
                <a:path w="16963" h="21194" extrusionOk="0">
                  <a:moveTo>
                    <a:pt x="10320" y="1"/>
                  </a:moveTo>
                  <a:cubicBezTo>
                    <a:pt x="10267" y="1"/>
                    <a:pt x="10215" y="29"/>
                    <a:pt x="10191" y="82"/>
                  </a:cubicBezTo>
                  <a:cubicBezTo>
                    <a:pt x="10153" y="153"/>
                    <a:pt x="10182" y="241"/>
                    <a:pt x="10254" y="274"/>
                  </a:cubicBezTo>
                  <a:cubicBezTo>
                    <a:pt x="10308" y="303"/>
                    <a:pt x="15572" y="2958"/>
                    <a:pt x="16436" y="5376"/>
                  </a:cubicBezTo>
                  <a:cubicBezTo>
                    <a:pt x="16662" y="6006"/>
                    <a:pt x="16516" y="6854"/>
                    <a:pt x="16019" y="7831"/>
                  </a:cubicBezTo>
                  <a:cubicBezTo>
                    <a:pt x="14829" y="10168"/>
                    <a:pt x="11899" y="12773"/>
                    <a:pt x="9745" y="13407"/>
                  </a:cubicBezTo>
                  <a:cubicBezTo>
                    <a:pt x="8483" y="13775"/>
                    <a:pt x="7369" y="13804"/>
                    <a:pt x="6288" y="13829"/>
                  </a:cubicBezTo>
                  <a:cubicBezTo>
                    <a:pt x="4839" y="13867"/>
                    <a:pt x="3474" y="13900"/>
                    <a:pt x="2192" y="14856"/>
                  </a:cubicBezTo>
                  <a:cubicBezTo>
                    <a:pt x="1" y="16501"/>
                    <a:pt x="852" y="20889"/>
                    <a:pt x="890" y="21077"/>
                  </a:cubicBezTo>
                  <a:cubicBezTo>
                    <a:pt x="903" y="21147"/>
                    <a:pt x="961" y="21193"/>
                    <a:pt x="1032" y="21193"/>
                  </a:cubicBezTo>
                  <a:cubicBezTo>
                    <a:pt x="1040" y="21193"/>
                    <a:pt x="1049" y="21193"/>
                    <a:pt x="1057" y="21189"/>
                  </a:cubicBezTo>
                  <a:cubicBezTo>
                    <a:pt x="1136" y="21177"/>
                    <a:pt x="1190" y="21097"/>
                    <a:pt x="1174" y="21018"/>
                  </a:cubicBezTo>
                  <a:cubicBezTo>
                    <a:pt x="1165" y="20977"/>
                    <a:pt x="322" y="16626"/>
                    <a:pt x="2367" y="15091"/>
                  </a:cubicBezTo>
                  <a:cubicBezTo>
                    <a:pt x="3574" y="14189"/>
                    <a:pt x="4835" y="14155"/>
                    <a:pt x="6296" y="14122"/>
                  </a:cubicBezTo>
                  <a:cubicBezTo>
                    <a:pt x="7344" y="14097"/>
                    <a:pt x="8529" y="14068"/>
                    <a:pt x="9824" y="13683"/>
                  </a:cubicBezTo>
                  <a:cubicBezTo>
                    <a:pt x="12045" y="13032"/>
                    <a:pt x="15059" y="10356"/>
                    <a:pt x="16278" y="7960"/>
                  </a:cubicBezTo>
                  <a:cubicBezTo>
                    <a:pt x="16812" y="6912"/>
                    <a:pt x="16962" y="5985"/>
                    <a:pt x="16708" y="5280"/>
                  </a:cubicBezTo>
                  <a:cubicBezTo>
                    <a:pt x="15806" y="2750"/>
                    <a:pt x="10604" y="128"/>
                    <a:pt x="10383" y="16"/>
                  </a:cubicBezTo>
                  <a:cubicBezTo>
                    <a:pt x="10363" y="5"/>
                    <a:pt x="10342" y="1"/>
                    <a:pt x="1032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4" name="Google Shape;2084;p57"/>
            <p:cNvSpPr/>
            <p:nvPr/>
          </p:nvSpPr>
          <p:spPr>
            <a:xfrm>
              <a:off x="3189094" y="1932096"/>
              <a:ext cx="270918" cy="205728"/>
            </a:xfrm>
            <a:custGeom>
              <a:avLst/>
              <a:gdLst/>
              <a:ahLst/>
              <a:cxnLst/>
              <a:rect l="l" t="t" r="r" b="b"/>
              <a:pathLst>
                <a:path w="16387" h="12442" extrusionOk="0">
                  <a:moveTo>
                    <a:pt x="16218" y="0"/>
                  </a:moveTo>
                  <a:cubicBezTo>
                    <a:pt x="16152" y="0"/>
                    <a:pt x="16095" y="50"/>
                    <a:pt x="16082" y="118"/>
                  </a:cubicBezTo>
                  <a:cubicBezTo>
                    <a:pt x="16078" y="143"/>
                    <a:pt x="15522" y="2760"/>
                    <a:pt x="12215" y="4847"/>
                  </a:cubicBezTo>
                  <a:cubicBezTo>
                    <a:pt x="10475" y="5949"/>
                    <a:pt x="8909" y="5991"/>
                    <a:pt x="7398" y="6037"/>
                  </a:cubicBezTo>
                  <a:cubicBezTo>
                    <a:pt x="6016" y="6074"/>
                    <a:pt x="4593" y="6116"/>
                    <a:pt x="3111" y="6989"/>
                  </a:cubicBezTo>
                  <a:cubicBezTo>
                    <a:pt x="1" y="8818"/>
                    <a:pt x="1428" y="12316"/>
                    <a:pt x="1440" y="12353"/>
                  </a:cubicBezTo>
                  <a:cubicBezTo>
                    <a:pt x="1466" y="12408"/>
                    <a:pt x="1520" y="12442"/>
                    <a:pt x="1579" y="12442"/>
                  </a:cubicBezTo>
                  <a:cubicBezTo>
                    <a:pt x="1595" y="12442"/>
                    <a:pt x="1616" y="12437"/>
                    <a:pt x="1633" y="12429"/>
                  </a:cubicBezTo>
                  <a:cubicBezTo>
                    <a:pt x="1708" y="12400"/>
                    <a:pt x="1741" y="12311"/>
                    <a:pt x="1712" y="12241"/>
                  </a:cubicBezTo>
                  <a:cubicBezTo>
                    <a:pt x="1695" y="12207"/>
                    <a:pt x="363" y="8943"/>
                    <a:pt x="3257" y="7240"/>
                  </a:cubicBezTo>
                  <a:cubicBezTo>
                    <a:pt x="4672" y="6409"/>
                    <a:pt x="5999" y="6367"/>
                    <a:pt x="7406" y="6330"/>
                  </a:cubicBezTo>
                  <a:cubicBezTo>
                    <a:pt x="8959" y="6284"/>
                    <a:pt x="10562" y="6238"/>
                    <a:pt x="12375" y="5093"/>
                  </a:cubicBezTo>
                  <a:cubicBezTo>
                    <a:pt x="15781" y="2939"/>
                    <a:pt x="16344" y="288"/>
                    <a:pt x="16369" y="176"/>
                  </a:cubicBezTo>
                  <a:cubicBezTo>
                    <a:pt x="16386" y="97"/>
                    <a:pt x="16332" y="22"/>
                    <a:pt x="16253" y="5"/>
                  </a:cubicBezTo>
                  <a:cubicBezTo>
                    <a:pt x="16241" y="2"/>
                    <a:pt x="16229" y="0"/>
                    <a:pt x="162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5" name="Google Shape;2085;p57"/>
            <p:cNvSpPr/>
            <p:nvPr/>
          </p:nvSpPr>
          <p:spPr>
            <a:xfrm>
              <a:off x="3253444" y="2131759"/>
              <a:ext cx="91507" cy="95308"/>
            </a:xfrm>
            <a:custGeom>
              <a:avLst/>
              <a:gdLst/>
              <a:ahLst/>
              <a:cxnLst/>
              <a:rect l="l" t="t" r="r" b="b"/>
              <a:pathLst>
                <a:path w="5535" h="5764" extrusionOk="0">
                  <a:moveTo>
                    <a:pt x="2613" y="0"/>
                  </a:moveTo>
                  <a:cubicBezTo>
                    <a:pt x="2337" y="0"/>
                    <a:pt x="2055" y="103"/>
                    <a:pt x="1774" y="345"/>
                  </a:cubicBezTo>
                  <a:cubicBezTo>
                    <a:pt x="1" y="1862"/>
                    <a:pt x="2755" y="5763"/>
                    <a:pt x="4877" y="5763"/>
                  </a:cubicBezTo>
                  <a:cubicBezTo>
                    <a:pt x="5009" y="5763"/>
                    <a:pt x="5138" y="5748"/>
                    <a:pt x="5263" y="5717"/>
                  </a:cubicBezTo>
                  <a:lnTo>
                    <a:pt x="5535" y="3300"/>
                  </a:lnTo>
                  <a:cubicBezTo>
                    <a:pt x="5535" y="3300"/>
                    <a:pt x="4175" y="0"/>
                    <a:pt x="2613" y="0"/>
                  </a:cubicBez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6" name="Google Shape;2086;p57"/>
            <p:cNvSpPr/>
            <p:nvPr/>
          </p:nvSpPr>
          <p:spPr>
            <a:xfrm>
              <a:off x="3264951" y="2126931"/>
              <a:ext cx="85456" cy="104964"/>
            </a:xfrm>
            <a:custGeom>
              <a:avLst/>
              <a:gdLst/>
              <a:ahLst/>
              <a:cxnLst/>
              <a:rect l="l" t="t" r="r" b="b"/>
              <a:pathLst>
                <a:path w="5169" h="6348" extrusionOk="0">
                  <a:moveTo>
                    <a:pt x="1911" y="1"/>
                  </a:moveTo>
                  <a:cubicBezTo>
                    <a:pt x="1552" y="1"/>
                    <a:pt x="1208" y="140"/>
                    <a:pt x="885" y="415"/>
                  </a:cubicBezTo>
                  <a:cubicBezTo>
                    <a:pt x="76" y="1113"/>
                    <a:pt x="1" y="2327"/>
                    <a:pt x="689" y="3658"/>
                  </a:cubicBezTo>
                  <a:cubicBezTo>
                    <a:pt x="1403" y="5041"/>
                    <a:pt x="2873" y="6348"/>
                    <a:pt x="4192" y="6348"/>
                  </a:cubicBezTo>
                  <a:cubicBezTo>
                    <a:pt x="4342" y="6348"/>
                    <a:pt x="4492" y="6331"/>
                    <a:pt x="4638" y="6293"/>
                  </a:cubicBezTo>
                  <a:cubicBezTo>
                    <a:pt x="4793" y="6255"/>
                    <a:pt x="4889" y="6097"/>
                    <a:pt x="4852" y="5938"/>
                  </a:cubicBezTo>
                  <a:cubicBezTo>
                    <a:pt x="4816" y="5808"/>
                    <a:pt x="4702" y="5719"/>
                    <a:pt x="4572" y="5719"/>
                  </a:cubicBezTo>
                  <a:cubicBezTo>
                    <a:pt x="4547" y="5719"/>
                    <a:pt x="4522" y="5723"/>
                    <a:pt x="4496" y="5729"/>
                  </a:cubicBezTo>
                  <a:cubicBezTo>
                    <a:pt x="4394" y="5755"/>
                    <a:pt x="4289" y="5767"/>
                    <a:pt x="4181" y="5767"/>
                  </a:cubicBezTo>
                  <a:cubicBezTo>
                    <a:pt x="3128" y="5767"/>
                    <a:pt x="1839" y="4619"/>
                    <a:pt x="1207" y="3396"/>
                  </a:cubicBezTo>
                  <a:cubicBezTo>
                    <a:pt x="998" y="2991"/>
                    <a:pt x="384" y="1613"/>
                    <a:pt x="1265" y="858"/>
                  </a:cubicBezTo>
                  <a:cubicBezTo>
                    <a:pt x="1481" y="674"/>
                    <a:pt x="1696" y="583"/>
                    <a:pt x="1921" y="583"/>
                  </a:cubicBezTo>
                  <a:cubicBezTo>
                    <a:pt x="1988" y="583"/>
                    <a:pt x="2056" y="591"/>
                    <a:pt x="2126" y="608"/>
                  </a:cubicBezTo>
                  <a:cubicBezTo>
                    <a:pt x="3186" y="866"/>
                    <a:pt x="4251" y="2928"/>
                    <a:pt x="4567" y="3704"/>
                  </a:cubicBezTo>
                  <a:cubicBezTo>
                    <a:pt x="4616" y="3816"/>
                    <a:pt x="4727" y="3884"/>
                    <a:pt x="4841" y="3884"/>
                  </a:cubicBezTo>
                  <a:cubicBezTo>
                    <a:pt x="4877" y="3884"/>
                    <a:pt x="4913" y="3878"/>
                    <a:pt x="4947" y="3864"/>
                  </a:cubicBezTo>
                  <a:cubicBezTo>
                    <a:pt x="5097" y="3801"/>
                    <a:pt x="5168" y="3629"/>
                    <a:pt x="5106" y="3483"/>
                  </a:cubicBezTo>
                  <a:cubicBezTo>
                    <a:pt x="5056" y="3358"/>
                    <a:pt x="3829" y="419"/>
                    <a:pt x="2259" y="43"/>
                  </a:cubicBezTo>
                  <a:cubicBezTo>
                    <a:pt x="2142" y="15"/>
                    <a:pt x="2026" y="1"/>
                    <a:pt x="1911"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7" name="Google Shape;2087;p57"/>
            <p:cNvSpPr/>
            <p:nvPr/>
          </p:nvSpPr>
          <p:spPr>
            <a:xfrm>
              <a:off x="3618691" y="3023713"/>
              <a:ext cx="157588" cy="89554"/>
            </a:xfrm>
            <a:custGeom>
              <a:avLst/>
              <a:gdLst/>
              <a:ahLst/>
              <a:cxnLst/>
              <a:rect l="l" t="t" r="r" b="b"/>
              <a:pathLst>
                <a:path w="9532" h="5416" extrusionOk="0">
                  <a:moveTo>
                    <a:pt x="4768" y="1"/>
                  </a:moveTo>
                  <a:cubicBezTo>
                    <a:pt x="2134" y="1"/>
                    <a:pt x="1" y="1215"/>
                    <a:pt x="1" y="2710"/>
                  </a:cubicBezTo>
                  <a:cubicBezTo>
                    <a:pt x="1" y="4205"/>
                    <a:pt x="2134" y="5415"/>
                    <a:pt x="4768" y="5415"/>
                  </a:cubicBezTo>
                  <a:cubicBezTo>
                    <a:pt x="7398" y="5415"/>
                    <a:pt x="9532" y="4205"/>
                    <a:pt x="9532" y="2710"/>
                  </a:cubicBezTo>
                  <a:cubicBezTo>
                    <a:pt x="9532" y="1215"/>
                    <a:pt x="7398" y="1"/>
                    <a:pt x="476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8" name="Google Shape;2088;p57"/>
            <p:cNvSpPr/>
            <p:nvPr/>
          </p:nvSpPr>
          <p:spPr>
            <a:xfrm>
              <a:off x="3613945" y="3018951"/>
              <a:ext cx="167160" cy="99144"/>
            </a:xfrm>
            <a:custGeom>
              <a:avLst/>
              <a:gdLst/>
              <a:ahLst/>
              <a:cxnLst/>
              <a:rect l="l" t="t" r="r" b="b"/>
              <a:pathLst>
                <a:path w="10111" h="5996" extrusionOk="0">
                  <a:moveTo>
                    <a:pt x="5055" y="580"/>
                  </a:moveTo>
                  <a:cubicBezTo>
                    <a:pt x="7480" y="580"/>
                    <a:pt x="9526" y="1687"/>
                    <a:pt x="9526" y="2998"/>
                  </a:cubicBezTo>
                  <a:cubicBezTo>
                    <a:pt x="9526" y="4308"/>
                    <a:pt x="7480" y="5415"/>
                    <a:pt x="5055" y="5415"/>
                  </a:cubicBezTo>
                  <a:cubicBezTo>
                    <a:pt x="2630" y="5415"/>
                    <a:pt x="580" y="4308"/>
                    <a:pt x="580" y="2998"/>
                  </a:cubicBezTo>
                  <a:cubicBezTo>
                    <a:pt x="580" y="1687"/>
                    <a:pt x="2630" y="580"/>
                    <a:pt x="5055" y="580"/>
                  </a:cubicBezTo>
                  <a:close/>
                  <a:moveTo>
                    <a:pt x="5055" y="0"/>
                  </a:moveTo>
                  <a:cubicBezTo>
                    <a:pt x="2220" y="0"/>
                    <a:pt x="0" y="1316"/>
                    <a:pt x="0" y="2998"/>
                  </a:cubicBezTo>
                  <a:cubicBezTo>
                    <a:pt x="0" y="4680"/>
                    <a:pt x="2220" y="5996"/>
                    <a:pt x="5055" y="5996"/>
                  </a:cubicBezTo>
                  <a:cubicBezTo>
                    <a:pt x="7890" y="5996"/>
                    <a:pt x="10111" y="4680"/>
                    <a:pt x="10111" y="2998"/>
                  </a:cubicBezTo>
                  <a:cubicBezTo>
                    <a:pt x="10111" y="1316"/>
                    <a:pt x="7890" y="0"/>
                    <a:pt x="5055"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9" name="Google Shape;2089;p57"/>
            <p:cNvSpPr/>
            <p:nvPr/>
          </p:nvSpPr>
          <p:spPr>
            <a:xfrm>
              <a:off x="3042142" y="2497720"/>
              <a:ext cx="518955" cy="532162"/>
            </a:xfrm>
            <a:custGeom>
              <a:avLst/>
              <a:gdLst/>
              <a:ahLst/>
              <a:cxnLst/>
              <a:rect l="l" t="t" r="r" b="b"/>
              <a:pathLst>
                <a:path w="31390" h="32184" extrusionOk="0">
                  <a:moveTo>
                    <a:pt x="6209" y="0"/>
                  </a:moveTo>
                  <a:cubicBezTo>
                    <a:pt x="5731" y="0"/>
                    <a:pt x="4971" y="191"/>
                    <a:pt x="3900" y="1000"/>
                  </a:cubicBezTo>
                  <a:cubicBezTo>
                    <a:pt x="1871" y="2532"/>
                    <a:pt x="1" y="9483"/>
                    <a:pt x="1245" y="12430"/>
                  </a:cubicBezTo>
                  <a:cubicBezTo>
                    <a:pt x="2488" y="15378"/>
                    <a:pt x="5908" y="30699"/>
                    <a:pt x="7477" y="31538"/>
                  </a:cubicBezTo>
                  <a:cubicBezTo>
                    <a:pt x="8330" y="31995"/>
                    <a:pt x="13745" y="32183"/>
                    <a:pt x="18823" y="32183"/>
                  </a:cubicBezTo>
                  <a:cubicBezTo>
                    <a:pt x="23070" y="32183"/>
                    <a:pt x="27081" y="32051"/>
                    <a:pt x="27991" y="31835"/>
                  </a:cubicBezTo>
                  <a:cubicBezTo>
                    <a:pt x="29991" y="31363"/>
                    <a:pt x="31390" y="28749"/>
                    <a:pt x="31052" y="26490"/>
                  </a:cubicBezTo>
                  <a:cubicBezTo>
                    <a:pt x="30718" y="24228"/>
                    <a:pt x="28484" y="23639"/>
                    <a:pt x="27821" y="23623"/>
                  </a:cubicBezTo>
                  <a:cubicBezTo>
                    <a:pt x="27161" y="23602"/>
                    <a:pt x="13673" y="22833"/>
                    <a:pt x="13673" y="22833"/>
                  </a:cubicBezTo>
                  <a:lnTo>
                    <a:pt x="9481" y="5124"/>
                  </a:lnTo>
                  <a:lnTo>
                    <a:pt x="6839" y="153"/>
                  </a:lnTo>
                  <a:cubicBezTo>
                    <a:pt x="6839" y="153"/>
                    <a:pt x="6636" y="0"/>
                    <a:pt x="620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0" name="Google Shape;2090;p57"/>
            <p:cNvSpPr/>
            <p:nvPr/>
          </p:nvSpPr>
          <p:spPr>
            <a:xfrm>
              <a:off x="3036703" y="2492826"/>
              <a:ext cx="529652" cy="541769"/>
            </a:xfrm>
            <a:custGeom>
              <a:avLst/>
              <a:gdLst/>
              <a:ahLst/>
              <a:cxnLst/>
              <a:rect l="l" t="t" r="r" b="b"/>
              <a:pathLst>
                <a:path w="32037" h="32765" extrusionOk="0">
                  <a:moveTo>
                    <a:pt x="6532" y="1"/>
                  </a:moveTo>
                  <a:cubicBezTo>
                    <a:pt x="5991" y="1"/>
                    <a:pt x="5174" y="215"/>
                    <a:pt x="4054" y="1062"/>
                  </a:cubicBezTo>
                  <a:cubicBezTo>
                    <a:pt x="1937" y="2665"/>
                    <a:pt x="0" y="9738"/>
                    <a:pt x="1307" y="12839"/>
                  </a:cubicBezTo>
                  <a:cubicBezTo>
                    <a:pt x="1753" y="13896"/>
                    <a:pt x="2480" y="16559"/>
                    <a:pt x="3322" y="19648"/>
                  </a:cubicBezTo>
                  <a:cubicBezTo>
                    <a:pt x="5218" y="26586"/>
                    <a:pt x="6642" y="31542"/>
                    <a:pt x="7669" y="32089"/>
                  </a:cubicBezTo>
                  <a:cubicBezTo>
                    <a:pt x="8570" y="32573"/>
                    <a:pt x="13968" y="32765"/>
                    <a:pt x="19049" y="32765"/>
                  </a:cubicBezTo>
                  <a:cubicBezTo>
                    <a:pt x="23391" y="32765"/>
                    <a:pt x="27503" y="32627"/>
                    <a:pt x="28388" y="32414"/>
                  </a:cubicBezTo>
                  <a:cubicBezTo>
                    <a:pt x="30475" y="31921"/>
                    <a:pt x="32037" y="29216"/>
                    <a:pt x="31669" y="26745"/>
                  </a:cubicBezTo>
                  <a:cubicBezTo>
                    <a:pt x="31297" y="24224"/>
                    <a:pt x="28805" y="23643"/>
                    <a:pt x="28158" y="23626"/>
                  </a:cubicBezTo>
                  <a:cubicBezTo>
                    <a:pt x="27553" y="23609"/>
                    <a:pt x="15972" y="22954"/>
                    <a:pt x="14235" y="22854"/>
                  </a:cubicBezTo>
                  <a:lnTo>
                    <a:pt x="10094" y="5354"/>
                  </a:lnTo>
                  <a:cubicBezTo>
                    <a:pt x="10062" y="5223"/>
                    <a:pt x="9944" y="5131"/>
                    <a:pt x="9815" y="5131"/>
                  </a:cubicBezTo>
                  <a:cubicBezTo>
                    <a:pt x="9792" y="5131"/>
                    <a:pt x="9768" y="5134"/>
                    <a:pt x="9744" y="5141"/>
                  </a:cubicBezTo>
                  <a:cubicBezTo>
                    <a:pt x="9589" y="5174"/>
                    <a:pt x="9493" y="5333"/>
                    <a:pt x="9526" y="5487"/>
                  </a:cubicBezTo>
                  <a:lnTo>
                    <a:pt x="13722" y="23201"/>
                  </a:lnTo>
                  <a:cubicBezTo>
                    <a:pt x="13751" y="23326"/>
                    <a:pt x="13860" y="23414"/>
                    <a:pt x="13985" y="23422"/>
                  </a:cubicBezTo>
                  <a:cubicBezTo>
                    <a:pt x="14536" y="23455"/>
                    <a:pt x="27486" y="24190"/>
                    <a:pt x="28141" y="24206"/>
                  </a:cubicBezTo>
                  <a:cubicBezTo>
                    <a:pt x="28655" y="24224"/>
                    <a:pt x="30784" y="24732"/>
                    <a:pt x="31097" y="26829"/>
                  </a:cubicBezTo>
                  <a:cubicBezTo>
                    <a:pt x="31414" y="28987"/>
                    <a:pt x="30037" y="31424"/>
                    <a:pt x="28254" y="31850"/>
                  </a:cubicBezTo>
                  <a:cubicBezTo>
                    <a:pt x="27293" y="32078"/>
                    <a:pt x="23571" y="32197"/>
                    <a:pt x="19563" y="32197"/>
                  </a:cubicBezTo>
                  <a:cubicBezTo>
                    <a:pt x="14384" y="32197"/>
                    <a:pt x="8729" y="31998"/>
                    <a:pt x="7940" y="31580"/>
                  </a:cubicBezTo>
                  <a:cubicBezTo>
                    <a:pt x="7055" y="31104"/>
                    <a:pt x="5147" y="24119"/>
                    <a:pt x="3886" y="19493"/>
                  </a:cubicBezTo>
                  <a:cubicBezTo>
                    <a:pt x="3035" y="16387"/>
                    <a:pt x="2304" y="13703"/>
                    <a:pt x="1841" y="12613"/>
                  </a:cubicBezTo>
                  <a:cubicBezTo>
                    <a:pt x="638" y="9754"/>
                    <a:pt x="2467" y="2995"/>
                    <a:pt x="4404" y="1530"/>
                  </a:cubicBezTo>
                  <a:cubicBezTo>
                    <a:pt x="5425" y="757"/>
                    <a:pt x="6123" y="591"/>
                    <a:pt x="6535" y="591"/>
                  </a:cubicBezTo>
                  <a:cubicBezTo>
                    <a:pt x="6835" y="591"/>
                    <a:pt x="6984" y="679"/>
                    <a:pt x="6996" y="686"/>
                  </a:cubicBezTo>
                  <a:cubicBezTo>
                    <a:pt x="7047" y="723"/>
                    <a:pt x="7106" y="741"/>
                    <a:pt x="7165" y="741"/>
                  </a:cubicBezTo>
                  <a:cubicBezTo>
                    <a:pt x="7252" y="741"/>
                    <a:pt x="7340" y="701"/>
                    <a:pt x="7397" y="624"/>
                  </a:cubicBezTo>
                  <a:cubicBezTo>
                    <a:pt x="7493" y="499"/>
                    <a:pt x="7468" y="315"/>
                    <a:pt x="7343" y="219"/>
                  </a:cubicBezTo>
                  <a:cubicBezTo>
                    <a:pt x="7289" y="179"/>
                    <a:pt x="7025" y="1"/>
                    <a:pt x="6532"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1" name="Google Shape;2091;p57"/>
            <p:cNvSpPr/>
            <p:nvPr/>
          </p:nvSpPr>
          <p:spPr>
            <a:xfrm>
              <a:off x="3180596" y="2870741"/>
              <a:ext cx="90036" cy="60981"/>
            </a:xfrm>
            <a:custGeom>
              <a:avLst/>
              <a:gdLst/>
              <a:ahLst/>
              <a:cxnLst/>
              <a:rect l="l" t="t" r="r" b="b"/>
              <a:pathLst>
                <a:path w="5446" h="3688" extrusionOk="0">
                  <a:moveTo>
                    <a:pt x="2208" y="1"/>
                  </a:moveTo>
                  <a:cubicBezTo>
                    <a:pt x="1561" y="1"/>
                    <a:pt x="876" y="60"/>
                    <a:pt x="218" y="222"/>
                  </a:cubicBezTo>
                  <a:cubicBezTo>
                    <a:pt x="139" y="239"/>
                    <a:pt x="89" y="318"/>
                    <a:pt x="110" y="398"/>
                  </a:cubicBezTo>
                  <a:cubicBezTo>
                    <a:pt x="123" y="461"/>
                    <a:pt x="182" y="507"/>
                    <a:pt x="248" y="507"/>
                  </a:cubicBezTo>
                  <a:cubicBezTo>
                    <a:pt x="260" y="507"/>
                    <a:pt x="273" y="505"/>
                    <a:pt x="285" y="502"/>
                  </a:cubicBezTo>
                  <a:cubicBezTo>
                    <a:pt x="904" y="349"/>
                    <a:pt x="1557" y="294"/>
                    <a:pt x="2177" y="294"/>
                  </a:cubicBezTo>
                  <a:cubicBezTo>
                    <a:pt x="3017" y="294"/>
                    <a:pt x="3799" y="395"/>
                    <a:pt x="4363" y="494"/>
                  </a:cubicBezTo>
                  <a:cubicBezTo>
                    <a:pt x="3057" y="702"/>
                    <a:pt x="748" y="1375"/>
                    <a:pt x="26" y="3496"/>
                  </a:cubicBezTo>
                  <a:cubicBezTo>
                    <a:pt x="1" y="3575"/>
                    <a:pt x="43" y="3654"/>
                    <a:pt x="118" y="3683"/>
                  </a:cubicBezTo>
                  <a:cubicBezTo>
                    <a:pt x="130" y="3688"/>
                    <a:pt x="147" y="3688"/>
                    <a:pt x="164" y="3688"/>
                  </a:cubicBezTo>
                  <a:cubicBezTo>
                    <a:pt x="222" y="3688"/>
                    <a:pt x="280" y="3650"/>
                    <a:pt x="301" y="3592"/>
                  </a:cubicBezTo>
                  <a:cubicBezTo>
                    <a:pt x="1257" y="777"/>
                    <a:pt x="5253" y="690"/>
                    <a:pt x="5295" y="690"/>
                  </a:cubicBezTo>
                  <a:cubicBezTo>
                    <a:pt x="5365" y="686"/>
                    <a:pt x="5428" y="632"/>
                    <a:pt x="5436" y="561"/>
                  </a:cubicBezTo>
                  <a:cubicBezTo>
                    <a:pt x="5445" y="490"/>
                    <a:pt x="5399" y="423"/>
                    <a:pt x="5332" y="402"/>
                  </a:cubicBezTo>
                  <a:cubicBezTo>
                    <a:pt x="5251" y="381"/>
                    <a:pt x="3853" y="1"/>
                    <a:pt x="2208"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2" name="Google Shape;2092;p57"/>
            <p:cNvSpPr/>
            <p:nvPr/>
          </p:nvSpPr>
          <p:spPr>
            <a:xfrm>
              <a:off x="3047251" y="2502581"/>
              <a:ext cx="482931" cy="522622"/>
            </a:xfrm>
            <a:custGeom>
              <a:avLst/>
              <a:gdLst/>
              <a:ahLst/>
              <a:cxnLst/>
              <a:rect l="l" t="t" r="r" b="b"/>
              <a:pathLst>
                <a:path w="29211" h="31607" extrusionOk="0">
                  <a:moveTo>
                    <a:pt x="5900" y="0"/>
                  </a:moveTo>
                  <a:cubicBezTo>
                    <a:pt x="5486" y="0"/>
                    <a:pt x="4788" y="167"/>
                    <a:pt x="3766" y="940"/>
                  </a:cubicBezTo>
                  <a:cubicBezTo>
                    <a:pt x="1829" y="2405"/>
                    <a:pt x="0" y="9164"/>
                    <a:pt x="1203" y="12023"/>
                  </a:cubicBezTo>
                  <a:cubicBezTo>
                    <a:pt x="1666" y="13113"/>
                    <a:pt x="2397" y="15797"/>
                    <a:pt x="3248" y="18903"/>
                  </a:cubicBezTo>
                  <a:cubicBezTo>
                    <a:pt x="4509" y="23529"/>
                    <a:pt x="6417" y="30514"/>
                    <a:pt x="7302" y="30990"/>
                  </a:cubicBezTo>
                  <a:cubicBezTo>
                    <a:pt x="8091" y="31406"/>
                    <a:pt x="13740" y="31607"/>
                    <a:pt x="18916" y="31607"/>
                  </a:cubicBezTo>
                  <a:cubicBezTo>
                    <a:pt x="22928" y="31607"/>
                    <a:pt x="26655" y="31486"/>
                    <a:pt x="27616" y="31260"/>
                  </a:cubicBezTo>
                  <a:cubicBezTo>
                    <a:pt x="28208" y="31119"/>
                    <a:pt x="28755" y="30755"/>
                    <a:pt x="29210" y="30254"/>
                  </a:cubicBezTo>
                  <a:cubicBezTo>
                    <a:pt x="28597" y="29900"/>
                    <a:pt x="27703" y="29198"/>
                    <a:pt x="27645" y="27499"/>
                  </a:cubicBezTo>
                  <a:cubicBezTo>
                    <a:pt x="27165" y="27403"/>
                    <a:pt x="26426" y="27366"/>
                    <a:pt x="25520" y="27366"/>
                  </a:cubicBezTo>
                  <a:cubicBezTo>
                    <a:pt x="23725" y="27366"/>
                    <a:pt x="21275" y="27516"/>
                    <a:pt x="18853" y="27670"/>
                  </a:cubicBezTo>
                  <a:cubicBezTo>
                    <a:pt x="16436" y="27821"/>
                    <a:pt x="14048" y="27975"/>
                    <a:pt x="12378" y="27975"/>
                  </a:cubicBezTo>
                  <a:cubicBezTo>
                    <a:pt x="11322" y="27975"/>
                    <a:pt x="10555" y="27913"/>
                    <a:pt x="10249" y="27749"/>
                  </a:cubicBezTo>
                  <a:cubicBezTo>
                    <a:pt x="9268" y="27227"/>
                    <a:pt x="8592" y="26410"/>
                    <a:pt x="8467" y="25599"/>
                  </a:cubicBezTo>
                  <a:cubicBezTo>
                    <a:pt x="8429" y="25683"/>
                    <a:pt x="8395" y="25771"/>
                    <a:pt x="8366" y="25859"/>
                  </a:cubicBezTo>
                  <a:cubicBezTo>
                    <a:pt x="8345" y="25917"/>
                    <a:pt x="8287" y="25955"/>
                    <a:pt x="8229" y="25955"/>
                  </a:cubicBezTo>
                  <a:cubicBezTo>
                    <a:pt x="8212" y="25955"/>
                    <a:pt x="8195" y="25955"/>
                    <a:pt x="8183" y="25950"/>
                  </a:cubicBezTo>
                  <a:cubicBezTo>
                    <a:pt x="8108" y="25921"/>
                    <a:pt x="8066" y="25842"/>
                    <a:pt x="8091" y="25763"/>
                  </a:cubicBezTo>
                  <a:cubicBezTo>
                    <a:pt x="8195" y="25462"/>
                    <a:pt x="8329" y="25191"/>
                    <a:pt x="8488" y="24944"/>
                  </a:cubicBezTo>
                  <a:cubicBezTo>
                    <a:pt x="8563" y="24631"/>
                    <a:pt x="8734" y="24327"/>
                    <a:pt x="9022" y="24055"/>
                  </a:cubicBezTo>
                  <a:cubicBezTo>
                    <a:pt x="10216" y="22924"/>
                    <a:pt x="6730" y="22661"/>
                    <a:pt x="6755" y="21667"/>
                  </a:cubicBezTo>
                  <a:cubicBezTo>
                    <a:pt x="6784" y="20670"/>
                    <a:pt x="8788" y="20389"/>
                    <a:pt x="8659" y="19054"/>
                  </a:cubicBezTo>
                  <a:cubicBezTo>
                    <a:pt x="8530" y="17722"/>
                    <a:pt x="4208" y="17434"/>
                    <a:pt x="4318" y="13610"/>
                  </a:cubicBezTo>
                  <a:cubicBezTo>
                    <a:pt x="4422" y="9790"/>
                    <a:pt x="5378" y="5156"/>
                    <a:pt x="6246" y="3849"/>
                  </a:cubicBezTo>
                  <a:cubicBezTo>
                    <a:pt x="6455" y="3532"/>
                    <a:pt x="7073" y="3015"/>
                    <a:pt x="7882" y="2410"/>
                  </a:cubicBezTo>
                  <a:lnTo>
                    <a:pt x="6663" y="117"/>
                  </a:lnTo>
                  <a:cubicBezTo>
                    <a:pt x="6622" y="138"/>
                    <a:pt x="6576" y="150"/>
                    <a:pt x="6530" y="150"/>
                  </a:cubicBezTo>
                  <a:cubicBezTo>
                    <a:pt x="6472" y="150"/>
                    <a:pt x="6409" y="134"/>
                    <a:pt x="6358" y="96"/>
                  </a:cubicBezTo>
                  <a:cubicBezTo>
                    <a:pt x="6346" y="88"/>
                    <a:pt x="6200" y="0"/>
                    <a:pt x="5900" y="0"/>
                  </a:cubicBez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3" name="Google Shape;2093;p57"/>
            <p:cNvSpPr/>
            <p:nvPr/>
          </p:nvSpPr>
          <p:spPr>
            <a:xfrm>
              <a:off x="3042142" y="2497753"/>
              <a:ext cx="492454" cy="532162"/>
            </a:xfrm>
            <a:custGeom>
              <a:avLst/>
              <a:gdLst/>
              <a:ahLst/>
              <a:cxnLst/>
              <a:rect l="l" t="t" r="r" b="b"/>
              <a:pathLst>
                <a:path w="29787" h="32184" extrusionOk="0">
                  <a:moveTo>
                    <a:pt x="6209" y="0"/>
                  </a:moveTo>
                  <a:cubicBezTo>
                    <a:pt x="5729" y="0"/>
                    <a:pt x="4972" y="188"/>
                    <a:pt x="3900" y="998"/>
                  </a:cubicBezTo>
                  <a:cubicBezTo>
                    <a:pt x="1871" y="2530"/>
                    <a:pt x="1" y="9481"/>
                    <a:pt x="1245" y="12428"/>
                  </a:cubicBezTo>
                  <a:cubicBezTo>
                    <a:pt x="2488" y="15376"/>
                    <a:pt x="5908" y="30697"/>
                    <a:pt x="7477" y="31536"/>
                  </a:cubicBezTo>
                  <a:cubicBezTo>
                    <a:pt x="8329" y="31991"/>
                    <a:pt x="13756" y="32183"/>
                    <a:pt x="18841" y="32183"/>
                  </a:cubicBezTo>
                  <a:cubicBezTo>
                    <a:pt x="23082" y="32183"/>
                    <a:pt x="27086" y="32049"/>
                    <a:pt x="27991" y="31833"/>
                  </a:cubicBezTo>
                  <a:cubicBezTo>
                    <a:pt x="28677" y="31673"/>
                    <a:pt x="29290" y="31261"/>
                    <a:pt x="29787" y="30697"/>
                  </a:cubicBezTo>
                  <a:cubicBezTo>
                    <a:pt x="29787" y="30697"/>
                    <a:pt x="29783" y="30693"/>
                    <a:pt x="29779" y="30693"/>
                  </a:cubicBezTo>
                  <a:cubicBezTo>
                    <a:pt x="29704" y="30650"/>
                    <a:pt x="29612" y="30605"/>
                    <a:pt x="29519" y="30546"/>
                  </a:cubicBezTo>
                  <a:cubicBezTo>
                    <a:pt x="29064" y="31047"/>
                    <a:pt x="28517" y="31411"/>
                    <a:pt x="27925" y="31552"/>
                  </a:cubicBezTo>
                  <a:cubicBezTo>
                    <a:pt x="26964" y="31778"/>
                    <a:pt x="23237" y="31899"/>
                    <a:pt x="19225" y="31899"/>
                  </a:cubicBezTo>
                  <a:cubicBezTo>
                    <a:pt x="14049" y="31899"/>
                    <a:pt x="8400" y="31698"/>
                    <a:pt x="7611" y="31282"/>
                  </a:cubicBezTo>
                  <a:cubicBezTo>
                    <a:pt x="6726" y="30806"/>
                    <a:pt x="4818" y="23821"/>
                    <a:pt x="3557" y="19195"/>
                  </a:cubicBezTo>
                  <a:cubicBezTo>
                    <a:pt x="2706" y="16089"/>
                    <a:pt x="1975" y="13405"/>
                    <a:pt x="1512" y="12315"/>
                  </a:cubicBezTo>
                  <a:cubicBezTo>
                    <a:pt x="309" y="9456"/>
                    <a:pt x="2138" y="2697"/>
                    <a:pt x="4075" y="1232"/>
                  </a:cubicBezTo>
                  <a:cubicBezTo>
                    <a:pt x="5097" y="459"/>
                    <a:pt x="5795" y="292"/>
                    <a:pt x="6209" y="292"/>
                  </a:cubicBezTo>
                  <a:cubicBezTo>
                    <a:pt x="6509" y="292"/>
                    <a:pt x="6655" y="380"/>
                    <a:pt x="6667" y="388"/>
                  </a:cubicBezTo>
                  <a:cubicBezTo>
                    <a:pt x="6718" y="426"/>
                    <a:pt x="6781" y="442"/>
                    <a:pt x="6839" y="442"/>
                  </a:cubicBezTo>
                  <a:cubicBezTo>
                    <a:pt x="6885" y="442"/>
                    <a:pt x="6931" y="430"/>
                    <a:pt x="6972" y="409"/>
                  </a:cubicBezTo>
                  <a:lnTo>
                    <a:pt x="6839" y="151"/>
                  </a:lnTo>
                  <a:cubicBezTo>
                    <a:pt x="6839" y="151"/>
                    <a:pt x="6634" y="0"/>
                    <a:pt x="6209" y="0"/>
                  </a:cubicBezTo>
                  <a:close/>
                </a:path>
              </a:pathLst>
            </a:custGeom>
            <a:solidFill>
              <a:srgbClr val="35351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4" name="Google Shape;2094;p57"/>
            <p:cNvSpPr/>
            <p:nvPr/>
          </p:nvSpPr>
          <p:spPr>
            <a:xfrm>
              <a:off x="3180596" y="2915002"/>
              <a:ext cx="6993" cy="16717"/>
            </a:xfrm>
            <a:custGeom>
              <a:avLst/>
              <a:gdLst/>
              <a:ahLst/>
              <a:cxnLst/>
              <a:rect l="l" t="t" r="r" b="b"/>
              <a:pathLst>
                <a:path w="423" h="1011" extrusionOk="0">
                  <a:moveTo>
                    <a:pt x="423" y="0"/>
                  </a:moveTo>
                  <a:lnTo>
                    <a:pt x="423" y="0"/>
                  </a:lnTo>
                  <a:cubicBezTo>
                    <a:pt x="264" y="247"/>
                    <a:pt x="130" y="518"/>
                    <a:pt x="26" y="819"/>
                  </a:cubicBezTo>
                  <a:cubicBezTo>
                    <a:pt x="1" y="898"/>
                    <a:pt x="43" y="977"/>
                    <a:pt x="118" y="1006"/>
                  </a:cubicBezTo>
                  <a:cubicBezTo>
                    <a:pt x="130" y="1011"/>
                    <a:pt x="147" y="1011"/>
                    <a:pt x="164" y="1011"/>
                  </a:cubicBezTo>
                  <a:cubicBezTo>
                    <a:pt x="222" y="1011"/>
                    <a:pt x="280" y="973"/>
                    <a:pt x="301" y="915"/>
                  </a:cubicBezTo>
                  <a:cubicBezTo>
                    <a:pt x="330" y="827"/>
                    <a:pt x="364" y="739"/>
                    <a:pt x="402" y="655"/>
                  </a:cubicBezTo>
                  <a:cubicBezTo>
                    <a:pt x="364" y="435"/>
                    <a:pt x="372" y="217"/>
                    <a:pt x="423" y="0"/>
                  </a:cubicBezTo>
                  <a:close/>
                </a:path>
              </a:pathLst>
            </a:custGeom>
            <a:solidFill>
              <a:srgbClr val="35351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5" name="Google Shape;2095;p57"/>
            <p:cNvSpPr/>
            <p:nvPr/>
          </p:nvSpPr>
          <p:spPr>
            <a:xfrm>
              <a:off x="3508047" y="2900370"/>
              <a:ext cx="127631" cy="119482"/>
            </a:xfrm>
            <a:custGeom>
              <a:avLst/>
              <a:gdLst/>
              <a:ahLst/>
              <a:cxnLst/>
              <a:rect l="l" t="t" r="r" b="b"/>
              <a:pathLst>
                <a:path w="7720" h="7226" extrusionOk="0">
                  <a:moveTo>
                    <a:pt x="2138" y="0"/>
                  </a:moveTo>
                  <a:cubicBezTo>
                    <a:pt x="2138" y="0"/>
                    <a:pt x="130" y="739"/>
                    <a:pt x="68" y="3118"/>
                  </a:cubicBezTo>
                  <a:cubicBezTo>
                    <a:pt x="1" y="5503"/>
                    <a:pt x="1579" y="5941"/>
                    <a:pt x="1967" y="6216"/>
                  </a:cubicBezTo>
                  <a:cubicBezTo>
                    <a:pt x="2270" y="6429"/>
                    <a:pt x="3736" y="7226"/>
                    <a:pt x="4826" y="7226"/>
                  </a:cubicBezTo>
                  <a:cubicBezTo>
                    <a:pt x="5148" y="7226"/>
                    <a:pt x="5437" y="7156"/>
                    <a:pt x="5654" y="6981"/>
                  </a:cubicBezTo>
                  <a:cubicBezTo>
                    <a:pt x="6605" y="6212"/>
                    <a:pt x="7720" y="4125"/>
                    <a:pt x="6839" y="2380"/>
                  </a:cubicBezTo>
                  <a:cubicBezTo>
                    <a:pt x="5962" y="635"/>
                    <a:pt x="3065" y="25"/>
                    <a:pt x="213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6" name="Google Shape;2096;p57"/>
            <p:cNvSpPr/>
            <p:nvPr/>
          </p:nvSpPr>
          <p:spPr>
            <a:xfrm>
              <a:off x="3503368" y="2895526"/>
              <a:ext cx="137286" cy="129171"/>
            </a:xfrm>
            <a:custGeom>
              <a:avLst/>
              <a:gdLst/>
              <a:ahLst/>
              <a:cxnLst/>
              <a:rect l="l" t="t" r="r" b="b"/>
              <a:pathLst>
                <a:path w="8304" h="7812" extrusionOk="0">
                  <a:moveTo>
                    <a:pt x="2471" y="586"/>
                  </a:moveTo>
                  <a:cubicBezTo>
                    <a:pt x="3398" y="631"/>
                    <a:pt x="6074" y="1232"/>
                    <a:pt x="6863" y="2802"/>
                  </a:cubicBezTo>
                  <a:cubicBezTo>
                    <a:pt x="7698" y="4459"/>
                    <a:pt x="6533" y="6417"/>
                    <a:pt x="5756" y="7048"/>
                  </a:cubicBezTo>
                  <a:cubicBezTo>
                    <a:pt x="5597" y="7177"/>
                    <a:pt x="5373" y="7230"/>
                    <a:pt x="5113" y="7230"/>
                  </a:cubicBezTo>
                  <a:cubicBezTo>
                    <a:pt x="4192" y="7230"/>
                    <a:pt x="2833" y="6568"/>
                    <a:pt x="2417" y="6272"/>
                  </a:cubicBezTo>
                  <a:cubicBezTo>
                    <a:pt x="2355" y="6230"/>
                    <a:pt x="2267" y="6180"/>
                    <a:pt x="2158" y="6122"/>
                  </a:cubicBezTo>
                  <a:cubicBezTo>
                    <a:pt x="1607" y="5829"/>
                    <a:pt x="588" y="5282"/>
                    <a:pt x="638" y="3420"/>
                  </a:cubicBezTo>
                  <a:cubicBezTo>
                    <a:pt x="693" y="1450"/>
                    <a:pt x="2174" y="715"/>
                    <a:pt x="2471" y="586"/>
                  </a:cubicBezTo>
                  <a:close/>
                  <a:moveTo>
                    <a:pt x="2430" y="1"/>
                  </a:moveTo>
                  <a:cubicBezTo>
                    <a:pt x="2396" y="1"/>
                    <a:pt x="2355" y="5"/>
                    <a:pt x="2321" y="18"/>
                  </a:cubicBezTo>
                  <a:cubicBezTo>
                    <a:pt x="2234" y="51"/>
                    <a:pt x="129" y="856"/>
                    <a:pt x="58" y="3403"/>
                  </a:cubicBezTo>
                  <a:cubicBezTo>
                    <a:pt x="0" y="5629"/>
                    <a:pt x="1273" y="6309"/>
                    <a:pt x="1883" y="6635"/>
                  </a:cubicBezTo>
                  <a:cubicBezTo>
                    <a:pt x="1966" y="6677"/>
                    <a:pt x="2037" y="6714"/>
                    <a:pt x="2083" y="6748"/>
                  </a:cubicBezTo>
                  <a:cubicBezTo>
                    <a:pt x="2104" y="6764"/>
                    <a:pt x="3778" y="7812"/>
                    <a:pt x="5105" y="7812"/>
                  </a:cubicBezTo>
                  <a:cubicBezTo>
                    <a:pt x="5490" y="7812"/>
                    <a:pt x="5844" y="7725"/>
                    <a:pt x="6120" y="7499"/>
                  </a:cubicBezTo>
                  <a:cubicBezTo>
                    <a:pt x="7239" y="6592"/>
                    <a:pt x="8303" y="4363"/>
                    <a:pt x="7384" y="2540"/>
                  </a:cubicBezTo>
                  <a:cubicBezTo>
                    <a:pt x="6446" y="681"/>
                    <a:pt x="3423" y="26"/>
                    <a:pt x="2430"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7" name="Google Shape;2097;p57"/>
            <p:cNvSpPr/>
            <p:nvPr/>
          </p:nvSpPr>
          <p:spPr>
            <a:xfrm>
              <a:off x="3514330" y="2961860"/>
              <a:ext cx="93475" cy="53177"/>
            </a:xfrm>
            <a:custGeom>
              <a:avLst/>
              <a:gdLst/>
              <a:ahLst/>
              <a:cxnLst/>
              <a:rect l="l" t="t" r="r" b="b"/>
              <a:pathLst>
                <a:path w="5654" h="3216" extrusionOk="0">
                  <a:moveTo>
                    <a:pt x="1" y="0"/>
                  </a:moveTo>
                  <a:lnTo>
                    <a:pt x="1" y="0"/>
                  </a:lnTo>
                  <a:cubicBezTo>
                    <a:pt x="155" y="1395"/>
                    <a:pt x="1010" y="1850"/>
                    <a:pt x="1495" y="2110"/>
                  </a:cubicBezTo>
                  <a:cubicBezTo>
                    <a:pt x="1604" y="2168"/>
                    <a:pt x="1692" y="2218"/>
                    <a:pt x="1754" y="2260"/>
                  </a:cubicBezTo>
                  <a:cubicBezTo>
                    <a:pt x="2172" y="2555"/>
                    <a:pt x="3532" y="3216"/>
                    <a:pt x="4451" y="3216"/>
                  </a:cubicBezTo>
                  <a:cubicBezTo>
                    <a:pt x="4710" y="3216"/>
                    <a:pt x="4935" y="3166"/>
                    <a:pt x="5093" y="3036"/>
                  </a:cubicBezTo>
                  <a:cubicBezTo>
                    <a:pt x="5269" y="2894"/>
                    <a:pt x="5465" y="2681"/>
                    <a:pt x="5653" y="2422"/>
                  </a:cubicBezTo>
                  <a:lnTo>
                    <a:pt x="3941" y="1508"/>
                  </a:lnTo>
                  <a:cubicBezTo>
                    <a:pt x="2168" y="1023"/>
                    <a:pt x="480" y="522"/>
                    <a:pt x="1" y="0"/>
                  </a:cubicBez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8" name="Google Shape;2098;p57"/>
            <p:cNvSpPr/>
            <p:nvPr/>
          </p:nvSpPr>
          <p:spPr>
            <a:xfrm>
              <a:off x="3509221" y="2958553"/>
              <a:ext cx="102849" cy="61312"/>
            </a:xfrm>
            <a:custGeom>
              <a:avLst/>
              <a:gdLst/>
              <a:ahLst/>
              <a:cxnLst/>
              <a:rect l="l" t="t" r="r" b="b"/>
              <a:pathLst>
                <a:path w="6221" h="3708" extrusionOk="0">
                  <a:moveTo>
                    <a:pt x="1" y="0"/>
                  </a:moveTo>
                  <a:cubicBezTo>
                    <a:pt x="113" y="2034"/>
                    <a:pt x="1529" y="2439"/>
                    <a:pt x="1896" y="2697"/>
                  </a:cubicBezTo>
                  <a:cubicBezTo>
                    <a:pt x="2196" y="2911"/>
                    <a:pt x="3666" y="3707"/>
                    <a:pt x="4756" y="3707"/>
                  </a:cubicBezTo>
                  <a:cubicBezTo>
                    <a:pt x="5077" y="3707"/>
                    <a:pt x="5369" y="3637"/>
                    <a:pt x="5583" y="3462"/>
                  </a:cubicBezTo>
                  <a:cubicBezTo>
                    <a:pt x="5795" y="3290"/>
                    <a:pt x="6016" y="3048"/>
                    <a:pt x="6221" y="2760"/>
                  </a:cubicBezTo>
                  <a:lnTo>
                    <a:pt x="5962" y="2622"/>
                  </a:lnTo>
                  <a:cubicBezTo>
                    <a:pt x="5774" y="2881"/>
                    <a:pt x="5578" y="3094"/>
                    <a:pt x="5402" y="3236"/>
                  </a:cubicBezTo>
                  <a:cubicBezTo>
                    <a:pt x="5244" y="3366"/>
                    <a:pt x="5019" y="3416"/>
                    <a:pt x="4760" y="3416"/>
                  </a:cubicBezTo>
                  <a:cubicBezTo>
                    <a:pt x="3841" y="3416"/>
                    <a:pt x="2481" y="2755"/>
                    <a:pt x="2063" y="2460"/>
                  </a:cubicBezTo>
                  <a:cubicBezTo>
                    <a:pt x="2001" y="2418"/>
                    <a:pt x="1913" y="2368"/>
                    <a:pt x="1804" y="2310"/>
                  </a:cubicBezTo>
                  <a:cubicBezTo>
                    <a:pt x="1319" y="2050"/>
                    <a:pt x="464" y="1595"/>
                    <a:pt x="310" y="200"/>
                  </a:cubicBezTo>
                  <a:lnTo>
                    <a:pt x="276" y="167"/>
                  </a:lnTo>
                  <a:cubicBezTo>
                    <a:pt x="226" y="100"/>
                    <a:pt x="130" y="46"/>
                    <a:pt x="1" y="0"/>
                  </a:cubicBezTo>
                  <a:close/>
                </a:path>
              </a:pathLst>
            </a:custGeom>
            <a:solidFill>
              <a:srgbClr val="35351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9" name="Google Shape;2099;p57"/>
            <p:cNvSpPr/>
            <p:nvPr/>
          </p:nvSpPr>
          <p:spPr>
            <a:xfrm>
              <a:off x="3567205" y="2935703"/>
              <a:ext cx="207896" cy="127948"/>
            </a:xfrm>
            <a:custGeom>
              <a:avLst/>
              <a:gdLst/>
              <a:ahLst/>
              <a:cxnLst/>
              <a:rect l="l" t="t" r="r" b="b"/>
              <a:pathLst>
                <a:path w="12575" h="7738" extrusionOk="0">
                  <a:moveTo>
                    <a:pt x="1837" y="0"/>
                  </a:moveTo>
                  <a:cubicBezTo>
                    <a:pt x="1837" y="0"/>
                    <a:pt x="392" y="547"/>
                    <a:pt x="197" y="1638"/>
                  </a:cubicBezTo>
                  <a:cubicBezTo>
                    <a:pt x="1" y="2723"/>
                    <a:pt x="67" y="3311"/>
                    <a:pt x="317" y="3403"/>
                  </a:cubicBezTo>
                  <a:cubicBezTo>
                    <a:pt x="564" y="3495"/>
                    <a:pt x="1394" y="3854"/>
                    <a:pt x="1394" y="3854"/>
                  </a:cubicBezTo>
                  <a:lnTo>
                    <a:pt x="3962" y="5181"/>
                  </a:lnTo>
                  <a:cubicBezTo>
                    <a:pt x="3962" y="5181"/>
                    <a:pt x="5999" y="7507"/>
                    <a:pt x="6667" y="7694"/>
                  </a:cubicBezTo>
                  <a:cubicBezTo>
                    <a:pt x="6775" y="7724"/>
                    <a:pt x="6850" y="7737"/>
                    <a:pt x="6900" y="7737"/>
                  </a:cubicBezTo>
                  <a:cubicBezTo>
                    <a:pt x="7164" y="7737"/>
                    <a:pt x="6748" y="7363"/>
                    <a:pt x="6689" y="6939"/>
                  </a:cubicBezTo>
                  <a:cubicBezTo>
                    <a:pt x="6617" y="6434"/>
                    <a:pt x="5570" y="4889"/>
                    <a:pt x="5569" y="4889"/>
                  </a:cubicBezTo>
                  <a:lnTo>
                    <a:pt x="5569" y="4889"/>
                  </a:lnTo>
                  <a:lnTo>
                    <a:pt x="8600" y="7578"/>
                  </a:lnTo>
                  <a:cubicBezTo>
                    <a:pt x="8600" y="7578"/>
                    <a:pt x="8838" y="7665"/>
                    <a:pt x="9055" y="7665"/>
                  </a:cubicBezTo>
                  <a:cubicBezTo>
                    <a:pt x="9282" y="7665"/>
                    <a:pt x="9486" y="7570"/>
                    <a:pt x="9369" y="7181"/>
                  </a:cubicBezTo>
                  <a:cubicBezTo>
                    <a:pt x="9139" y="6417"/>
                    <a:pt x="7587" y="4864"/>
                    <a:pt x="7586" y="4864"/>
                  </a:cubicBezTo>
                  <a:lnTo>
                    <a:pt x="7586" y="4864"/>
                  </a:lnTo>
                  <a:lnTo>
                    <a:pt x="10454" y="7461"/>
                  </a:lnTo>
                  <a:cubicBezTo>
                    <a:pt x="10454" y="7461"/>
                    <a:pt x="10673" y="7562"/>
                    <a:pt x="10844" y="7562"/>
                  </a:cubicBezTo>
                  <a:cubicBezTo>
                    <a:pt x="10951" y="7562"/>
                    <a:pt x="11039" y="7522"/>
                    <a:pt x="11043" y="7394"/>
                  </a:cubicBezTo>
                  <a:cubicBezTo>
                    <a:pt x="11051" y="7056"/>
                    <a:pt x="11063" y="6722"/>
                    <a:pt x="10733" y="6459"/>
                  </a:cubicBezTo>
                  <a:cubicBezTo>
                    <a:pt x="10404" y="6200"/>
                    <a:pt x="8450" y="3962"/>
                    <a:pt x="8450" y="3962"/>
                  </a:cubicBezTo>
                  <a:lnTo>
                    <a:pt x="8450" y="3962"/>
                  </a:lnTo>
                  <a:lnTo>
                    <a:pt x="11176" y="5632"/>
                  </a:lnTo>
                  <a:cubicBezTo>
                    <a:pt x="11176" y="5632"/>
                    <a:pt x="11744" y="6405"/>
                    <a:pt x="12161" y="6417"/>
                  </a:cubicBezTo>
                  <a:cubicBezTo>
                    <a:pt x="12168" y="6417"/>
                    <a:pt x="12175" y="6417"/>
                    <a:pt x="12182" y="6417"/>
                  </a:cubicBezTo>
                  <a:cubicBezTo>
                    <a:pt x="12575" y="6417"/>
                    <a:pt x="12331" y="6156"/>
                    <a:pt x="12028" y="5236"/>
                  </a:cubicBezTo>
                  <a:cubicBezTo>
                    <a:pt x="11714" y="4305"/>
                    <a:pt x="9652" y="2985"/>
                    <a:pt x="8909" y="2464"/>
                  </a:cubicBezTo>
                  <a:cubicBezTo>
                    <a:pt x="8170" y="1938"/>
                    <a:pt x="4105" y="64"/>
                    <a:pt x="183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0" name="Google Shape;2100;p57"/>
            <p:cNvSpPr/>
            <p:nvPr/>
          </p:nvSpPr>
          <p:spPr>
            <a:xfrm>
              <a:off x="3561897" y="2930875"/>
              <a:ext cx="216047" cy="137588"/>
            </a:xfrm>
            <a:custGeom>
              <a:avLst/>
              <a:gdLst/>
              <a:ahLst/>
              <a:cxnLst/>
              <a:rect l="l" t="t" r="r" b="b"/>
              <a:pathLst>
                <a:path w="13068" h="8321" extrusionOk="0">
                  <a:moveTo>
                    <a:pt x="2212" y="585"/>
                  </a:moveTo>
                  <a:cubicBezTo>
                    <a:pt x="4459" y="677"/>
                    <a:pt x="8416" y="2535"/>
                    <a:pt x="9063" y="2994"/>
                  </a:cubicBezTo>
                  <a:lnTo>
                    <a:pt x="9397" y="3223"/>
                  </a:lnTo>
                  <a:cubicBezTo>
                    <a:pt x="10187" y="3766"/>
                    <a:pt x="11831" y="4897"/>
                    <a:pt x="12069" y="5620"/>
                  </a:cubicBezTo>
                  <a:cubicBezTo>
                    <a:pt x="12152" y="5866"/>
                    <a:pt x="12232" y="6067"/>
                    <a:pt x="12295" y="6229"/>
                  </a:cubicBezTo>
                  <a:cubicBezTo>
                    <a:pt x="12311" y="6271"/>
                    <a:pt x="12328" y="6317"/>
                    <a:pt x="12345" y="6358"/>
                  </a:cubicBezTo>
                  <a:cubicBezTo>
                    <a:pt x="12160" y="6250"/>
                    <a:pt x="11906" y="5991"/>
                    <a:pt x="11731" y="5753"/>
                  </a:cubicBezTo>
                  <a:cubicBezTo>
                    <a:pt x="11710" y="5724"/>
                    <a:pt x="11680" y="5695"/>
                    <a:pt x="11647" y="5678"/>
                  </a:cubicBezTo>
                  <a:lnTo>
                    <a:pt x="8921" y="4009"/>
                  </a:lnTo>
                  <a:cubicBezTo>
                    <a:pt x="8874" y="3979"/>
                    <a:pt x="8822" y="3965"/>
                    <a:pt x="8769" y="3965"/>
                  </a:cubicBezTo>
                  <a:cubicBezTo>
                    <a:pt x="8687" y="3965"/>
                    <a:pt x="8606" y="4000"/>
                    <a:pt x="8549" y="4067"/>
                  </a:cubicBezTo>
                  <a:cubicBezTo>
                    <a:pt x="8453" y="4175"/>
                    <a:pt x="8458" y="4338"/>
                    <a:pt x="8549" y="4446"/>
                  </a:cubicBezTo>
                  <a:cubicBezTo>
                    <a:pt x="8754" y="4676"/>
                    <a:pt x="10532" y="6709"/>
                    <a:pt x="10871" y="6980"/>
                  </a:cubicBezTo>
                  <a:cubicBezTo>
                    <a:pt x="11050" y="7123"/>
                    <a:pt x="11079" y="7285"/>
                    <a:pt x="11075" y="7552"/>
                  </a:cubicBezTo>
                  <a:cubicBezTo>
                    <a:pt x="11033" y="7540"/>
                    <a:pt x="10979" y="7523"/>
                    <a:pt x="10933" y="7506"/>
                  </a:cubicBezTo>
                  <a:lnTo>
                    <a:pt x="8099" y="4939"/>
                  </a:lnTo>
                  <a:cubicBezTo>
                    <a:pt x="8043" y="4890"/>
                    <a:pt x="7973" y="4865"/>
                    <a:pt x="7903" y="4865"/>
                  </a:cubicBezTo>
                  <a:cubicBezTo>
                    <a:pt x="7827" y="4865"/>
                    <a:pt x="7750" y="4895"/>
                    <a:pt x="7694" y="4955"/>
                  </a:cubicBezTo>
                  <a:cubicBezTo>
                    <a:pt x="7586" y="5069"/>
                    <a:pt x="7590" y="5248"/>
                    <a:pt x="7698" y="5361"/>
                  </a:cubicBezTo>
                  <a:cubicBezTo>
                    <a:pt x="8116" y="5778"/>
                    <a:pt x="9239" y="6989"/>
                    <a:pt x="9410" y="7556"/>
                  </a:cubicBezTo>
                  <a:cubicBezTo>
                    <a:pt x="9430" y="7616"/>
                    <a:pt x="9435" y="7649"/>
                    <a:pt x="9439" y="7661"/>
                  </a:cubicBezTo>
                  <a:cubicBezTo>
                    <a:pt x="9422" y="7665"/>
                    <a:pt x="9401" y="7667"/>
                    <a:pt x="9375" y="7667"/>
                  </a:cubicBezTo>
                  <a:cubicBezTo>
                    <a:pt x="9294" y="7667"/>
                    <a:pt x="9177" y="7647"/>
                    <a:pt x="9071" y="7616"/>
                  </a:cubicBezTo>
                  <a:lnTo>
                    <a:pt x="6083" y="4964"/>
                  </a:lnTo>
                  <a:cubicBezTo>
                    <a:pt x="6026" y="4916"/>
                    <a:pt x="5957" y="4892"/>
                    <a:pt x="5888" y="4892"/>
                  </a:cubicBezTo>
                  <a:cubicBezTo>
                    <a:pt x="5819" y="4892"/>
                    <a:pt x="5751" y="4916"/>
                    <a:pt x="5694" y="4964"/>
                  </a:cubicBezTo>
                  <a:cubicBezTo>
                    <a:pt x="5586" y="5061"/>
                    <a:pt x="5565" y="5227"/>
                    <a:pt x="5648" y="5348"/>
                  </a:cubicBezTo>
                  <a:cubicBezTo>
                    <a:pt x="6070" y="5962"/>
                    <a:pt x="6680" y="6968"/>
                    <a:pt x="6721" y="7269"/>
                  </a:cubicBezTo>
                  <a:cubicBezTo>
                    <a:pt x="6734" y="7369"/>
                    <a:pt x="6763" y="7465"/>
                    <a:pt x="6796" y="7552"/>
                  </a:cubicBezTo>
                  <a:cubicBezTo>
                    <a:pt x="6237" y="7152"/>
                    <a:pt x="5189" y="6067"/>
                    <a:pt x="4505" y="5281"/>
                  </a:cubicBezTo>
                  <a:cubicBezTo>
                    <a:pt x="4480" y="5256"/>
                    <a:pt x="4451" y="5236"/>
                    <a:pt x="4417" y="5219"/>
                  </a:cubicBezTo>
                  <a:lnTo>
                    <a:pt x="1833" y="3878"/>
                  </a:lnTo>
                  <a:cubicBezTo>
                    <a:pt x="1833" y="3878"/>
                    <a:pt x="989" y="3516"/>
                    <a:pt x="764" y="3440"/>
                  </a:cubicBezTo>
                  <a:cubicBezTo>
                    <a:pt x="764" y="3436"/>
                    <a:pt x="580" y="3207"/>
                    <a:pt x="806" y="1980"/>
                  </a:cubicBezTo>
                  <a:cubicBezTo>
                    <a:pt x="952" y="1173"/>
                    <a:pt x="1971" y="689"/>
                    <a:pt x="2212" y="585"/>
                  </a:cubicBezTo>
                  <a:close/>
                  <a:moveTo>
                    <a:pt x="2166" y="1"/>
                  </a:moveTo>
                  <a:cubicBezTo>
                    <a:pt x="2129" y="1"/>
                    <a:pt x="2091" y="9"/>
                    <a:pt x="2054" y="21"/>
                  </a:cubicBezTo>
                  <a:cubicBezTo>
                    <a:pt x="1991" y="46"/>
                    <a:pt x="455" y="643"/>
                    <a:pt x="233" y="1874"/>
                  </a:cubicBezTo>
                  <a:cubicBezTo>
                    <a:pt x="0" y="3144"/>
                    <a:pt x="96" y="3808"/>
                    <a:pt x="538" y="3967"/>
                  </a:cubicBezTo>
                  <a:cubicBezTo>
                    <a:pt x="781" y="4059"/>
                    <a:pt x="1582" y="4404"/>
                    <a:pt x="1582" y="4404"/>
                  </a:cubicBezTo>
                  <a:lnTo>
                    <a:pt x="4104" y="5707"/>
                  </a:lnTo>
                  <a:cubicBezTo>
                    <a:pt x="4526" y="6188"/>
                    <a:pt x="6216" y="8070"/>
                    <a:pt x="6909" y="8267"/>
                  </a:cubicBezTo>
                  <a:cubicBezTo>
                    <a:pt x="6992" y="8287"/>
                    <a:pt x="7106" y="8321"/>
                    <a:pt x="7218" y="8321"/>
                  </a:cubicBezTo>
                  <a:cubicBezTo>
                    <a:pt x="7331" y="8321"/>
                    <a:pt x="7443" y="8287"/>
                    <a:pt x="7523" y="8187"/>
                  </a:cubicBezTo>
                  <a:cubicBezTo>
                    <a:pt x="7677" y="7995"/>
                    <a:pt x="7561" y="7778"/>
                    <a:pt x="7464" y="7602"/>
                  </a:cubicBezTo>
                  <a:cubicBezTo>
                    <a:pt x="7397" y="7481"/>
                    <a:pt x="7314" y="7327"/>
                    <a:pt x="7297" y="7190"/>
                  </a:cubicBezTo>
                  <a:cubicBezTo>
                    <a:pt x="7276" y="7051"/>
                    <a:pt x="7206" y="6859"/>
                    <a:pt x="7101" y="6647"/>
                  </a:cubicBezTo>
                  <a:lnTo>
                    <a:pt x="7101" y="6647"/>
                  </a:lnTo>
                  <a:lnTo>
                    <a:pt x="8729" y="8086"/>
                  </a:lnTo>
                  <a:cubicBezTo>
                    <a:pt x="8759" y="8111"/>
                    <a:pt x="8788" y="8133"/>
                    <a:pt x="8821" y="8146"/>
                  </a:cubicBezTo>
                  <a:cubicBezTo>
                    <a:pt x="8917" y="8179"/>
                    <a:pt x="9140" y="8249"/>
                    <a:pt x="9370" y="8249"/>
                  </a:cubicBezTo>
                  <a:cubicBezTo>
                    <a:pt x="9542" y="8249"/>
                    <a:pt x="9718" y="8210"/>
                    <a:pt x="9848" y="8086"/>
                  </a:cubicBezTo>
                  <a:cubicBezTo>
                    <a:pt x="9961" y="7978"/>
                    <a:pt x="10073" y="7778"/>
                    <a:pt x="9977" y="7423"/>
                  </a:cubicBezTo>
                  <a:lnTo>
                    <a:pt x="9977" y="7423"/>
                  </a:lnTo>
                  <a:lnTo>
                    <a:pt x="10578" y="7970"/>
                  </a:lnTo>
                  <a:cubicBezTo>
                    <a:pt x="10599" y="7986"/>
                    <a:pt x="10624" y="8003"/>
                    <a:pt x="10654" y="8016"/>
                  </a:cubicBezTo>
                  <a:cubicBezTo>
                    <a:pt x="10754" y="8063"/>
                    <a:pt x="10959" y="8144"/>
                    <a:pt x="11162" y="8144"/>
                  </a:cubicBezTo>
                  <a:cubicBezTo>
                    <a:pt x="11262" y="8144"/>
                    <a:pt x="11361" y="8124"/>
                    <a:pt x="11447" y="8070"/>
                  </a:cubicBezTo>
                  <a:cubicBezTo>
                    <a:pt x="11576" y="7991"/>
                    <a:pt x="11651" y="7857"/>
                    <a:pt x="11655" y="7695"/>
                  </a:cubicBezTo>
                  <a:cubicBezTo>
                    <a:pt x="11664" y="7331"/>
                    <a:pt x="11676" y="6876"/>
                    <a:pt x="11234" y="6525"/>
                  </a:cubicBezTo>
                  <a:cubicBezTo>
                    <a:pt x="11121" y="6433"/>
                    <a:pt x="10738" y="6020"/>
                    <a:pt x="10287" y="5523"/>
                  </a:cubicBezTo>
                  <a:lnTo>
                    <a:pt x="10287" y="5523"/>
                  </a:lnTo>
                  <a:lnTo>
                    <a:pt x="11297" y="6146"/>
                  </a:lnTo>
                  <a:cubicBezTo>
                    <a:pt x="11464" y="6358"/>
                    <a:pt x="11981" y="6984"/>
                    <a:pt x="12474" y="6997"/>
                  </a:cubicBezTo>
                  <a:cubicBezTo>
                    <a:pt x="12487" y="6998"/>
                    <a:pt x="12503" y="6999"/>
                    <a:pt x="12521" y="6999"/>
                  </a:cubicBezTo>
                  <a:cubicBezTo>
                    <a:pt x="12627" y="6999"/>
                    <a:pt x="12811" y="6979"/>
                    <a:pt x="12925" y="6822"/>
                  </a:cubicBezTo>
                  <a:cubicBezTo>
                    <a:pt x="13067" y="6618"/>
                    <a:pt x="12979" y="6392"/>
                    <a:pt x="12837" y="6016"/>
                  </a:cubicBezTo>
                  <a:cubicBezTo>
                    <a:pt x="12775" y="5862"/>
                    <a:pt x="12699" y="5674"/>
                    <a:pt x="12624" y="5436"/>
                  </a:cubicBezTo>
                  <a:cubicBezTo>
                    <a:pt x="12345" y="4597"/>
                    <a:pt x="10979" y="3608"/>
                    <a:pt x="9727" y="2743"/>
                  </a:cubicBezTo>
                  <a:lnTo>
                    <a:pt x="9397" y="2518"/>
                  </a:lnTo>
                  <a:cubicBezTo>
                    <a:pt x="8692" y="2017"/>
                    <a:pt x="4555" y="67"/>
                    <a:pt x="2166"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1" name="Google Shape;2101;p57"/>
            <p:cNvSpPr/>
            <p:nvPr/>
          </p:nvSpPr>
          <p:spPr>
            <a:xfrm>
              <a:off x="5372921" y="2704890"/>
              <a:ext cx="442988" cy="219320"/>
            </a:xfrm>
            <a:custGeom>
              <a:avLst/>
              <a:gdLst/>
              <a:ahLst/>
              <a:cxnLst/>
              <a:rect l="l" t="t" r="r" b="b"/>
              <a:pathLst>
                <a:path w="26795" h="13264" extrusionOk="0">
                  <a:moveTo>
                    <a:pt x="4087" y="1"/>
                  </a:moveTo>
                  <a:lnTo>
                    <a:pt x="1" y="13263"/>
                  </a:lnTo>
                  <a:lnTo>
                    <a:pt x="22706" y="13263"/>
                  </a:lnTo>
                  <a:lnTo>
                    <a:pt x="26794" y="1"/>
                  </a:ln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2" name="Google Shape;2102;p57"/>
            <p:cNvSpPr/>
            <p:nvPr/>
          </p:nvSpPr>
          <p:spPr>
            <a:xfrm>
              <a:off x="5367879" y="2700128"/>
              <a:ext cx="453057" cy="228911"/>
            </a:xfrm>
            <a:custGeom>
              <a:avLst/>
              <a:gdLst/>
              <a:ahLst/>
              <a:cxnLst/>
              <a:rect l="l" t="t" r="r" b="b"/>
              <a:pathLst>
                <a:path w="27404" h="13844" extrusionOk="0">
                  <a:moveTo>
                    <a:pt x="26706" y="581"/>
                  </a:moveTo>
                  <a:lnTo>
                    <a:pt x="22799" y="13260"/>
                  </a:lnTo>
                  <a:lnTo>
                    <a:pt x="698" y="13260"/>
                  </a:lnTo>
                  <a:lnTo>
                    <a:pt x="4606" y="581"/>
                  </a:lnTo>
                  <a:close/>
                  <a:moveTo>
                    <a:pt x="4392" y="0"/>
                  </a:moveTo>
                  <a:cubicBezTo>
                    <a:pt x="4263" y="0"/>
                    <a:pt x="4150" y="84"/>
                    <a:pt x="4113" y="205"/>
                  </a:cubicBezTo>
                  <a:lnTo>
                    <a:pt x="30" y="13464"/>
                  </a:lnTo>
                  <a:cubicBezTo>
                    <a:pt x="1" y="13551"/>
                    <a:pt x="17" y="13647"/>
                    <a:pt x="72" y="13722"/>
                  </a:cubicBezTo>
                  <a:cubicBezTo>
                    <a:pt x="126" y="13798"/>
                    <a:pt x="213" y="13844"/>
                    <a:pt x="306" y="13844"/>
                  </a:cubicBezTo>
                  <a:lnTo>
                    <a:pt x="23011" y="13844"/>
                  </a:lnTo>
                  <a:cubicBezTo>
                    <a:pt x="23141" y="13844"/>
                    <a:pt x="23254" y="13760"/>
                    <a:pt x="23292" y="13635"/>
                  </a:cubicBezTo>
                  <a:lnTo>
                    <a:pt x="27379" y="376"/>
                  </a:lnTo>
                  <a:cubicBezTo>
                    <a:pt x="27404" y="289"/>
                    <a:pt x="27387" y="192"/>
                    <a:pt x="27332" y="117"/>
                  </a:cubicBezTo>
                  <a:cubicBezTo>
                    <a:pt x="27278" y="42"/>
                    <a:pt x="27190" y="0"/>
                    <a:pt x="27099"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3" name="Google Shape;2103;p57"/>
            <p:cNvSpPr/>
            <p:nvPr/>
          </p:nvSpPr>
          <p:spPr>
            <a:xfrm>
              <a:off x="5343458" y="2725524"/>
              <a:ext cx="442955" cy="219320"/>
            </a:xfrm>
            <a:custGeom>
              <a:avLst/>
              <a:gdLst/>
              <a:ahLst/>
              <a:cxnLst/>
              <a:rect l="l" t="t" r="r" b="b"/>
              <a:pathLst>
                <a:path w="26793" h="13264" extrusionOk="0">
                  <a:moveTo>
                    <a:pt x="4087" y="1"/>
                  </a:moveTo>
                  <a:lnTo>
                    <a:pt x="0" y="13263"/>
                  </a:lnTo>
                  <a:lnTo>
                    <a:pt x="22706" y="13263"/>
                  </a:lnTo>
                  <a:lnTo>
                    <a:pt x="2679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4" name="Google Shape;2104;p57"/>
            <p:cNvSpPr/>
            <p:nvPr/>
          </p:nvSpPr>
          <p:spPr>
            <a:xfrm>
              <a:off x="5338415" y="2720762"/>
              <a:ext cx="453057" cy="228861"/>
            </a:xfrm>
            <a:custGeom>
              <a:avLst/>
              <a:gdLst/>
              <a:ahLst/>
              <a:cxnLst/>
              <a:rect l="l" t="t" r="r" b="b"/>
              <a:pathLst>
                <a:path w="27404" h="13841" extrusionOk="0">
                  <a:moveTo>
                    <a:pt x="26706" y="581"/>
                  </a:moveTo>
                  <a:lnTo>
                    <a:pt x="22798" y="13260"/>
                  </a:lnTo>
                  <a:lnTo>
                    <a:pt x="697" y="13260"/>
                  </a:lnTo>
                  <a:lnTo>
                    <a:pt x="4604" y="581"/>
                  </a:lnTo>
                  <a:close/>
                  <a:moveTo>
                    <a:pt x="4392" y="0"/>
                  </a:moveTo>
                  <a:cubicBezTo>
                    <a:pt x="4263" y="0"/>
                    <a:pt x="4150" y="85"/>
                    <a:pt x="4112" y="205"/>
                  </a:cubicBezTo>
                  <a:lnTo>
                    <a:pt x="26" y="13464"/>
                  </a:lnTo>
                  <a:cubicBezTo>
                    <a:pt x="1" y="13551"/>
                    <a:pt x="17" y="13648"/>
                    <a:pt x="71" y="13723"/>
                  </a:cubicBezTo>
                  <a:cubicBezTo>
                    <a:pt x="126" y="13798"/>
                    <a:pt x="213" y="13840"/>
                    <a:pt x="305" y="13840"/>
                  </a:cubicBezTo>
                  <a:lnTo>
                    <a:pt x="23011" y="13840"/>
                  </a:lnTo>
                  <a:cubicBezTo>
                    <a:pt x="23140" y="13840"/>
                    <a:pt x="23253" y="13761"/>
                    <a:pt x="23290" y="13636"/>
                  </a:cubicBezTo>
                  <a:lnTo>
                    <a:pt x="27378" y="376"/>
                  </a:lnTo>
                  <a:cubicBezTo>
                    <a:pt x="27403" y="289"/>
                    <a:pt x="27386" y="193"/>
                    <a:pt x="27332" y="118"/>
                  </a:cubicBezTo>
                  <a:cubicBezTo>
                    <a:pt x="27278" y="43"/>
                    <a:pt x="27190" y="0"/>
                    <a:pt x="27098"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5" name="Google Shape;2105;p57"/>
            <p:cNvSpPr/>
            <p:nvPr/>
          </p:nvSpPr>
          <p:spPr>
            <a:xfrm>
              <a:off x="5179394" y="2857994"/>
              <a:ext cx="676576" cy="219238"/>
            </a:xfrm>
            <a:custGeom>
              <a:avLst/>
              <a:gdLst/>
              <a:ahLst/>
              <a:cxnLst/>
              <a:rect l="l" t="t" r="r" b="b"/>
              <a:pathLst>
                <a:path w="40924" h="13259" extrusionOk="0">
                  <a:moveTo>
                    <a:pt x="0" y="0"/>
                  </a:moveTo>
                  <a:lnTo>
                    <a:pt x="0" y="13259"/>
                  </a:lnTo>
                  <a:lnTo>
                    <a:pt x="40924" y="13259"/>
                  </a:lnTo>
                  <a:lnTo>
                    <a:pt x="40924" y="101"/>
                  </a:lnTo>
                  <a:cubicBezTo>
                    <a:pt x="40924" y="45"/>
                    <a:pt x="40879" y="0"/>
                    <a:pt x="40823"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6" name="Google Shape;2106;p57"/>
            <p:cNvSpPr/>
            <p:nvPr/>
          </p:nvSpPr>
          <p:spPr>
            <a:xfrm>
              <a:off x="5174549" y="2853149"/>
              <a:ext cx="686264" cy="228927"/>
            </a:xfrm>
            <a:custGeom>
              <a:avLst/>
              <a:gdLst/>
              <a:ahLst/>
              <a:cxnLst/>
              <a:rect l="l" t="t" r="r" b="b"/>
              <a:pathLst>
                <a:path w="41510" h="13845" extrusionOk="0">
                  <a:moveTo>
                    <a:pt x="37715" y="585"/>
                  </a:moveTo>
                  <a:cubicBezTo>
                    <a:pt x="39484" y="585"/>
                    <a:pt x="40929" y="2026"/>
                    <a:pt x="40929" y="3795"/>
                  </a:cubicBezTo>
                  <a:lnTo>
                    <a:pt x="40929" y="13263"/>
                  </a:lnTo>
                  <a:lnTo>
                    <a:pt x="585" y="13263"/>
                  </a:lnTo>
                  <a:lnTo>
                    <a:pt x="585" y="585"/>
                  </a:lnTo>
                  <a:close/>
                  <a:moveTo>
                    <a:pt x="293" y="1"/>
                  </a:moveTo>
                  <a:cubicBezTo>
                    <a:pt x="134" y="1"/>
                    <a:pt x="0" y="130"/>
                    <a:pt x="0" y="293"/>
                  </a:cubicBezTo>
                  <a:lnTo>
                    <a:pt x="0" y="13552"/>
                  </a:lnTo>
                  <a:cubicBezTo>
                    <a:pt x="0" y="13714"/>
                    <a:pt x="134" y="13844"/>
                    <a:pt x="293" y="13844"/>
                  </a:cubicBezTo>
                  <a:lnTo>
                    <a:pt x="41217" y="13844"/>
                  </a:lnTo>
                  <a:cubicBezTo>
                    <a:pt x="41380" y="13844"/>
                    <a:pt x="41509" y="13714"/>
                    <a:pt x="41509" y="13552"/>
                  </a:cubicBezTo>
                  <a:lnTo>
                    <a:pt x="41509" y="3795"/>
                  </a:lnTo>
                  <a:cubicBezTo>
                    <a:pt x="41509" y="1704"/>
                    <a:pt x="39806" y="1"/>
                    <a:pt x="37715"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7" name="Google Shape;2107;p57"/>
            <p:cNvSpPr/>
            <p:nvPr/>
          </p:nvSpPr>
          <p:spPr>
            <a:xfrm>
              <a:off x="5068403" y="2857994"/>
              <a:ext cx="676576" cy="219238"/>
            </a:xfrm>
            <a:custGeom>
              <a:avLst/>
              <a:gdLst/>
              <a:ahLst/>
              <a:cxnLst/>
              <a:rect l="l" t="t" r="r" b="b"/>
              <a:pathLst>
                <a:path w="40924" h="13259" extrusionOk="0">
                  <a:moveTo>
                    <a:pt x="0" y="0"/>
                  </a:moveTo>
                  <a:lnTo>
                    <a:pt x="0" y="13259"/>
                  </a:lnTo>
                  <a:lnTo>
                    <a:pt x="40924" y="13259"/>
                  </a:lnTo>
                  <a:lnTo>
                    <a:pt x="4092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8" name="Google Shape;2108;p57"/>
            <p:cNvSpPr/>
            <p:nvPr/>
          </p:nvSpPr>
          <p:spPr>
            <a:xfrm>
              <a:off x="5063558" y="2853149"/>
              <a:ext cx="686264" cy="228927"/>
            </a:xfrm>
            <a:custGeom>
              <a:avLst/>
              <a:gdLst/>
              <a:ahLst/>
              <a:cxnLst/>
              <a:rect l="l" t="t" r="r" b="b"/>
              <a:pathLst>
                <a:path w="41510" h="13845" extrusionOk="0">
                  <a:moveTo>
                    <a:pt x="40925" y="585"/>
                  </a:moveTo>
                  <a:lnTo>
                    <a:pt x="40925" y="13263"/>
                  </a:lnTo>
                  <a:lnTo>
                    <a:pt x="585" y="13263"/>
                  </a:lnTo>
                  <a:lnTo>
                    <a:pt x="585" y="585"/>
                  </a:lnTo>
                  <a:close/>
                  <a:moveTo>
                    <a:pt x="293" y="1"/>
                  </a:moveTo>
                  <a:cubicBezTo>
                    <a:pt x="130" y="1"/>
                    <a:pt x="1" y="130"/>
                    <a:pt x="1" y="293"/>
                  </a:cubicBezTo>
                  <a:lnTo>
                    <a:pt x="1" y="13552"/>
                  </a:lnTo>
                  <a:cubicBezTo>
                    <a:pt x="1" y="13714"/>
                    <a:pt x="130" y="13844"/>
                    <a:pt x="293" y="13844"/>
                  </a:cubicBezTo>
                  <a:lnTo>
                    <a:pt x="41217" y="13844"/>
                  </a:lnTo>
                  <a:cubicBezTo>
                    <a:pt x="41380" y="13844"/>
                    <a:pt x="41509" y="13714"/>
                    <a:pt x="41509" y="13552"/>
                  </a:cubicBezTo>
                  <a:lnTo>
                    <a:pt x="41509" y="293"/>
                  </a:lnTo>
                  <a:cubicBezTo>
                    <a:pt x="41509" y="130"/>
                    <a:pt x="41380" y="1"/>
                    <a:pt x="41217"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9" name="Google Shape;2109;p57"/>
            <p:cNvSpPr/>
            <p:nvPr/>
          </p:nvSpPr>
          <p:spPr>
            <a:xfrm>
              <a:off x="5052249" y="3018472"/>
              <a:ext cx="540497" cy="28936"/>
            </a:xfrm>
            <a:custGeom>
              <a:avLst/>
              <a:gdLst/>
              <a:ahLst/>
              <a:cxnLst/>
              <a:rect l="l" t="t" r="r" b="b"/>
              <a:pathLst>
                <a:path w="32693" h="1750" extrusionOk="0">
                  <a:moveTo>
                    <a:pt x="0" y="0"/>
                  </a:moveTo>
                  <a:lnTo>
                    <a:pt x="0" y="1749"/>
                  </a:lnTo>
                  <a:lnTo>
                    <a:pt x="32692" y="1749"/>
                  </a:lnTo>
                  <a:lnTo>
                    <a:pt x="3269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0" name="Google Shape;2110;p57"/>
            <p:cNvSpPr/>
            <p:nvPr/>
          </p:nvSpPr>
          <p:spPr>
            <a:xfrm>
              <a:off x="5047405" y="3013627"/>
              <a:ext cx="550086" cy="38609"/>
            </a:xfrm>
            <a:custGeom>
              <a:avLst/>
              <a:gdLst/>
              <a:ahLst/>
              <a:cxnLst/>
              <a:rect l="l" t="t" r="r" b="b"/>
              <a:pathLst>
                <a:path w="33273" h="2335" extrusionOk="0">
                  <a:moveTo>
                    <a:pt x="32693" y="586"/>
                  </a:moveTo>
                  <a:lnTo>
                    <a:pt x="32693" y="1754"/>
                  </a:lnTo>
                  <a:lnTo>
                    <a:pt x="581" y="1754"/>
                  </a:lnTo>
                  <a:lnTo>
                    <a:pt x="581" y="586"/>
                  </a:lnTo>
                  <a:close/>
                  <a:moveTo>
                    <a:pt x="293" y="1"/>
                  </a:moveTo>
                  <a:cubicBezTo>
                    <a:pt x="130" y="1"/>
                    <a:pt x="1" y="131"/>
                    <a:pt x="1" y="293"/>
                  </a:cubicBezTo>
                  <a:lnTo>
                    <a:pt x="1" y="2042"/>
                  </a:lnTo>
                  <a:cubicBezTo>
                    <a:pt x="1" y="2205"/>
                    <a:pt x="130" y="2335"/>
                    <a:pt x="293" y="2335"/>
                  </a:cubicBezTo>
                  <a:lnTo>
                    <a:pt x="32985" y="2335"/>
                  </a:lnTo>
                  <a:cubicBezTo>
                    <a:pt x="33143" y="2335"/>
                    <a:pt x="33273" y="2205"/>
                    <a:pt x="33273" y="2042"/>
                  </a:cubicBezTo>
                  <a:lnTo>
                    <a:pt x="33273" y="293"/>
                  </a:lnTo>
                  <a:cubicBezTo>
                    <a:pt x="33273" y="131"/>
                    <a:pt x="33143" y="1"/>
                    <a:pt x="32985"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1" name="Google Shape;2111;p57"/>
            <p:cNvSpPr/>
            <p:nvPr/>
          </p:nvSpPr>
          <p:spPr>
            <a:xfrm>
              <a:off x="5167506" y="2989471"/>
              <a:ext cx="425249" cy="29019"/>
            </a:xfrm>
            <a:custGeom>
              <a:avLst/>
              <a:gdLst/>
              <a:ahLst/>
              <a:cxnLst/>
              <a:rect l="l" t="t" r="r" b="b"/>
              <a:pathLst>
                <a:path w="25722" h="1755" extrusionOk="0">
                  <a:moveTo>
                    <a:pt x="1" y="1"/>
                  </a:moveTo>
                  <a:lnTo>
                    <a:pt x="1" y="1754"/>
                  </a:lnTo>
                  <a:lnTo>
                    <a:pt x="25721" y="1754"/>
                  </a:lnTo>
                  <a:lnTo>
                    <a:pt x="25721" y="1"/>
                  </a:ln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2" name="Google Shape;2112;p57"/>
            <p:cNvSpPr/>
            <p:nvPr/>
          </p:nvSpPr>
          <p:spPr>
            <a:xfrm>
              <a:off x="5162744" y="2984726"/>
              <a:ext cx="434755" cy="38593"/>
            </a:xfrm>
            <a:custGeom>
              <a:avLst/>
              <a:gdLst/>
              <a:ahLst/>
              <a:cxnLst/>
              <a:rect l="l" t="t" r="r" b="b"/>
              <a:pathLst>
                <a:path w="26297" h="2334" extrusionOk="0">
                  <a:moveTo>
                    <a:pt x="25717" y="580"/>
                  </a:moveTo>
                  <a:lnTo>
                    <a:pt x="25717" y="1749"/>
                  </a:lnTo>
                  <a:lnTo>
                    <a:pt x="581" y="1749"/>
                  </a:lnTo>
                  <a:lnTo>
                    <a:pt x="581" y="580"/>
                  </a:lnTo>
                  <a:close/>
                  <a:moveTo>
                    <a:pt x="289" y="0"/>
                  </a:moveTo>
                  <a:cubicBezTo>
                    <a:pt x="130" y="0"/>
                    <a:pt x="0" y="129"/>
                    <a:pt x="0" y="288"/>
                  </a:cubicBezTo>
                  <a:lnTo>
                    <a:pt x="0" y="2041"/>
                  </a:lnTo>
                  <a:cubicBezTo>
                    <a:pt x="0" y="2199"/>
                    <a:pt x="130" y="2334"/>
                    <a:pt x="289" y="2334"/>
                  </a:cubicBezTo>
                  <a:lnTo>
                    <a:pt x="26009" y="2334"/>
                  </a:lnTo>
                  <a:cubicBezTo>
                    <a:pt x="26167" y="2334"/>
                    <a:pt x="26297" y="2199"/>
                    <a:pt x="26297" y="2041"/>
                  </a:cubicBezTo>
                  <a:lnTo>
                    <a:pt x="26297" y="288"/>
                  </a:lnTo>
                  <a:cubicBezTo>
                    <a:pt x="26297" y="129"/>
                    <a:pt x="26167" y="0"/>
                    <a:pt x="26009"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3" name="Google Shape;2113;p57"/>
            <p:cNvSpPr/>
            <p:nvPr/>
          </p:nvSpPr>
          <p:spPr>
            <a:xfrm>
              <a:off x="4627811" y="3055954"/>
              <a:ext cx="426621" cy="19892"/>
            </a:xfrm>
            <a:custGeom>
              <a:avLst/>
              <a:gdLst/>
              <a:ahLst/>
              <a:cxnLst/>
              <a:rect l="l" t="t" r="r" b="b"/>
              <a:pathLst>
                <a:path w="25805" h="1203" extrusionOk="0">
                  <a:moveTo>
                    <a:pt x="1" y="0"/>
                  </a:moveTo>
                  <a:lnTo>
                    <a:pt x="1" y="1203"/>
                  </a:lnTo>
                  <a:lnTo>
                    <a:pt x="25805" y="1203"/>
                  </a:lnTo>
                  <a:lnTo>
                    <a:pt x="25805"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4" name="Google Shape;2114;p57"/>
            <p:cNvSpPr/>
            <p:nvPr/>
          </p:nvSpPr>
          <p:spPr>
            <a:xfrm>
              <a:off x="4623050" y="3051109"/>
              <a:ext cx="436144" cy="29498"/>
            </a:xfrm>
            <a:custGeom>
              <a:avLst/>
              <a:gdLst/>
              <a:ahLst/>
              <a:cxnLst/>
              <a:rect l="l" t="t" r="r" b="b"/>
              <a:pathLst>
                <a:path w="26381" h="1784" extrusionOk="0">
                  <a:moveTo>
                    <a:pt x="25800" y="581"/>
                  </a:moveTo>
                  <a:lnTo>
                    <a:pt x="25800" y="1203"/>
                  </a:lnTo>
                  <a:lnTo>
                    <a:pt x="581" y="1203"/>
                  </a:lnTo>
                  <a:lnTo>
                    <a:pt x="581" y="581"/>
                  </a:lnTo>
                  <a:close/>
                  <a:moveTo>
                    <a:pt x="293" y="1"/>
                  </a:moveTo>
                  <a:cubicBezTo>
                    <a:pt x="130" y="1"/>
                    <a:pt x="0" y="130"/>
                    <a:pt x="0" y="293"/>
                  </a:cubicBezTo>
                  <a:lnTo>
                    <a:pt x="0" y="1496"/>
                  </a:lnTo>
                  <a:cubicBezTo>
                    <a:pt x="0" y="1654"/>
                    <a:pt x="130" y="1783"/>
                    <a:pt x="293" y="1783"/>
                  </a:cubicBezTo>
                  <a:lnTo>
                    <a:pt x="26093" y="1783"/>
                  </a:lnTo>
                  <a:cubicBezTo>
                    <a:pt x="26251" y="1783"/>
                    <a:pt x="26380" y="1654"/>
                    <a:pt x="26380" y="1496"/>
                  </a:cubicBezTo>
                  <a:lnTo>
                    <a:pt x="26380" y="293"/>
                  </a:lnTo>
                  <a:cubicBezTo>
                    <a:pt x="26380" y="130"/>
                    <a:pt x="26251" y="1"/>
                    <a:pt x="26093"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5" name="Google Shape;2115;p57"/>
            <p:cNvSpPr/>
            <p:nvPr/>
          </p:nvSpPr>
          <p:spPr>
            <a:xfrm>
              <a:off x="4463053" y="2351561"/>
              <a:ext cx="919339" cy="592962"/>
            </a:xfrm>
            <a:custGeom>
              <a:avLst/>
              <a:gdLst/>
              <a:ahLst/>
              <a:cxnLst/>
              <a:rect l="l" t="t" r="r" b="b"/>
              <a:pathLst>
                <a:path w="55608" h="35861" extrusionOk="0">
                  <a:moveTo>
                    <a:pt x="1" y="0"/>
                  </a:moveTo>
                  <a:lnTo>
                    <a:pt x="1" y="35860"/>
                  </a:lnTo>
                  <a:lnTo>
                    <a:pt x="55608" y="35860"/>
                  </a:lnTo>
                  <a:lnTo>
                    <a:pt x="5560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6" name="Google Shape;2116;p57"/>
            <p:cNvSpPr/>
            <p:nvPr/>
          </p:nvSpPr>
          <p:spPr>
            <a:xfrm>
              <a:off x="4458225" y="2346716"/>
              <a:ext cx="929011" cy="602651"/>
            </a:xfrm>
            <a:custGeom>
              <a:avLst/>
              <a:gdLst/>
              <a:ahLst/>
              <a:cxnLst/>
              <a:rect l="l" t="t" r="r" b="b"/>
              <a:pathLst>
                <a:path w="56193" h="36447" extrusionOk="0">
                  <a:moveTo>
                    <a:pt x="55607" y="585"/>
                  </a:moveTo>
                  <a:lnTo>
                    <a:pt x="55607" y="35866"/>
                  </a:lnTo>
                  <a:lnTo>
                    <a:pt x="585" y="35866"/>
                  </a:lnTo>
                  <a:lnTo>
                    <a:pt x="585" y="585"/>
                  </a:lnTo>
                  <a:close/>
                  <a:moveTo>
                    <a:pt x="293" y="1"/>
                  </a:moveTo>
                  <a:cubicBezTo>
                    <a:pt x="129" y="1"/>
                    <a:pt x="0" y="130"/>
                    <a:pt x="0" y="293"/>
                  </a:cubicBezTo>
                  <a:lnTo>
                    <a:pt x="0" y="36153"/>
                  </a:lnTo>
                  <a:cubicBezTo>
                    <a:pt x="0" y="36317"/>
                    <a:pt x="129" y="36446"/>
                    <a:pt x="293" y="36446"/>
                  </a:cubicBezTo>
                  <a:lnTo>
                    <a:pt x="55900" y="36446"/>
                  </a:lnTo>
                  <a:cubicBezTo>
                    <a:pt x="56058" y="36446"/>
                    <a:pt x="56192" y="36317"/>
                    <a:pt x="56192" y="36153"/>
                  </a:cubicBezTo>
                  <a:lnTo>
                    <a:pt x="56192" y="293"/>
                  </a:lnTo>
                  <a:cubicBezTo>
                    <a:pt x="56192" y="130"/>
                    <a:pt x="56058" y="1"/>
                    <a:pt x="55900"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7" name="Google Shape;2117;p57"/>
            <p:cNvSpPr/>
            <p:nvPr/>
          </p:nvSpPr>
          <p:spPr>
            <a:xfrm>
              <a:off x="5933872" y="1936852"/>
              <a:ext cx="681018" cy="2464780"/>
            </a:xfrm>
            <a:custGeom>
              <a:avLst/>
              <a:gdLst/>
              <a:ahLst/>
              <a:cxnLst/>
              <a:rect l="l" t="t" r="r" b="b"/>
              <a:pathLst>
                <a:path w="31775" h="115002" extrusionOk="0">
                  <a:moveTo>
                    <a:pt x="9250" y="0"/>
                  </a:moveTo>
                  <a:cubicBezTo>
                    <a:pt x="7524" y="0"/>
                    <a:pt x="6071" y="1372"/>
                    <a:pt x="5798" y="3128"/>
                  </a:cubicBezTo>
                  <a:cubicBezTo>
                    <a:pt x="5476" y="5209"/>
                    <a:pt x="6841" y="7415"/>
                    <a:pt x="8227" y="8845"/>
                  </a:cubicBezTo>
                  <a:cubicBezTo>
                    <a:pt x="9648" y="10313"/>
                    <a:pt x="13557" y="11929"/>
                    <a:pt x="14525" y="12316"/>
                  </a:cubicBezTo>
                  <a:cubicBezTo>
                    <a:pt x="14818" y="13141"/>
                    <a:pt x="15123" y="14052"/>
                    <a:pt x="15436" y="15033"/>
                  </a:cubicBezTo>
                  <a:cubicBezTo>
                    <a:pt x="15977" y="16785"/>
                    <a:pt x="16574" y="18772"/>
                    <a:pt x="17073" y="20970"/>
                  </a:cubicBezTo>
                  <a:cubicBezTo>
                    <a:pt x="17217" y="21596"/>
                    <a:pt x="17358" y="22235"/>
                    <a:pt x="17497" y="22895"/>
                  </a:cubicBezTo>
                  <a:cubicBezTo>
                    <a:pt x="17065" y="21898"/>
                    <a:pt x="16418" y="20471"/>
                    <a:pt x="16340" y="20343"/>
                  </a:cubicBezTo>
                  <a:cubicBezTo>
                    <a:pt x="15094" y="18238"/>
                    <a:pt x="11638" y="15007"/>
                    <a:pt x="8830" y="15007"/>
                  </a:cubicBezTo>
                  <a:cubicBezTo>
                    <a:pt x="8580" y="15007"/>
                    <a:pt x="8336" y="15032"/>
                    <a:pt x="8098" y="15087"/>
                  </a:cubicBezTo>
                  <a:cubicBezTo>
                    <a:pt x="6000" y="15566"/>
                    <a:pt x="5011" y="17792"/>
                    <a:pt x="5670" y="19750"/>
                  </a:cubicBezTo>
                  <a:cubicBezTo>
                    <a:pt x="6342" y="21744"/>
                    <a:pt x="8573" y="23072"/>
                    <a:pt x="10461" y="23703"/>
                  </a:cubicBezTo>
                  <a:cubicBezTo>
                    <a:pt x="11316" y="23989"/>
                    <a:pt x="12616" y="24076"/>
                    <a:pt x="13890" y="24076"/>
                  </a:cubicBezTo>
                  <a:cubicBezTo>
                    <a:pt x="15541" y="24076"/>
                    <a:pt x="17149" y="23930"/>
                    <a:pt x="17691" y="23877"/>
                  </a:cubicBezTo>
                  <a:cubicBezTo>
                    <a:pt x="17955" y="25232"/>
                    <a:pt x="18186" y="26655"/>
                    <a:pt x="18351" y="28131"/>
                  </a:cubicBezTo>
                  <a:cubicBezTo>
                    <a:pt x="18640" y="30683"/>
                    <a:pt x="18813" y="33412"/>
                    <a:pt x="18627" y="36211"/>
                  </a:cubicBezTo>
                  <a:lnTo>
                    <a:pt x="18591" y="36730"/>
                  </a:lnTo>
                  <a:cubicBezTo>
                    <a:pt x="18483" y="36264"/>
                    <a:pt x="17535" y="33325"/>
                    <a:pt x="17448" y="33132"/>
                  </a:cubicBezTo>
                  <a:cubicBezTo>
                    <a:pt x="16392" y="30801"/>
                    <a:pt x="13075" y="26981"/>
                    <a:pt x="10189" y="26981"/>
                  </a:cubicBezTo>
                  <a:cubicBezTo>
                    <a:pt x="10068" y="26981"/>
                    <a:pt x="9948" y="26987"/>
                    <a:pt x="9829" y="27001"/>
                  </a:cubicBezTo>
                  <a:cubicBezTo>
                    <a:pt x="7694" y="27245"/>
                    <a:pt x="6465" y="29351"/>
                    <a:pt x="6907" y="31366"/>
                  </a:cubicBezTo>
                  <a:cubicBezTo>
                    <a:pt x="7356" y="33424"/>
                    <a:pt x="9426" y="34991"/>
                    <a:pt x="11235" y="35824"/>
                  </a:cubicBezTo>
                  <a:cubicBezTo>
                    <a:pt x="13297" y="36776"/>
                    <a:pt x="18306" y="36792"/>
                    <a:pt x="18586" y="36792"/>
                  </a:cubicBezTo>
                  <a:cubicBezTo>
                    <a:pt x="18380" y="39405"/>
                    <a:pt x="17952" y="42082"/>
                    <a:pt x="17383" y="44769"/>
                  </a:cubicBezTo>
                  <a:cubicBezTo>
                    <a:pt x="16970" y="46727"/>
                    <a:pt x="16483" y="48690"/>
                    <a:pt x="15964" y="50656"/>
                  </a:cubicBezTo>
                  <a:cubicBezTo>
                    <a:pt x="15791" y="50001"/>
                    <a:pt x="14930" y="47326"/>
                    <a:pt x="14843" y="47140"/>
                  </a:cubicBezTo>
                  <a:cubicBezTo>
                    <a:pt x="13786" y="44808"/>
                    <a:pt x="10470" y="40989"/>
                    <a:pt x="7583" y="40989"/>
                  </a:cubicBezTo>
                  <a:cubicBezTo>
                    <a:pt x="7464" y="40989"/>
                    <a:pt x="7346" y="40996"/>
                    <a:pt x="7228" y="41009"/>
                  </a:cubicBezTo>
                  <a:cubicBezTo>
                    <a:pt x="5089" y="41253"/>
                    <a:pt x="3864" y="43363"/>
                    <a:pt x="4302" y="45375"/>
                  </a:cubicBezTo>
                  <a:cubicBezTo>
                    <a:pt x="4751" y="47436"/>
                    <a:pt x="6825" y="48999"/>
                    <a:pt x="8630" y="49832"/>
                  </a:cubicBezTo>
                  <a:cubicBezTo>
                    <a:pt x="10613" y="50747"/>
                    <a:pt x="15313" y="50796"/>
                    <a:pt x="15927" y="50800"/>
                  </a:cubicBezTo>
                  <a:cubicBezTo>
                    <a:pt x="15692" y="51691"/>
                    <a:pt x="15453" y="52581"/>
                    <a:pt x="15210" y="53472"/>
                  </a:cubicBezTo>
                  <a:cubicBezTo>
                    <a:pt x="14422" y="56379"/>
                    <a:pt x="13619" y="59289"/>
                    <a:pt x="12913" y="62187"/>
                  </a:cubicBezTo>
                  <a:cubicBezTo>
                    <a:pt x="12674" y="63172"/>
                    <a:pt x="12447" y="64157"/>
                    <a:pt x="12242" y="65139"/>
                  </a:cubicBezTo>
                  <a:cubicBezTo>
                    <a:pt x="11932" y="64116"/>
                    <a:pt x="11355" y="62340"/>
                    <a:pt x="11285" y="62191"/>
                  </a:cubicBezTo>
                  <a:cubicBezTo>
                    <a:pt x="10232" y="59864"/>
                    <a:pt x="6913" y="56041"/>
                    <a:pt x="4026" y="56041"/>
                  </a:cubicBezTo>
                  <a:cubicBezTo>
                    <a:pt x="3907" y="56041"/>
                    <a:pt x="3788" y="56048"/>
                    <a:pt x="3670" y="56061"/>
                  </a:cubicBezTo>
                  <a:cubicBezTo>
                    <a:pt x="1535" y="56308"/>
                    <a:pt x="306" y="58415"/>
                    <a:pt x="744" y="60430"/>
                  </a:cubicBezTo>
                  <a:cubicBezTo>
                    <a:pt x="1193" y="62488"/>
                    <a:pt x="3267" y="64051"/>
                    <a:pt x="5072" y="64888"/>
                  </a:cubicBezTo>
                  <a:cubicBezTo>
                    <a:pt x="6870" y="65716"/>
                    <a:pt x="10898" y="65831"/>
                    <a:pt x="12097" y="65852"/>
                  </a:cubicBezTo>
                  <a:cubicBezTo>
                    <a:pt x="11759" y="67513"/>
                    <a:pt x="11479" y="69171"/>
                    <a:pt x="11269" y="70819"/>
                  </a:cubicBezTo>
                  <a:cubicBezTo>
                    <a:pt x="11190" y="71532"/>
                    <a:pt x="11066" y="72254"/>
                    <a:pt x="11034" y="72938"/>
                  </a:cubicBezTo>
                  <a:cubicBezTo>
                    <a:pt x="10980" y="73631"/>
                    <a:pt x="10935" y="74320"/>
                    <a:pt x="10885" y="74995"/>
                  </a:cubicBezTo>
                  <a:cubicBezTo>
                    <a:pt x="10832" y="76401"/>
                    <a:pt x="10782" y="77712"/>
                    <a:pt x="10765" y="79023"/>
                  </a:cubicBezTo>
                  <a:cubicBezTo>
                    <a:pt x="10754" y="79646"/>
                    <a:pt x="10750" y="80264"/>
                    <a:pt x="10745" y="80874"/>
                  </a:cubicBezTo>
                  <a:cubicBezTo>
                    <a:pt x="10584" y="79798"/>
                    <a:pt x="10320" y="78182"/>
                    <a:pt x="10280" y="78038"/>
                  </a:cubicBezTo>
                  <a:cubicBezTo>
                    <a:pt x="9557" y="75469"/>
                    <a:pt x="6659" y="70939"/>
                    <a:pt x="3679" y="70824"/>
                  </a:cubicBezTo>
                  <a:cubicBezTo>
                    <a:pt x="3634" y="70822"/>
                    <a:pt x="3589" y="70821"/>
                    <a:pt x="3544" y="70821"/>
                  </a:cubicBezTo>
                  <a:cubicBezTo>
                    <a:pt x="1467" y="70821"/>
                    <a:pt x="0" y="72681"/>
                    <a:pt x="125" y="74699"/>
                  </a:cubicBezTo>
                  <a:cubicBezTo>
                    <a:pt x="257" y="76801"/>
                    <a:pt x="2068" y="78660"/>
                    <a:pt x="3729" y="79757"/>
                  </a:cubicBezTo>
                  <a:cubicBezTo>
                    <a:pt x="5501" y="80932"/>
                    <a:pt x="9958" y="81687"/>
                    <a:pt x="10741" y="81810"/>
                  </a:cubicBezTo>
                  <a:cubicBezTo>
                    <a:pt x="10741" y="83394"/>
                    <a:pt x="10765" y="84914"/>
                    <a:pt x="10807" y="86358"/>
                  </a:cubicBezTo>
                  <a:cubicBezTo>
                    <a:pt x="10898" y="89841"/>
                    <a:pt x="11075" y="92875"/>
                    <a:pt x="11256" y="95295"/>
                  </a:cubicBezTo>
                  <a:lnTo>
                    <a:pt x="5456" y="95295"/>
                  </a:lnTo>
                  <a:cubicBezTo>
                    <a:pt x="5295" y="95295"/>
                    <a:pt x="5167" y="95423"/>
                    <a:pt x="5167" y="95584"/>
                  </a:cubicBezTo>
                  <a:lnTo>
                    <a:pt x="5167" y="98543"/>
                  </a:lnTo>
                  <a:cubicBezTo>
                    <a:pt x="5167" y="98705"/>
                    <a:pt x="5295" y="98832"/>
                    <a:pt x="5456" y="98832"/>
                  </a:cubicBezTo>
                  <a:lnTo>
                    <a:pt x="6458" y="98832"/>
                  </a:lnTo>
                  <a:lnTo>
                    <a:pt x="9005" y="114758"/>
                  </a:lnTo>
                  <a:cubicBezTo>
                    <a:pt x="9026" y="114897"/>
                    <a:pt x="9146" y="115001"/>
                    <a:pt x="9290" y="115001"/>
                  </a:cubicBezTo>
                  <a:lnTo>
                    <a:pt x="15939" y="115001"/>
                  </a:lnTo>
                  <a:cubicBezTo>
                    <a:pt x="16080" y="115001"/>
                    <a:pt x="16199" y="114897"/>
                    <a:pt x="16220" y="114758"/>
                  </a:cubicBezTo>
                  <a:lnTo>
                    <a:pt x="18768" y="98832"/>
                  </a:lnTo>
                  <a:lnTo>
                    <a:pt x="19769" y="98832"/>
                  </a:lnTo>
                  <a:cubicBezTo>
                    <a:pt x="19930" y="98832"/>
                    <a:pt x="20058" y="98705"/>
                    <a:pt x="20058" y="98543"/>
                  </a:cubicBezTo>
                  <a:lnTo>
                    <a:pt x="20058" y="95584"/>
                  </a:lnTo>
                  <a:cubicBezTo>
                    <a:pt x="20058" y="95423"/>
                    <a:pt x="19930" y="95295"/>
                    <a:pt x="19769" y="95295"/>
                  </a:cubicBezTo>
                  <a:lnTo>
                    <a:pt x="13227" y="95295"/>
                  </a:lnTo>
                  <a:cubicBezTo>
                    <a:pt x="12992" y="92879"/>
                    <a:pt x="12740" y="89821"/>
                    <a:pt x="12571" y="86291"/>
                  </a:cubicBezTo>
                  <a:cubicBezTo>
                    <a:pt x="12510" y="84988"/>
                    <a:pt x="12456" y="83628"/>
                    <a:pt x="12423" y="82210"/>
                  </a:cubicBezTo>
                  <a:cubicBezTo>
                    <a:pt x="13178" y="82136"/>
                    <a:pt x="17708" y="81678"/>
                    <a:pt x="19567" y="80619"/>
                  </a:cubicBezTo>
                  <a:cubicBezTo>
                    <a:pt x="21295" y="79630"/>
                    <a:pt x="23220" y="77893"/>
                    <a:pt x="23492" y="75804"/>
                  </a:cubicBezTo>
                  <a:cubicBezTo>
                    <a:pt x="23755" y="73759"/>
                    <a:pt x="22350" y="71764"/>
                    <a:pt x="20202" y="71706"/>
                  </a:cubicBezTo>
                  <a:cubicBezTo>
                    <a:pt x="20174" y="71705"/>
                    <a:pt x="20147" y="71704"/>
                    <a:pt x="20119" y="71704"/>
                  </a:cubicBezTo>
                  <a:cubicBezTo>
                    <a:pt x="17158" y="71704"/>
                    <a:pt x="14018" y="75984"/>
                    <a:pt x="13140" y="78471"/>
                  </a:cubicBezTo>
                  <a:cubicBezTo>
                    <a:pt x="13087" y="78635"/>
                    <a:pt x="12617" y="80660"/>
                    <a:pt x="12411" y="81666"/>
                  </a:cubicBezTo>
                  <a:cubicBezTo>
                    <a:pt x="12390" y="80804"/>
                    <a:pt x="12377" y="79927"/>
                    <a:pt x="12377" y="79031"/>
                  </a:cubicBezTo>
                  <a:cubicBezTo>
                    <a:pt x="12361" y="77754"/>
                    <a:pt x="12386" y="76397"/>
                    <a:pt x="12402" y="75086"/>
                  </a:cubicBezTo>
                  <a:cubicBezTo>
                    <a:pt x="12440" y="74411"/>
                    <a:pt x="12472" y="73722"/>
                    <a:pt x="12506" y="73029"/>
                  </a:cubicBezTo>
                  <a:cubicBezTo>
                    <a:pt x="12526" y="72328"/>
                    <a:pt x="12633" y="71665"/>
                    <a:pt x="12691" y="70972"/>
                  </a:cubicBezTo>
                  <a:cubicBezTo>
                    <a:pt x="12803" y="69953"/>
                    <a:pt x="12938" y="68919"/>
                    <a:pt x="13099" y="67876"/>
                  </a:cubicBezTo>
                  <a:cubicBezTo>
                    <a:pt x="13551" y="67898"/>
                    <a:pt x="14299" y="67927"/>
                    <a:pt x="15160" y="67927"/>
                  </a:cubicBezTo>
                  <a:cubicBezTo>
                    <a:pt x="16812" y="67927"/>
                    <a:pt x="18879" y="67822"/>
                    <a:pt x="20058" y="67369"/>
                  </a:cubicBezTo>
                  <a:cubicBezTo>
                    <a:pt x="21913" y="66656"/>
                    <a:pt x="24082" y="65229"/>
                    <a:pt x="24667" y="63206"/>
                  </a:cubicBezTo>
                  <a:cubicBezTo>
                    <a:pt x="25236" y="61222"/>
                    <a:pt x="24147" y="59037"/>
                    <a:pt x="22033" y="58654"/>
                  </a:cubicBezTo>
                  <a:cubicBezTo>
                    <a:pt x="21844" y="58620"/>
                    <a:pt x="21652" y="58604"/>
                    <a:pt x="21458" y="58604"/>
                  </a:cubicBezTo>
                  <a:cubicBezTo>
                    <a:pt x="18619" y="58604"/>
                    <a:pt x="15207" y="62074"/>
                    <a:pt x="14030" y="64273"/>
                  </a:cubicBezTo>
                  <a:cubicBezTo>
                    <a:pt x="13990" y="64355"/>
                    <a:pt x="13750" y="64937"/>
                    <a:pt x="13486" y="65609"/>
                  </a:cubicBezTo>
                  <a:cubicBezTo>
                    <a:pt x="13676" y="64566"/>
                    <a:pt x="13891" y="63514"/>
                    <a:pt x="14125" y="62464"/>
                  </a:cubicBezTo>
                  <a:cubicBezTo>
                    <a:pt x="14761" y="59581"/>
                    <a:pt x="15499" y="56663"/>
                    <a:pt x="16224" y="53736"/>
                  </a:cubicBezTo>
                  <a:cubicBezTo>
                    <a:pt x="16376" y="53125"/>
                    <a:pt x="16529" y="52515"/>
                    <a:pt x="16677" y="51906"/>
                  </a:cubicBezTo>
                  <a:cubicBezTo>
                    <a:pt x="17093" y="51927"/>
                    <a:pt x="17914" y="51962"/>
                    <a:pt x="18880" y="51962"/>
                  </a:cubicBezTo>
                  <a:cubicBezTo>
                    <a:pt x="20535" y="51962"/>
                    <a:pt x="22614" y="51858"/>
                    <a:pt x="23797" y="51402"/>
                  </a:cubicBezTo>
                  <a:cubicBezTo>
                    <a:pt x="25656" y="50690"/>
                    <a:pt x="27821" y="49263"/>
                    <a:pt x="28406" y="47239"/>
                  </a:cubicBezTo>
                  <a:cubicBezTo>
                    <a:pt x="28974" y="45256"/>
                    <a:pt x="27891" y="43075"/>
                    <a:pt x="25776" y="42691"/>
                  </a:cubicBezTo>
                  <a:cubicBezTo>
                    <a:pt x="25586" y="42657"/>
                    <a:pt x="25393" y="42640"/>
                    <a:pt x="25197" y="42640"/>
                  </a:cubicBezTo>
                  <a:cubicBezTo>
                    <a:pt x="22356" y="42640"/>
                    <a:pt x="18946" y="46112"/>
                    <a:pt x="17769" y="48310"/>
                  </a:cubicBezTo>
                  <a:cubicBezTo>
                    <a:pt x="17729" y="48393"/>
                    <a:pt x="17478" y="49003"/>
                    <a:pt x="17205" y="49695"/>
                  </a:cubicBezTo>
                  <a:cubicBezTo>
                    <a:pt x="17572" y="48108"/>
                    <a:pt x="17918" y="46521"/>
                    <a:pt x="18215" y="44938"/>
                  </a:cubicBezTo>
                  <a:cubicBezTo>
                    <a:pt x="18743" y="42151"/>
                    <a:pt x="19126" y="39373"/>
                    <a:pt x="19270" y="36660"/>
                  </a:cubicBezTo>
                  <a:cubicBezTo>
                    <a:pt x="19558" y="36679"/>
                    <a:pt x="20524" y="36732"/>
                    <a:pt x="21698" y="36732"/>
                  </a:cubicBezTo>
                  <a:cubicBezTo>
                    <a:pt x="23351" y="36732"/>
                    <a:pt x="25416" y="36627"/>
                    <a:pt x="26592" y="36174"/>
                  </a:cubicBezTo>
                  <a:cubicBezTo>
                    <a:pt x="28451" y="35461"/>
                    <a:pt x="30620" y="34034"/>
                    <a:pt x="31201" y="32010"/>
                  </a:cubicBezTo>
                  <a:cubicBezTo>
                    <a:pt x="31775" y="30027"/>
                    <a:pt x="30686" y="27842"/>
                    <a:pt x="28571" y="27458"/>
                  </a:cubicBezTo>
                  <a:cubicBezTo>
                    <a:pt x="28383" y="27424"/>
                    <a:pt x="28191" y="27408"/>
                    <a:pt x="27997" y="27408"/>
                  </a:cubicBezTo>
                  <a:cubicBezTo>
                    <a:pt x="25158" y="27408"/>
                    <a:pt x="21746" y="30879"/>
                    <a:pt x="20569" y="33078"/>
                  </a:cubicBezTo>
                  <a:cubicBezTo>
                    <a:pt x="20482" y="33242"/>
                    <a:pt x="19596" y="35468"/>
                    <a:pt x="19287" y="36322"/>
                  </a:cubicBezTo>
                  <a:cubicBezTo>
                    <a:pt x="19287" y="36298"/>
                    <a:pt x="19287" y="36269"/>
                    <a:pt x="19291" y="36244"/>
                  </a:cubicBezTo>
                  <a:cubicBezTo>
                    <a:pt x="19415" y="33391"/>
                    <a:pt x="19179" y="30654"/>
                    <a:pt x="18833" y="28069"/>
                  </a:cubicBezTo>
                  <a:cubicBezTo>
                    <a:pt x="18492" y="25488"/>
                    <a:pt x="17948" y="23089"/>
                    <a:pt x="17391" y="20892"/>
                  </a:cubicBezTo>
                  <a:cubicBezTo>
                    <a:pt x="16842" y="18694"/>
                    <a:pt x="16199" y="16719"/>
                    <a:pt x="15622" y="14976"/>
                  </a:cubicBezTo>
                  <a:cubicBezTo>
                    <a:pt x="15301" y="14040"/>
                    <a:pt x="14987" y="13174"/>
                    <a:pt x="14690" y="12383"/>
                  </a:cubicBezTo>
                  <a:lnTo>
                    <a:pt x="14690" y="12383"/>
                  </a:lnTo>
                  <a:cubicBezTo>
                    <a:pt x="14727" y="12394"/>
                    <a:pt x="14748" y="12403"/>
                    <a:pt x="14748" y="12403"/>
                  </a:cubicBezTo>
                  <a:cubicBezTo>
                    <a:pt x="14748" y="12403"/>
                    <a:pt x="14748" y="12403"/>
                    <a:pt x="14748" y="12403"/>
                  </a:cubicBezTo>
                  <a:cubicBezTo>
                    <a:pt x="14798" y="12403"/>
                    <a:pt x="15008" y="8803"/>
                    <a:pt x="14995" y="8573"/>
                  </a:cubicBezTo>
                  <a:cubicBezTo>
                    <a:pt x="14843" y="5914"/>
                    <a:pt x="12988" y="864"/>
                    <a:pt x="10098" y="110"/>
                  </a:cubicBezTo>
                  <a:cubicBezTo>
                    <a:pt x="9810" y="35"/>
                    <a:pt x="9527" y="0"/>
                    <a:pt x="9250"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8" name="Google Shape;2118;p57"/>
            <p:cNvSpPr/>
            <p:nvPr/>
          </p:nvSpPr>
          <p:spPr>
            <a:xfrm>
              <a:off x="6318375" y="2194797"/>
              <a:ext cx="223948" cy="243537"/>
            </a:xfrm>
            <a:custGeom>
              <a:avLst/>
              <a:gdLst/>
              <a:ahLst/>
              <a:cxnLst/>
              <a:rect l="l" t="t" r="r" b="b"/>
              <a:pathLst>
                <a:path w="10449" h="11363" extrusionOk="0">
                  <a:moveTo>
                    <a:pt x="6980" y="0"/>
                  </a:moveTo>
                  <a:cubicBezTo>
                    <a:pt x="6882" y="0"/>
                    <a:pt x="6782" y="4"/>
                    <a:pt x="6681" y="13"/>
                  </a:cubicBezTo>
                  <a:cubicBezTo>
                    <a:pt x="3709" y="277"/>
                    <a:pt x="1038" y="4948"/>
                    <a:pt x="448" y="7546"/>
                  </a:cubicBezTo>
                  <a:cubicBezTo>
                    <a:pt x="395" y="7772"/>
                    <a:pt x="0" y="11363"/>
                    <a:pt x="52" y="11363"/>
                  </a:cubicBezTo>
                  <a:cubicBezTo>
                    <a:pt x="52" y="11363"/>
                    <a:pt x="52" y="11363"/>
                    <a:pt x="52" y="11363"/>
                  </a:cubicBezTo>
                  <a:cubicBezTo>
                    <a:pt x="57" y="11363"/>
                    <a:pt x="5193" y="10324"/>
                    <a:pt x="7073" y="8939"/>
                  </a:cubicBezTo>
                  <a:cubicBezTo>
                    <a:pt x="8677" y="7760"/>
                    <a:pt x="10391" y="5814"/>
                    <a:pt x="10421" y="3708"/>
                  </a:cubicBezTo>
                  <a:cubicBezTo>
                    <a:pt x="10448" y="1743"/>
                    <a:pt x="8971" y="0"/>
                    <a:pt x="6980"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9" name="Google Shape;2119;p57"/>
            <p:cNvSpPr/>
            <p:nvPr/>
          </p:nvSpPr>
          <p:spPr>
            <a:xfrm>
              <a:off x="4513233" y="2351561"/>
              <a:ext cx="869163" cy="592962"/>
            </a:xfrm>
            <a:custGeom>
              <a:avLst/>
              <a:gdLst/>
              <a:ahLst/>
              <a:cxnLst/>
              <a:rect l="l" t="t" r="r" b="b"/>
              <a:pathLst>
                <a:path w="52573" h="35861" extrusionOk="0">
                  <a:moveTo>
                    <a:pt x="1" y="0"/>
                  </a:moveTo>
                  <a:lnTo>
                    <a:pt x="1" y="35860"/>
                  </a:lnTo>
                  <a:lnTo>
                    <a:pt x="52573" y="35860"/>
                  </a:lnTo>
                  <a:lnTo>
                    <a:pt x="52573" y="0"/>
                  </a:ln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0" name="Google Shape;2120;p57"/>
            <p:cNvSpPr/>
            <p:nvPr/>
          </p:nvSpPr>
          <p:spPr>
            <a:xfrm>
              <a:off x="4508405" y="2346716"/>
              <a:ext cx="878835" cy="602651"/>
            </a:xfrm>
            <a:custGeom>
              <a:avLst/>
              <a:gdLst/>
              <a:ahLst/>
              <a:cxnLst/>
              <a:rect l="l" t="t" r="r" b="b"/>
              <a:pathLst>
                <a:path w="53158" h="36447" extrusionOk="0">
                  <a:moveTo>
                    <a:pt x="52572" y="585"/>
                  </a:moveTo>
                  <a:lnTo>
                    <a:pt x="52572" y="35866"/>
                  </a:lnTo>
                  <a:lnTo>
                    <a:pt x="581" y="35866"/>
                  </a:lnTo>
                  <a:lnTo>
                    <a:pt x="581" y="585"/>
                  </a:lnTo>
                  <a:close/>
                  <a:moveTo>
                    <a:pt x="293" y="1"/>
                  </a:moveTo>
                  <a:cubicBezTo>
                    <a:pt x="130" y="1"/>
                    <a:pt x="0" y="130"/>
                    <a:pt x="0" y="293"/>
                  </a:cubicBezTo>
                  <a:lnTo>
                    <a:pt x="0" y="36153"/>
                  </a:lnTo>
                  <a:cubicBezTo>
                    <a:pt x="0" y="36317"/>
                    <a:pt x="130" y="36446"/>
                    <a:pt x="293" y="36446"/>
                  </a:cubicBezTo>
                  <a:lnTo>
                    <a:pt x="52865" y="36446"/>
                  </a:lnTo>
                  <a:cubicBezTo>
                    <a:pt x="53023" y="36446"/>
                    <a:pt x="53157" y="36317"/>
                    <a:pt x="53157" y="36153"/>
                  </a:cubicBezTo>
                  <a:lnTo>
                    <a:pt x="53157" y="293"/>
                  </a:lnTo>
                  <a:cubicBezTo>
                    <a:pt x="53157" y="130"/>
                    <a:pt x="53023" y="1"/>
                    <a:pt x="52865"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1" name="Google Shape;2121;p57"/>
            <p:cNvSpPr/>
            <p:nvPr/>
          </p:nvSpPr>
          <p:spPr>
            <a:xfrm>
              <a:off x="4863120" y="2627098"/>
              <a:ext cx="201201" cy="457805"/>
            </a:xfrm>
            <a:custGeom>
              <a:avLst/>
              <a:gdLst/>
              <a:ahLst/>
              <a:cxnLst/>
              <a:rect l="l" t="t" r="r" b="b"/>
              <a:pathLst>
                <a:path w="12170" h="27687" extrusionOk="0">
                  <a:moveTo>
                    <a:pt x="0" y="1"/>
                  </a:moveTo>
                  <a:lnTo>
                    <a:pt x="0" y="27687"/>
                  </a:lnTo>
                  <a:lnTo>
                    <a:pt x="12170" y="27687"/>
                  </a:lnTo>
                  <a:lnTo>
                    <a:pt x="1217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2" name="Google Shape;2122;p57"/>
            <p:cNvSpPr/>
            <p:nvPr/>
          </p:nvSpPr>
          <p:spPr>
            <a:xfrm>
              <a:off x="4858341" y="2622253"/>
              <a:ext cx="210740" cy="467428"/>
            </a:xfrm>
            <a:custGeom>
              <a:avLst/>
              <a:gdLst/>
              <a:ahLst/>
              <a:cxnLst/>
              <a:rect l="l" t="t" r="r" b="b"/>
              <a:pathLst>
                <a:path w="12747" h="28269" extrusionOk="0">
                  <a:moveTo>
                    <a:pt x="12166" y="586"/>
                  </a:moveTo>
                  <a:lnTo>
                    <a:pt x="12166" y="27688"/>
                  </a:lnTo>
                  <a:lnTo>
                    <a:pt x="582" y="27688"/>
                  </a:lnTo>
                  <a:lnTo>
                    <a:pt x="582" y="586"/>
                  </a:lnTo>
                  <a:close/>
                  <a:moveTo>
                    <a:pt x="289" y="1"/>
                  </a:moveTo>
                  <a:cubicBezTo>
                    <a:pt x="131" y="1"/>
                    <a:pt x="1" y="131"/>
                    <a:pt x="1" y="294"/>
                  </a:cubicBezTo>
                  <a:lnTo>
                    <a:pt x="1" y="27980"/>
                  </a:lnTo>
                  <a:cubicBezTo>
                    <a:pt x="1" y="28139"/>
                    <a:pt x="131" y="28268"/>
                    <a:pt x="289" y="28268"/>
                  </a:cubicBezTo>
                  <a:lnTo>
                    <a:pt x="12459" y="28268"/>
                  </a:lnTo>
                  <a:cubicBezTo>
                    <a:pt x="12617" y="28268"/>
                    <a:pt x="12746" y="28139"/>
                    <a:pt x="12746" y="27980"/>
                  </a:cubicBezTo>
                  <a:lnTo>
                    <a:pt x="12746" y="294"/>
                  </a:lnTo>
                  <a:cubicBezTo>
                    <a:pt x="12746" y="131"/>
                    <a:pt x="12617" y="1"/>
                    <a:pt x="12459"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3" name="Google Shape;2123;p57"/>
            <p:cNvSpPr/>
            <p:nvPr/>
          </p:nvSpPr>
          <p:spPr>
            <a:xfrm>
              <a:off x="4881687" y="2627098"/>
              <a:ext cx="201118" cy="457805"/>
            </a:xfrm>
            <a:custGeom>
              <a:avLst/>
              <a:gdLst/>
              <a:ahLst/>
              <a:cxnLst/>
              <a:rect l="l" t="t" r="r" b="b"/>
              <a:pathLst>
                <a:path w="12165" h="27687" extrusionOk="0">
                  <a:moveTo>
                    <a:pt x="0" y="1"/>
                  </a:moveTo>
                  <a:lnTo>
                    <a:pt x="0" y="27687"/>
                  </a:lnTo>
                  <a:lnTo>
                    <a:pt x="12165" y="27687"/>
                  </a:lnTo>
                  <a:lnTo>
                    <a:pt x="12165" y="1"/>
                  </a:ln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4" name="Google Shape;2124;p57"/>
            <p:cNvSpPr/>
            <p:nvPr/>
          </p:nvSpPr>
          <p:spPr>
            <a:xfrm>
              <a:off x="4876843" y="2622253"/>
              <a:ext cx="210806" cy="467428"/>
            </a:xfrm>
            <a:custGeom>
              <a:avLst/>
              <a:gdLst/>
              <a:ahLst/>
              <a:cxnLst/>
              <a:rect l="l" t="t" r="r" b="b"/>
              <a:pathLst>
                <a:path w="12751" h="28269" extrusionOk="0">
                  <a:moveTo>
                    <a:pt x="12170" y="586"/>
                  </a:moveTo>
                  <a:lnTo>
                    <a:pt x="12170" y="27688"/>
                  </a:lnTo>
                  <a:lnTo>
                    <a:pt x="585" y="27688"/>
                  </a:lnTo>
                  <a:lnTo>
                    <a:pt x="585" y="586"/>
                  </a:lnTo>
                  <a:close/>
                  <a:moveTo>
                    <a:pt x="293" y="1"/>
                  </a:moveTo>
                  <a:cubicBezTo>
                    <a:pt x="134" y="1"/>
                    <a:pt x="1" y="131"/>
                    <a:pt x="1" y="294"/>
                  </a:cubicBezTo>
                  <a:lnTo>
                    <a:pt x="1" y="27980"/>
                  </a:lnTo>
                  <a:cubicBezTo>
                    <a:pt x="1" y="28139"/>
                    <a:pt x="134" y="28268"/>
                    <a:pt x="293" y="28268"/>
                  </a:cubicBezTo>
                  <a:lnTo>
                    <a:pt x="12458" y="28268"/>
                  </a:lnTo>
                  <a:cubicBezTo>
                    <a:pt x="12621" y="28268"/>
                    <a:pt x="12750" y="28139"/>
                    <a:pt x="12750" y="27980"/>
                  </a:cubicBezTo>
                  <a:lnTo>
                    <a:pt x="12750" y="294"/>
                  </a:lnTo>
                  <a:cubicBezTo>
                    <a:pt x="12750" y="131"/>
                    <a:pt x="12621" y="1"/>
                    <a:pt x="12458"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5" name="Google Shape;2125;p57"/>
            <p:cNvSpPr/>
            <p:nvPr/>
          </p:nvSpPr>
          <p:spPr>
            <a:xfrm>
              <a:off x="4868278" y="2627644"/>
              <a:ext cx="224048" cy="318315"/>
            </a:xfrm>
            <a:custGeom>
              <a:avLst/>
              <a:gdLst/>
              <a:ahLst/>
              <a:cxnLst/>
              <a:rect l="l" t="t" r="r" b="b"/>
              <a:pathLst>
                <a:path w="13552" h="19251" extrusionOk="0">
                  <a:moveTo>
                    <a:pt x="1" y="1"/>
                  </a:moveTo>
                  <a:lnTo>
                    <a:pt x="1" y="586"/>
                  </a:lnTo>
                  <a:lnTo>
                    <a:pt x="12972" y="586"/>
                  </a:lnTo>
                  <a:lnTo>
                    <a:pt x="12972" y="19251"/>
                  </a:lnTo>
                  <a:lnTo>
                    <a:pt x="13552" y="19251"/>
                  </a:lnTo>
                  <a:lnTo>
                    <a:pt x="13552" y="293"/>
                  </a:lnTo>
                  <a:cubicBezTo>
                    <a:pt x="13552" y="131"/>
                    <a:pt x="13423" y="1"/>
                    <a:pt x="1326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6" name="Google Shape;2126;p57"/>
            <p:cNvSpPr/>
            <p:nvPr/>
          </p:nvSpPr>
          <p:spPr>
            <a:xfrm>
              <a:off x="2827898" y="3130571"/>
              <a:ext cx="1034372" cy="1409791"/>
            </a:xfrm>
            <a:custGeom>
              <a:avLst/>
              <a:gdLst/>
              <a:ahLst/>
              <a:cxnLst/>
              <a:rect l="l" t="t" r="r" b="b"/>
              <a:pathLst>
                <a:path w="62566" h="85261" extrusionOk="0">
                  <a:moveTo>
                    <a:pt x="2743" y="0"/>
                  </a:moveTo>
                  <a:lnTo>
                    <a:pt x="38" y="83411"/>
                  </a:lnTo>
                  <a:cubicBezTo>
                    <a:pt x="1" y="84420"/>
                    <a:pt x="752" y="85260"/>
                    <a:pt x="1695" y="85260"/>
                  </a:cubicBezTo>
                  <a:cubicBezTo>
                    <a:pt x="2551" y="85260"/>
                    <a:pt x="3265" y="84563"/>
                    <a:pt x="3348" y="83648"/>
                  </a:cubicBezTo>
                  <a:lnTo>
                    <a:pt x="8801" y="15496"/>
                  </a:lnTo>
                  <a:cubicBezTo>
                    <a:pt x="9030" y="12896"/>
                    <a:pt x="11072" y="10904"/>
                    <a:pt x="13506" y="10904"/>
                  </a:cubicBezTo>
                  <a:lnTo>
                    <a:pt x="49061" y="10904"/>
                  </a:lnTo>
                  <a:cubicBezTo>
                    <a:pt x="51500" y="10904"/>
                    <a:pt x="53537" y="12896"/>
                    <a:pt x="53766" y="15496"/>
                  </a:cubicBezTo>
                  <a:lnTo>
                    <a:pt x="59219" y="83648"/>
                  </a:lnTo>
                  <a:cubicBezTo>
                    <a:pt x="59302" y="84563"/>
                    <a:pt x="60016" y="85260"/>
                    <a:pt x="60872" y="85260"/>
                  </a:cubicBezTo>
                  <a:cubicBezTo>
                    <a:pt x="61815" y="85260"/>
                    <a:pt x="62566" y="84420"/>
                    <a:pt x="62529" y="83411"/>
                  </a:cubicBezTo>
                  <a:lnTo>
                    <a:pt x="59824" y="0"/>
                  </a:ln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7" name="Google Shape;2127;p57"/>
            <p:cNvSpPr/>
            <p:nvPr/>
          </p:nvSpPr>
          <p:spPr>
            <a:xfrm>
              <a:off x="2823351" y="3125727"/>
              <a:ext cx="1043482" cy="1419447"/>
            </a:xfrm>
            <a:custGeom>
              <a:avLst/>
              <a:gdLst/>
              <a:ahLst/>
              <a:cxnLst/>
              <a:rect l="l" t="t" r="r" b="b"/>
              <a:pathLst>
                <a:path w="63117" h="85845" extrusionOk="0">
                  <a:moveTo>
                    <a:pt x="59819" y="585"/>
                  </a:moveTo>
                  <a:lnTo>
                    <a:pt x="62515" y="83712"/>
                  </a:lnTo>
                  <a:cubicBezTo>
                    <a:pt x="62528" y="84141"/>
                    <a:pt x="62374" y="84555"/>
                    <a:pt x="62090" y="84852"/>
                  </a:cubicBezTo>
                  <a:cubicBezTo>
                    <a:pt x="61835" y="85114"/>
                    <a:pt x="61501" y="85261"/>
                    <a:pt x="61147" y="85261"/>
                  </a:cubicBezTo>
                  <a:cubicBezTo>
                    <a:pt x="60436" y="85261"/>
                    <a:pt x="59852" y="84684"/>
                    <a:pt x="59785" y="83916"/>
                  </a:cubicBezTo>
                  <a:lnTo>
                    <a:pt x="54334" y="15764"/>
                  </a:lnTo>
                  <a:cubicBezTo>
                    <a:pt x="54083" y="12997"/>
                    <a:pt x="51937" y="10910"/>
                    <a:pt x="49336" y="10910"/>
                  </a:cubicBezTo>
                  <a:lnTo>
                    <a:pt x="13781" y="10910"/>
                  </a:lnTo>
                  <a:cubicBezTo>
                    <a:pt x="11180" y="10910"/>
                    <a:pt x="9034" y="12997"/>
                    <a:pt x="8783" y="15769"/>
                  </a:cubicBezTo>
                  <a:lnTo>
                    <a:pt x="3336" y="83916"/>
                  </a:lnTo>
                  <a:cubicBezTo>
                    <a:pt x="3264" y="84684"/>
                    <a:pt x="2680" y="85261"/>
                    <a:pt x="1970" y="85261"/>
                  </a:cubicBezTo>
                  <a:cubicBezTo>
                    <a:pt x="1619" y="85261"/>
                    <a:pt x="1282" y="85114"/>
                    <a:pt x="1027" y="84852"/>
                  </a:cubicBezTo>
                  <a:cubicBezTo>
                    <a:pt x="743" y="84555"/>
                    <a:pt x="588" y="84141"/>
                    <a:pt x="601" y="83712"/>
                  </a:cubicBezTo>
                  <a:lnTo>
                    <a:pt x="3298" y="585"/>
                  </a:lnTo>
                  <a:close/>
                  <a:moveTo>
                    <a:pt x="3018" y="1"/>
                  </a:moveTo>
                  <a:cubicBezTo>
                    <a:pt x="2860" y="1"/>
                    <a:pt x="2730" y="126"/>
                    <a:pt x="2725" y="284"/>
                  </a:cubicBezTo>
                  <a:lnTo>
                    <a:pt x="20" y="83695"/>
                  </a:lnTo>
                  <a:cubicBezTo>
                    <a:pt x="0" y="84280"/>
                    <a:pt x="213" y="84847"/>
                    <a:pt x="609" y="85257"/>
                  </a:cubicBezTo>
                  <a:cubicBezTo>
                    <a:pt x="977" y="85636"/>
                    <a:pt x="1457" y="85845"/>
                    <a:pt x="1970" y="85845"/>
                  </a:cubicBezTo>
                  <a:cubicBezTo>
                    <a:pt x="2981" y="85845"/>
                    <a:pt x="3820" y="85035"/>
                    <a:pt x="3912" y="83962"/>
                  </a:cubicBezTo>
                  <a:lnTo>
                    <a:pt x="9363" y="15819"/>
                  </a:lnTo>
                  <a:cubicBezTo>
                    <a:pt x="9585" y="13351"/>
                    <a:pt x="11484" y="11490"/>
                    <a:pt x="13781" y="11490"/>
                  </a:cubicBezTo>
                  <a:lnTo>
                    <a:pt x="49336" y="11490"/>
                  </a:lnTo>
                  <a:cubicBezTo>
                    <a:pt x="51632" y="11490"/>
                    <a:pt x="53532" y="13351"/>
                    <a:pt x="53754" y="15814"/>
                  </a:cubicBezTo>
                  <a:lnTo>
                    <a:pt x="59205" y="83966"/>
                  </a:lnTo>
                  <a:cubicBezTo>
                    <a:pt x="59301" y="85035"/>
                    <a:pt x="60136" y="85845"/>
                    <a:pt x="61147" y="85845"/>
                  </a:cubicBezTo>
                  <a:cubicBezTo>
                    <a:pt x="61660" y="85845"/>
                    <a:pt x="62145" y="85636"/>
                    <a:pt x="62507" y="85257"/>
                  </a:cubicBezTo>
                  <a:cubicBezTo>
                    <a:pt x="62904" y="84847"/>
                    <a:pt x="63116" y="84280"/>
                    <a:pt x="63096" y="83695"/>
                  </a:cubicBezTo>
                  <a:lnTo>
                    <a:pt x="60391" y="284"/>
                  </a:lnTo>
                  <a:cubicBezTo>
                    <a:pt x="60386" y="126"/>
                    <a:pt x="60257" y="1"/>
                    <a:pt x="60099"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8" name="Google Shape;2128;p57"/>
            <p:cNvSpPr/>
            <p:nvPr/>
          </p:nvSpPr>
          <p:spPr>
            <a:xfrm>
              <a:off x="2871167" y="3130571"/>
              <a:ext cx="947841" cy="63445"/>
            </a:xfrm>
            <a:custGeom>
              <a:avLst/>
              <a:gdLst/>
              <a:ahLst/>
              <a:cxnLst/>
              <a:rect l="l" t="t" r="r" b="b"/>
              <a:pathLst>
                <a:path w="57332" h="3837" extrusionOk="0">
                  <a:moveTo>
                    <a:pt x="126" y="0"/>
                  </a:moveTo>
                  <a:lnTo>
                    <a:pt x="1" y="3836"/>
                  </a:lnTo>
                  <a:lnTo>
                    <a:pt x="57332" y="3836"/>
                  </a:lnTo>
                  <a:lnTo>
                    <a:pt x="57207" y="0"/>
                  </a:ln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9" name="Google Shape;2129;p57"/>
            <p:cNvSpPr/>
            <p:nvPr/>
          </p:nvSpPr>
          <p:spPr>
            <a:xfrm>
              <a:off x="2866339" y="3125727"/>
              <a:ext cx="957513" cy="73134"/>
            </a:xfrm>
            <a:custGeom>
              <a:avLst/>
              <a:gdLst/>
              <a:ahLst/>
              <a:cxnLst/>
              <a:rect l="l" t="t" r="r" b="b"/>
              <a:pathLst>
                <a:path w="57917" h="4423" extrusionOk="0">
                  <a:moveTo>
                    <a:pt x="57219" y="585"/>
                  </a:moveTo>
                  <a:lnTo>
                    <a:pt x="57323" y="3841"/>
                  </a:lnTo>
                  <a:lnTo>
                    <a:pt x="593" y="3841"/>
                  </a:lnTo>
                  <a:lnTo>
                    <a:pt x="698" y="585"/>
                  </a:lnTo>
                  <a:close/>
                  <a:moveTo>
                    <a:pt x="418" y="1"/>
                  </a:moveTo>
                  <a:cubicBezTo>
                    <a:pt x="260" y="1"/>
                    <a:pt x="130" y="126"/>
                    <a:pt x="125" y="284"/>
                  </a:cubicBezTo>
                  <a:lnTo>
                    <a:pt x="0" y="4121"/>
                  </a:lnTo>
                  <a:cubicBezTo>
                    <a:pt x="0" y="4201"/>
                    <a:pt x="30" y="4276"/>
                    <a:pt x="84" y="4334"/>
                  </a:cubicBezTo>
                  <a:cubicBezTo>
                    <a:pt x="138" y="4388"/>
                    <a:pt x="214" y="4422"/>
                    <a:pt x="293" y="4422"/>
                  </a:cubicBezTo>
                  <a:lnTo>
                    <a:pt x="57624" y="4422"/>
                  </a:lnTo>
                  <a:cubicBezTo>
                    <a:pt x="57703" y="4422"/>
                    <a:pt x="57778" y="4388"/>
                    <a:pt x="57832" y="4334"/>
                  </a:cubicBezTo>
                  <a:cubicBezTo>
                    <a:pt x="57886" y="4276"/>
                    <a:pt x="57917" y="4201"/>
                    <a:pt x="57917" y="4121"/>
                  </a:cubicBezTo>
                  <a:lnTo>
                    <a:pt x="57791" y="284"/>
                  </a:lnTo>
                  <a:cubicBezTo>
                    <a:pt x="57786" y="126"/>
                    <a:pt x="57657" y="1"/>
                    <a:pt x="57499"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0" name="Google Shape;2130;p57"/>
            <p:cNvSpPr/>
            <p:nvPr/>
          </p:nvSpPr>
          <p:spPr>
            <a:xfrm>
              <a:off x="4977004" y="3130571"/>
              <a:ext cx="1034389" cy="1409791"/>
            </a:xfrm>
            <a:custGeom>
              <a:avLst/>
              <a:gdLst/>
              <a:ahLst/>
              <a:cxnLst/>
              <a:rect l="l" t="t" r="r" b="b"/>
              <a:pathLst>
                <a:path w="62567" h="85261" extrusionOk="0">
                  <a:moveTo>
                    <a:pt x="2743" y="0"/>
                  </a:moveTo>
                  <a:lnTo>
                    <a:pt x="34" y="83411"/>
                  </a:lnTo>
                  <a:cubicBezTo>
                    <a:pt x="1" y="84420"/>
                    <a:pt x="752" y="85260"/>
                    <a:pt x="1696" y="85260"/>
                  </a:cubicBezTo>
                  <a:cubicBezTo>
                    <a:pt x="2551" y="85260"/>
                    <a:pt x="3265" y="84563"/>
                    <a:pt x="3349" y="83648"/>
                  </a:cubicBezTo>
                  <a:lnTo>
                    <a:pt x="8800" y="15496"/>
                  </a:lnTo>
                  <a:cubicBezTo>
                    <a:pt x="9030" y="12896"/>
                    <a:pt x="11068" y="10904"/>
                    <a:pt x="13505" y="10904"/>
                  </a:cubicBezTo>
                  <a:lnTo>
                    <a:pt x="49057" y="10904"/>
                  </a:lnTo>
                  <a:cubicBezTo>
                    <a:pt x="51495" y="10904"/>
                    <a:pt x="53532" y="12896"/>
                    <a:pt x="53766" y="15496"/>
                  </a:cubicBezTo>
                  <a:lnTo>
                    <a:pt x="59218" y="83648"/>
                  </a:lnTo>
                  <a:cubicBezTo>
                    <a:pt x="59297" y="84563"/>
                    <a:pt x="60016" y="85260"/>
                    <a:pt x="60871" y="85260"/>
                  </a:cubicBezTo>
                  <a:cubicBezTo>
                    <a:pt x="61811" y="85260"/>
                    <a:pt x="62567" y="84420"/>
                    <a:pt x="62529" y="83411"/>
                  </a:cubicBezTo>
                  <a:lnTo>
                    <a:pt x="59823" y="0"/>
                  </a:ln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1" name="Google Shape;2131;p57"/>
            <p:cNvSpPr/>
            <p:nvPr/>
          </p:nvSpPr>
          <p:spPr>
            <a:xfrm>
              <a:off x="4972441" y="3125727"/>
              <a:ext cx="1043515" cy="1419447"/>
            </a:xfrm>
            <a:custGeom>
              <a:avLst/>
              <a:gdLst/>
              <a:ahLst/>
              <a:cxnLst/>
              <a:rect l="l" t="t" r="r" b="b"/>
              <a:pathLst>
                <a:path w="63119" h="85845" extrusionOk="0">
                  <a:moveTo>
                    <a:pt x="59820" y="585"/>
                  </a:moveTo>
                  <a:lnTo>
                    <a:pt x="62517" y="83712"/>
                  </a:lnTo>
                  <a:cubicBezTo>
                    <a:pt x="62529" y="84141"/>
                    <a:pt x="62375" y="84555"/>
                    <a:pt x="62091" y="84852"/>
                  </a:cubicBezTo>
                  <a:cubicBezTo>
                    <a:pt x="61837" y="85114"/>
                    <a:pt x="61498" y="85261"/>
                    <a:pt x="61147" y="85261"/>
                  </a:cubicBezTo>
                  <a:cubicBezTo>
                    <a:pt x="60438" y="85261"/>
                    <a:pt x="59853" y="84684"/>
                    <a:pt x="59783" y="83916"/>
                  </a:cubicBezTo>
                  <a:lnTo>
                    <a:pt x="54330" y="15764"/>
                  </a:lnTo>
                  <a:cubicBezTo>
                    <a:pt x="54084" y="12997"/>
                    <a:pt x="51938" y="10910"/>
                    <a:pt x="49338" y="10910"/>
                  </a:cubicBezTo>
                  <a:lnTo>
                    <a:pt x="13781" y="10910"/>
                  </a:lnTo>
                  <a:cubicBezTo>
                    <a:pt x="11180" y="10910"/>
                    <a:pt x="9030" y="12997"/>
                    <a:pt x="8785" y="15769"/>
                  </a:cubicBezTo>
                  <a:lnTo>
                    <a:pt x="3332" y="83916"/>
                  </a:lnTo>
                  <a:cubicBezTo>
                    <a:pt x="3265" y="84684"/>
                    <a:pt x="2677" y="85261"/>
                    <a:pt x="1972" y="85261"/>
                  </a:cubicBezTo>
                  <a:cubicBezTo>
                    <a:pt x="1616" y="85261"/>
                    <a:pt x="1282" y="85114"/>
                    <a:pt x="1028" y="84852"/>
                  </a:cubicBezTo>
                  <a:cubicBezTo>
                    <a:pt x="744" y="84555"/>
                    <a:pt x="585" y="84141"/>
                    <a:pt x="602" y="83712"/>
                  </a:cubicBezTo>
                  <a:lnTo>
                    <a:pt x="3299" y="585"/>
                  </a:lnTo>
                  <a:close/>
                  <a:moveTo>
                    <a:pt x="3019" y="1"/>
                  </a:moveTo>
                  <a:cubicBezTo>
                    <a:pt x="2860" y="1"/>
                    <a:pt x="2731" y="126"/>
                    <a:pt x="2727" y="284"/>
                  </a:cubicBezTo>
                  <a:lnTo>
                    <a:pt x="22" y="83695"/>
                  </a:lnTo>
                  <a:cubicBezTo>
                    <a:pt x="1" y="84280"/>
                    <a:pt x="213" y="84847"/>
                    <a:pt x="610" y="85257"/>
                  </a:cubicBezTo>
                  <a:cubicBezTo>
                    <a:pt x="974" y="85636"/>
                    <a:pt x="1458" y="85845"/>
                    <a:pt x="1972" y="85845"/>
                  </a:cubicBezTo>
                  <a:cubicBezTo>
                    <a:pt x="2982" y="85845"/>
                    <a:pt x="3816" y="85035"/>
                    <a:pt x="3913" y="83962"/>
                  </a:cubicBezTo>
                  <a:lnTo>
                    <a:pt x="9365" y="15819"/>
                  </a:lnTo>
                  <a:cubicBezTo>
                    <a:pt x="9586" y="13351"/>
                    <a:pt x="11481" y="11490"/>
                    <a:pt x="13781" y="11490"/>
                  </a:cubicBezTo>
                  <a:lnTo>
                    <a:pt x="49338" y="11490"/>
                  </a:lnTo>
                  <a:cubicBezTo>
                    <a:pt x="51633" y="11490"/>
                    <a:pt x="53533" y="13351"/>
                    <a:pt x="53754" y="15814"/>
                  </a:cubicBezTo>
                  <a:lnTo>
                    <a:pt x="59207" y="83966"/>
                  </a:lnTo>
                  <a:cubicBezTo>
                    <a:pt x="59298" y="85035"/>
                    <a:pt x="60134" y="85845"/>
                    <a:pt x="61147" y="85845"/>
                  </a:cubicBezTo>
                  <a:cubicBezTo>
                    <a:pt x="61656" y="85845"/>
                    <a:pt x="62141" y="85636"/>
                    <a:pt x="62508" y="85257"/>
                  </a:cubicBezTo>
                  <a:cubicBezTo>
                    <a:pt x="62901" y="84847"/>
                    <a:pt x="63118" y="84280"/>
                    <a:pt x="63097" y="83695"/>
                  </a:cubicBezTo>
                  <a:lnTo>
                    <a:pt x="60392" y="284"/>
                  </a:lnTo>
                  <a:cubicBezTo>
                    <a:pt x="60384" y="126"/>
                    <a:pt x="60259" y="1"/>
                    <a:pt x="60099"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2" name="Google Shape;2132;p57"/>
            <p:cNvSpPr/>
            <p:nvPr/>
          </p:nvSpPr>
          <p:spPr>
            <a:xfrm>
              <a:off x="5024506" y="3130571"/>
              <a:ext cx="947825" cy="63445"/>
            </a:xfrm>
            <a:custGeom>
              <a:avLst/>
              <a:gdLst/>
              <a:ahLst/>
              <a:cxnLst/>
              <a:rect l="l" t="t" r="r" b="b"/>
              <a:pathLst>
                <a:path w="57331" h="3837" extrusionOk="0">
                  <a:moveTo>
                    <a:pt x="125" y="0"/>
                  </a:moveTo>
                  <a:lnTo>
                    <a:pt x="0" y="3836"/>
                  </a:lnTo>
                  <a:lnTo>
                    <a:pt x="57330" y="3836"/>
                  </a:lnTo>
                  <a:lnTo>
                    <a:pt x="57205" y="0"/>
                  </a:ln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3" name="Google Shape;2133;p57"/>
            <p:cNvSpPr/>
            <p:nvPr/>
          </p:nvSpPr>
          <p:spPr>
            <a:xfrm>
              <a:off x="5019661" y="3125727"/>
              <a:ext cx="957496" cy="73134"/>
            </a:xfrm>
            <a:custGeom>
              <a:avLst/>
              <a:gdLst/>
              <a:ahLst/>
              <a:cxnLst/>
              <a:rect l="l" t="t" r="r" b="b"/>
              <a:pathLst>
                <a:path w="57916" h="4423" extrusionOk="0">
                  <a:moveTo>
                    <a:pt x="57218" y="585"/>
                  </a:moveTo>
                  <a:lnTo>
                    <a:pt x="57323" y="3841"/>
                  </a:lnTo>
                  <a:lnTo>
                    <a:pt x="594" y="3841"/>
                  </a:lnTo>
                  <a:lnTo>
                    <a:pt x="698" y="585"/>
                  </a:lnTo>
                  <a:close/>
                  <a:moveTo>
                    <a:pt x="418" y="1"/>
                  </a:moveTo>
                  <a:cubicBezTo>
                    <a:pt x="259" y="1"/>
                    <a:pt x="130" y="126"/>
                    <a:pt x="126" y="284"/>
                  </a:cubicBezTo>
                  <a:lnTo>
                    <a:pt x="0" y="4121"/>
                  </a:lnTo>
                  <a:cubicBezTo>
                    <a:pt x="0" y="4201"/>
                    <a:pt x="30" y="4276"/>
                    <a:pt x="84" y="4334"/>
                  </a:cubicBezTo>
                  <a:cubicBezTo>
                    <a:pt x="138" y="4388"/>
                    <a:pt x="213" y="4422"/>
                    <a:pt x="293" y="4422"/>
                  </a:cubicBezTo>
                  <a:lnTo>
                    <a:pt x="57623" y="4422"/>
                  </a:lnTo>
                  <a:cubicBezTo>
                    <a:pt x="57703" y="4422"/>
                    <a:pt x="57779" y="4388"/>
                    <a:pt x="57833" y="4334"/>
                  </a:cubicBezTo>
                  <a:cubicBezTo>
                    <a:pt x="57887" y="4276"/>
                    <a:pt x="57916" y="4201"/>
                    <a:pt x="57916" y="4121"/>
                  </a:cubicBezTo>
                  <a:lnTo>
                    <a:pt x="57791" y="284"/>
                  </a:lnTo>
                  <a:cubicBezTo>
                    <a:pt x="57787" y="126"/>
                    <a:pt x="57657" y="1"/>
                    <a:pt x="57498"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4" name="Google Shape;2134;p57"/>
            <p:cNvSpPr/>
            <p:nvPr/>
          </p:nvSpPr>
          <p:spPr>
            <a:xfrm>
              <a:off x="3840739" y="3045256"/>
              <a:ext cx="615869" cy="32243"/>
            </a:xfrm>
            <a:custGeom>
              <a:avLst/>
              <a:gdLst/>
              <a:ahLst/>
              <a:cxnLst/>
              <a:rect l="l" t="t" r="r" b="b"/>
              <a:pathLst>
                <a:path w="37252" h="1950" extrusionOk="0">
                  <a:moveTo>
                    <a:pt x="0" y="0"/>
                  </a:moveTo>
                  <a:lnTo>
                    <a:pt x="0" y="1950"/>
                  </a:lnTo>
                  <a:lnTo>
                    <a:pt x="37251" y="1950"/>
                  </a:lnTo>
                  <a:lnTo>
                    <a:pt x="3725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5" name="Google Shape;2135;p57"/>
            <p:cNvSpPr/>
            <p:nvPr/>
          </p:nvSpPr>
          <p:spPr>
            <a:xfrm>
              <a:off x="3835911" y="3040412"/>
              <a:ext cx="625458" cy="41850"/>
            </a:xfrm>
            <a:custGeom>
              <a:avLst/>
              <a:gdLst/>
              <a:ahLst/>
              <a:cxnLst/>
              <a:rect l="l" t="t" r="r" b="b"/>
              <a:pathLst>
                <a:path w="37832" h="2531" extrusionOk="0">
                  <a:moveTo>
                    <a:pt x="37251" y="581"/>
                  </a:moveTo>
                  <a:lnTo>
                    <a:pt x="37251" y="1950"/>
                  </a:lnTo>
                  <a:lnTo>
                    <a:pt x="581" y="1950"/>
                  </a:lnTo>
                  <a:lnTo>
                    <a:pt x="581" y="581"/>
                  </a:lnTo>
                  <a:close/>
                  <a:moveTo>
                    <a:pt x="292" y="1"/>
                  </a:moveTo>
                  <a:cubicBezTo>
                    <a:pt x="130" y="1"/>
                    <a:pt x="1" y="130"/>
                    <a:pt x="1" y="293"/>
                  </a:cubicBezTo>
                  <a:lnTo>
                    <a:pt x="1" y="2243"/>
                  </a:lnTo>
                  <a:cubicBezTo>
                    <a:pt x="1" y="2401"/>
                    <a:pt x="130" y="2530"/>
                    <a:pt x="292" y="2530"/>
                  </a:cubicBezTo>
                  <a:lnTo>
                    <a:pt x="37543" y="2530"/>
                  </a:lnTo>
                  <a:cubicBezTo>
                    <a:pt x="37702" y="2530"/>
                    <a:pt x="37832" y="2401"/>
                    <a:pt x="37832" y="2243"/>
                  </a:cubicBezTo>
                  <a:lnTo>
                    <a:pt x="37832" y="293"/>
                  </a:lnTo>
                  <a:cubicBezTo>
                    <a:pt x="37832" y="130"/>
                    <a:pt x="37702" y="1"/>
                    <a:pt x="37543"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6" name="Google Shape;2136;p57"/>
            <p:cNvSpPr/>
            <p:nvPr/>
          </p:nvSpPr>
          <p:spPr>
            <a:xfrm>
              <a:off x="3999909" y="3045256"/>
              <a:ext cx="615869" cy="32243"/>
            </a:xfrm>
            <a:custGeom>
              <a:avLst/>
              <a:gdLst/>
              <a:ahLst/>
              <a:cxnLst/>
              <a:rect l="l" t="t" r="r" b="b"/>
              <a:pathLst>
                <a:path w="37252" h="1950" extrusionOk="0">
                  <a:moveTo>
                    <a:pt x="1" y="0"/>
                  </a:moveTo>
                  <a:lnTo>
                    <a:pt x="1" y="1950"/>
                  </a:lnTo>
                  <a:lnTo>
                    <a:pt x="37252" y="1950"/>
                  </a:lnTo>
                  <a:lnTo>
                    <a:pt x="3725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7" name="Google Shape;2137;p57"/>
            <p:cNvSpPr/>
            <p:nvPr/>
          </p:nvSpPr>
          <p:spPr>
            <a:xfrm>
              <a:off x="3995081" y="3040412"/>
              <a:ext cx="625524" cy="41850"/>
            </a:xfrm>
            <a:custGeom>
              <a:avLst/>
              <a:gdLst/>
              <a:ahLst/>
              <a:cxnLst/>
              <a:rect l="l" t="t" r="r" b="b"/>
              <a:pathLst>
                <a:path w="37836" h="2531" extrusionOk="0">
                  <a:moveTo>
                    <a:pt x="37251" y="581"/>
                  </a:moveTo>
                  <a:lnTo>
                    <a:pt x="37251" y="1950"/>
                  </a:lnTo>
                  <a:lnTo>
                    <a:pt x="585" y="1950"/>
                  </a:lnTo>
                  <a:lnTo>
                    <a:pt x="585" y="581"/>
                  </a:lnTo>
                  <a:close/>
                  <a:moveTo>
                    <a:pt x="293" y="1"/>
                  </a:moveTo>
                  <a:cubicBezTo>
                    <a:pt x="130" y="1"/>
                    <a:pt x="0" y="130"/>
                    <a:pt x="0" y="293"/>
                  </a:cubicBezTo>
                  <a:lnTo>
                    <a:pt x="0" y="2243"/>
                  </a:lnTo>
                  <a:cubicBezTo>
                    <a:pt x="0" y="2401"/>
                    <a:pt x="130" y="2530"/>
                    <a:pt x="293" y="2530"/>
                  </a:cubicBezTo>
                  <a:lnTo>
                    <a:pt x="37544" y="2530"/>
                  </a:lnTo>
                  <a:cubicBezTo>
                    <a:pt x="37702" y="2530"/>
                    <a:pt x="37835" y="2401"/>
                    <a:pt x="37835" y="2243"/>
                  </a:cubicBezTo>
                  <a:lnTo>
                    <a:pt x="37835" y="293"/>
                  </a:lnTo>
                  <a:cubicBezTo>
                    <a:pt x="37835" y="130"/>
                    <a:pt x="37702" y="1"/>
                    <a:pt x="37544"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8" name="Google Shape;2138;p57"/>
            <p:cNvSpPr/>
            <p:nvPr/>
          </p:nvSpPr>
          <p:spPr>
            <a:xfrm>
              <a:off x="2796765" y="3077200"/>
              <a:ext cx="3231376" cy="72704"/>
            </a:xfrm>
            <a:custGeom>
              <a:avLst/>
              <a:gdLst/>
              <a:ahLst/>
              <a:cxnLst/>
              <a:rect l="l" t="t" r="r" b="b"/>
              <a:pathLst>
                <a:path w="195456" h="4397" extrusionOk="0">
                  <a:moveTo>
                    <a:pt x="0" y="1"/>
                  </a:moveTo>
                  <a:lnTo>
                    <a:pt x="0" y="4396"/>
                  </a:lnTo>
                  <a:lnTo>
                    <a:pt x="195456" y="4396"/>
                  </a:lnTo>
                  <a:lnTo>
                    <a:pt x="195456"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9" name="Google Shape;2139;p57"/>
            <p:cNvSpPr/>
            <p:nvPr/>
          </p:nvSpPr>
          <p:spPr>
            <a:xfrm>
              <a:off x="2792003" y="3072438"/>
              <a:ext cx="3240965" cy="82295"/>
            </a:xfrm>
            <a:custGeom>
              <a:avLst/>
              <a:gdLst/>
              <a:ahLst/>
              <a:cxnLst/>
              <a:rect l="l" t="t" r="r" b="b"/>
              <a:pathLst>
                <a:path w="196036" h="4977" extrusionOk="0">
                  <a:moveTo>
                    <a:pt x="195451" y="581"/>
                  </a:moveTo>
                  <a:lnTo>
                    <a:pt x="195451" y="4393"/>
                  </a:lnTo>
                  <a:lnTo>
                    <a:pt x="581" y="4393"/>
                  </a:lnTo>
                  <a:lnTo>
                    <a:pt x="581" y="581"/>
                  </a:lnTo>
                  <a:close/>
                  <a:moveTo>
                    <a:pt x="288" y="0"/>
                  </a:moveTo>
                  <a:cubicBezTo>
                    <a:pt x="130" y="0"/>
                    <a:pt x="1" y="131"/>
                    <a:pt x="1" y="289"/>
                  </a:cubicBezTo>
                  <a:lnTo>
                    <a:pt x="1" y="4684"/>
                  </a:lnTo>
                  <a:cubicBezTo>
                    <a:pt x="1" y="4844"/>
                    <a:pt x="130" y="4977"/>
                    <a:pt x="288" y="4977"/>
                  </a:cubicBezTo>
                  <a:lnTo>
                    <a:pt x="195744" y="4977"/>
                  </a:lnTo>
                  <a:cubicBezTo>
                    <a:pt x="195906" y="4977"/>
                    <a:pt x="196035" y="4844"/>
                    <a:pt x="196035" y="4684"/>
                  </a:cubicBezTo>
                  <a:lnTo>
                    <a:pt x="196035" y="289"/>
                  </a:lnTo>
                  <a:cubicBezTo>
                    <a:pt x="196035" y="131"/>
                    <a:pt x="195906" y="0"/>
                    <a:pt x="195744"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0" name="Google Shape;2140;p57"/>
            <p:cNvSpPr/>
            <p:nvPr/>
          </p:nvSpPr>
          <p:spPr>
            <a:xfrm>
              <a:off x="3712222" y="3077200"/>
              <a:ext cx="2315988" cy="72704"/>
            </a:xfrm>
            <a:custGeom>
              <a:avLst/>
              <a:gdLst/>
              <a:ahLst/>
              <a:cxnLst/>
              <a:rect l="l" t="t" r="r" b="b"/>
              <a:pathLst>
                <a:path w="140087" h="4397" extrusionOk="0">
                  <a:moveTo>
                    <a:pt x="1" y="1"/>
                  </a:moveTo>
                  <a:lnTo>
                    <a:pt x="1" y="4396"/>
                  </a:lnTo>
                  <a:lnTo>
                    <a:pt x="140087" y="4396"/>
                  </a:lnTo>
                  <a:lnTo>
                    <a:pt x="14008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1" name="Google Shape;2141;p57"/>
            <p:cNvSpPr/>
            <p:nvPr/>
          </p:nvSpPr>
          <p:spPr>
            <a:xfrm>
              <a:off x="3707378" y="3072438"/>
              <a:ext cx="2325660" cy="82295"/>
            </a:xfrm>
            <a:custGeom>
              <a:avLst/>
              <a:gdLst/>
              <a:ahLst/>
              <a:cxnLst/>
              <a:rect l="l" t="t" r="r" b="b"/>
              <a:pathLst>
                <a:path w="140672" h="4977" extrusionOk="0">
                  <a:moveTo>
                    <a:pt x="140087" y="581"/>
                  </a:moveTo>
                  <a:lnTo>
                    <a:pt x="140087" y="4393"/>
                  </a:lnTo>
                  <a:lnTo>
                    <a:pt x="581" y="4393"/>
                  </a:lnTo>
                  <a:lnTo>
                    <a:pt x="581" y="581"/>
                  </a:lnTo>
                  <a:close/>
                  <a:moveTo>
                    <a:pt x="294" y="0"/>
                  </a:moveTo>
                  <a:cubicBezTo>
                    <a:pt x="130" y="0"/>
                    <a:pt x="1" y="131"/>
                    <a:pt x="1" y="289"/>
                  </a:cubicBezTo>
                  <a:lnTo>
                    <a:pt x="1" y="4684"/>
                  </a:lnTo>
                  <a:cubicBezTo>
                    <a:pt x="1" y="4844"/>
                    <a:pt x="130" y="4977"/>
                    <a:pt x="294" y="4977"/>
                  </a:cubicBezTo>
                  <a:lnTo>
                    <a:pt x="140380" y="4977"/>
                  </a:lnTo>
                  <a:cubicBezTo>
                    <a:pt x="140542" y="4977"/>
                    <a:pt x="140671" y="4844"/>
                    <a:pt x="140671" y="4684"/>
                  </a:cubicBezTo>
                  <a:lnTo>
                    <a:pt x="140671" y="289"/>
                  </a:lnTo>
                  <a:cubicBezTo>
                    <a:pt x="140671" y="131"/>
                    <a:pt x="140542" y="0"/>
                    <a:pt x="140380"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42" name="Google Shape;2142;p57"/>
          <p:cNvSpPr txBox="1"/>
          <p:nvPr/>
        </p:nvSpPr>
        <p:spPr>
          <a:xfrm>
            <a:off x="500034" y="1285860"/>
            <a:ext cx="5000660" cy="3692088"/>
          </a:xfrm>
          <a:prstGeom prst="rect">
            <a:avLst/>
          </a:prstGeom>
          <a:noFill/>
          <a:ln>
            <a:noFill/>
          </a:ln>
        </p:spPr>
        <p:txBody>
          <a:bodyPr spcFirstLastPara="1" wrap="square" lIns="0" tIns="6350" rIns="0" bIns="0" anchor="t" anchorCtr="0">
            <a:noAutofit/>
          </a:bodyPr>
          <a:lstStyle/>
          <a:p>
            <a:r>
              <a:rPr lang="en-US" sz="2000" dirty="0" smtClean="0"/>
              <a:t>1. </a:t>
            </a:r>
            <a:r>
              <a:rPr lang="en-US" sz="2000" b="1" dirty="0" smtClean="0"/>
              <a:t>Set language- learning goals</a:t>
            </a:r>
          </a:p>
          <a:p>
            <a:endParaRPr lang="en-US" sz="2000" dirty="0" smtClean="0"/>
          </a:p>
          <a:p>
            <a:r>
              <a:rPr lang="en-US" sz="2000" dirty="0" smtClean="0"/>
              <a:t>2. Learn the </a:t>
            </a:r>
            <a:r>
              <a:rPr lang="en-US" sz="2000" b="1" dirty="0" smtClean="0"/>
              <a:t>“right” </a:t>
            </a:r>
            <a:r>
              <a:rPr lang="en-US" sz="2000" dirty="0" smtClean="0"/>
              <a:t>words </a:t>
            </a:r>
          </a:p>
          <a:p>
            <a:endParaRPr lang="en-US" sz="2000" dirty="0" smtClean="0"/>
          </a:p>
          <a:p>
            <a:r>
              <a:rPr lang="en-US" sz="2000" dirty="0" smtClean="0"/>
              <a:t>3. Study </a:t>
            </a:r>
            <a:r>
              <a:rPr lang="en-US" sz="2000" b="1" dirty="0" smtClean="0"/>
              <a:t>Smart</a:t>
            </a:r>
          </a:p>
          <a:p>
            <a:endParaRPr lang="en-US" sz="2000" dirty="0" smtClean="0"/>
          </a:p>
          <a:p>
            <a:r>
              <a:rPr lang="en-US" sz="2000" dirty="0" smtClean="0"/>
              <a:t>4. Start using the </a:t>
            </a:r>
            <a:r>
              <a:rPr lang="en-US" sz="2000" b="1" dirty="0" smtClean="0"/>
              <a:t>language</a:t>
            </a:r>
            <a:r>
              <a:rPr lang="en-US" sz="2000" dirty="0" smtClean="0"/>
              <a:t> </a:t>
            </a:r>
            <a:r>
              <a:rPr lang="en-US" sz="2000" b="1" dirty="0" smtClean="0"/>
              <a:t>regularly</a:t>
            </a:r>
            <a:endParaRPr lang="en-US" sz="2000" dirty="0" smtClean="0"/>
          </a:p>
          <a:p>
            <a:endParaRPr lang="en-US" sz="2000" dirty="0" smtClean="0"/>
          </a:p>
          <a:p>
            <a:r>
              <a:rPr lang="en-US" sz="2000" dirty="0" smtClean="0"/>
              <a:t>5. Seek out  </a:t>
            </a:r>
            <a:r>
              <a:rPr lang="en-US" sz="2000" b="1" dirty="0" smtClean="0"/>
              <a:t>real life practice </a:t>
            </a:r>
          </a:p>
          <a:p>
            <a:endParaRPr lang="en-US" sz="2000" dirty="0" smtClean="0"/>
          </a:p>
          <a:p>
            <a:r>
              <a:rPr lang="en-US" sz="2000" dirty="0" smtClean="0"/>
              <a:t>6.Learn about the </a:t>
            </a:r>
            <a:r>
              <a:rPr lang="en-US" sz="2000" b="1" dirty="0" smtClean="0"/>
              <a:t>culture </a:t>
            </a:r>
          </a:p>
          <a:p>
            <a:endParaRPr lang="en-US" sz="2000" dirty="0" smtClean="0"/>
          </a:p>
          <a:p>
            <a:r>
              <a:rPr lang="en-US" sz="2000" dirty="0" smtClean="0"/>
              <a:t>7. </a:t>
            </a:r>
            <a:r>
              <a:rPr lang="en-US" sz="2000" b="1" dirty="0" smtClean="0"/>
              <a:t>Test Yourself</a:t>
            </a:r>
            <a:endParaRPr sz="2000" dirty="0">
              <a:solidFill>
                <a:srgbClr val="434343"/>
              </a:solidFill>
              <a:latin typeface="Advent Pro Light"/>
              <a:ea typeface="Advent Pro Light"/>
              <a:cs typeface="Advent Pro Light"/>
              <a:sym typeface="Advent Pro Light"/>
            </a:endParaRPr>
          </a:p>
        </p:txBody>
      </p:sp>
      <p:sp>
        <p:nvSpPr>
          <p:cNvPr id="2143" name="Google Shape;2143;p57"/>
          <p:cNvSpPr txBox="1"/>
          <p:nvPr/>
        </p:nvSpPr>
        <p:spPr>
          <a:xfrm>
            <a:off x="1500006" y="1476341"/>
            <a:ext cx="5857916" cy="5329588"/>
          </a:xfrm>
          <a:prstGeom prst="rect">
            <a:avLst/>
          </a:prstGeom>
          <a:noFill/>
          <a:ln>
            <a:noFill/>
          </a:ln>
        </p:spPr>
        <p:txBody>
          <a:bodyPr spcFirstLastPara="1" wrap="square" lIns="0" tIns="6350" rIns="0" bIns="0" anchor="b" anchorCtr="0">
            <a:noAutofit/>
          </a:bodyPr>
          <a:lstStyle/>
          <a:p>
            <a:pPr lvl="0" algn="r">
              <a:buClr>
                <a:schemeClr val="dk1"/>
              </a:buClr>
              <a:buSzPts val="600"/>
            </a:pPr>
            <a:r>
              <a:rPr lang="en-US" dirty="0" smtClean="0"/>
              <a:t> </a:t>
            </a:r>
            <a:endParaRPr b="1" dirty="0">
              <a:solidFill>
                <a:srgbClr val="434343"/>
              </a:solidFill>
              <a:latin typeface="Oswald"/>
              <a:ea typeface="Oswald"/>
              <a:cs typeface="Oswald"/>
              <a:sym typeface="Oswald"/>
            </a:endParaRPr>
          </a:p>
        </p:txBody>
      </p:sp>
      <p:pic>
        <p:nvPicPr>
          <p:cNvPr id="245" name="Picture 24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428992" y="0"/>
            <a:ext cx="1560625" cy="714356"/>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94308" name="Object 4" hidden="1"/>
          <p:cNvGraphicFramePr>
            <a:graphicFrameLocks noChangeAspect="1"/>
          </p:cNvGraphicFramePr>
          <p:nvPr>
            <p:custDataLst>
              <p:tags r:id="rId2"/>
            </p:custDataLst>
          </p:nvPr>
        </p:nvGraphicFramePr>
        <p:xfrm>
          <a:off x="1191" y="1588"/>
          <a:ext cx="1191" cy="1588"/>
        </p:xfrm>
        <a:graphic>
          <a:graphicData uri="http://schemas.openxmlformats.org/presentationml/2006/ole">
            <p:oleObj spid="_x0000_s4137" name="think-cell Slide" r:id="rId5" imgW="360" imgH="360" progId="">
              <p:embed/>
            </p:oleObj>
          </a:graphicData>
        </a:graphic>
      </p:graphicFrame>
      <p:sp>
        <p:nvSpPr>
          <p:cNvPr id="1049224" name="Freeform: Shape 12"/>
          <p:cNvSpPr/>
          <p:nvPr/>
        </p:nvSpPr>
        <p:spPr>
          <a:xfrm>
            <a:off x="0" y="0"/>
            <a:ext cx="4723437" cy="6858000"/>
          </a:xfrm>
          <a:custGeom>
            <a:avLst/>
            <a:gdLst>
              <a:gd name="connsiteX0" fmla="*/ 0 w 6297916"/>
              <a:gd name="connsiteY0" fmla="*/ 0 h 6858000"/>
              <a:gd name="connsiteX1" fmla="*/ 6297916 w 6297916"/>
              <a:gd name="connsiteY1" fmla="*/ 0 h 6858000"/>
              <a:gd name="connsiteX2" fmla="*/ 5971503 w 6297916"/>
              <a:gd name="connsiteY2" fmla="*/ 242882 h 6858000"/>
              <a:gd name="connsiteX3" fmla="*/ 5649754 w 6297916"/>
              <a:gd name="connsiteY3" fmla="*/ 1267805 h 6858000"/>
              <a:gd name="connsiteX4" fmla="*/ 5833944 w 6297916"/>
              <a:gd name="connsiteY4" fmla="*/ 1810413 h 6858000"/>
              <a:gd name="connsiteX5" fmla="*/ 5628771 w 6297916"/>
              <a:gd name="connsiteY5" fmla="*/ 2323736 h 6858000"/>
              <a:gd name="connsiteX6" fmla="*/ 4726471 w 6297916"/>
              <a:gd name="connsiteY6" fmla="*/ 2535611 h 6858000"/>
              <a:gd name="connsiteX7" fmla="*/ 4351097 w 6297916"/>
              <a:gd name="connsiteY7" fmla="*/ 3336602 h 6858000"/>
              <a:gd name="connsiteX8" fmla="*/ 4850043 w 6297916"/>
              <a:gd name="connsiteY8" fmla="*/ 4170322 h 6858000"/>
              <a:gd name="connsiteX9" fmla="*/ 4889677 w 6297916"/>
              <a:gd name="connsiteY9" fmla="*/ 5048829 h 6858000"/>
              <a:gd name="connsiteX10" fmla="*/ 4213536 w 6297916"/>
              <a:gd name="connsiteY10" fmla="*/ 5407121 h 6858000"/>
              <a:gd name="connsiteX11" fmla="*/ 3392841 w 6297916"/>
              <a:gd name="connsiteY11" fmla="*/ 5572487 h 6858000"/>
              <a:gd name="connsiteX12" fmla="*/ 1829917 w 6297916"/>
              <a:gd name="connsiteY12" fmla="*/ 6657300 h 6858000"/>
              <a:gd name="connsiteX13" fmla="*/ 1732440 w 6297916"/>
              <a:gd name="connsiteY13" fmla="*/ 6858000 h 6858000"/>
              <a:gd name="connsiteX14" fmla="*/ 0 w 6297916"/>
              <a:gd name="connsiteY14"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297916" h="6858000">
                <a:moveTo>
                  <a:pt x="0" y="0"/>
                </a:moveTo>
                <a:lnTo>
                  <a:pt x="6297916" y="0"/>
                </a:lnTo>
                <a:cubicBezTo>
                  <a:pt x="6176677" y="68903"/>
                  <a:pt x="6064764" y="151586"/>
                  <a:pt x="5971503" y="242882"/>
                </a:cubicBezTo>
                <a:cubicBezTo>
                  <a:pt x="5675401" y="530549"/>
                  <a:pt x="5556492" y="912958"/>
                  <a:pt x="5649754" y="1267805"/>
                </a:cubicBezTo>
                <a:cubicBezTo>
                  <a:pt x="5698716" y="1452120"/>
                  <a:pt x="5798970" y="1626098"/>
                  <a:pt x="5833944" y="1810413"/>
                </a:cubicBezTo>
                <a:cubicBezTo>
                  <a:pt x="5868916" y="1994726"/>
                  <a:pt x="5822286" y="2204879"/>
                  <a:pt x="5628771" y="2323736"/>
                </a:cubicBezTo>
                <a:cubicBezTo>
                  <a:pt x="5383960" y="2473598"/>
                  <a:pt x="5008586" y="2427090"/>
                  <a:pt x="4726471" y="2535611"/>
                </a:cubicBezTo>
                <a:cubicBezTo>
                  <a:pt x="4360423" y="2676861"/>
                  <a:pt x="4257836" y="3040322"/>
                  <a:pt x="4351097" y="3336602"/>
                </a:cubicBezTo>
                <a:cubicBezTo>
                  <a:pt x="4444358" y="3632883"/>
                  <a:pt x="4684503" y="3891267"/>
                  <a:pt x="4850043" y="4170322"/>
                </a:cubicBezTo>
                <a:cubicBezTo>
                  <a:pt x="5015579" y="4449377"/>
                  <a:pt x="5101847" y="4786999"/>
                  <a:pt x="4889677" y="5048829"/>
                </a:cubicBezTo>
                <a:cubicBezTo>
                  <a:pt x="4745123" y="5227975"/>
                  <a:pt x="4481663" y="5339941"/>
                  <a:pt x="4213536" y="5407121"/>
                </a:cubicBezTo>
                <a:cubicBezTo>
                  <a:pt x="3945413" y="5476024"/>
                  <a:pt x="3663298" y="5507030"/>
                  <a:pt x="3392841" y="5572487"/>
                </a:cubicBezTo>
                <a:cubicBezTo>
                  <a:pt x="2691053" y="5742805"/>
                  <a:pt x="2119577" y="6157108"/>
                  <a:pt x="1829917" y="6657300"/>
                </a:cubicBezTo>
                <a:lnTo>
                  <a:pt x="1732440" y="6858000"/>
                </a:lnTo>
                <a:lnTo>
                  <a:pt x="0" y="6858000"/>
                </a:lnTo>
                <a:close/>
              </a:path>
            </a:pathLst>
          </a:custGeom>
          <a:gradFill>
            <a:gsLst>
              <a:gs pos="49000">
                <a:srgbClr val="0077B5"/>
              </a:gs>
              <a:gs pos="100000">
                <a:srgbClr val="006496"/>
              </a:gs>
            </a:gsLst>
            <a:lin ang="5400000" scaled="1"/>
          </a:gra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049225" name="TextBox 3"/>
          <p:cNvSpPr txBox="1"/>
          <p:nvPr/>
        </p:nvSpPr>
        <p:spPr>
          <a:xfrm>
            <a:off x="464090" y="527627"/>
            <a:ext cx="3454768" cy="2769989"/>
          </a:xfrm>
          <a:prstGeom prst="rect">
            <a:avLst/>
          </a:prstGeom>
          <a:noFill/>
        </p:spPr>
        <p:txBody>
          <a:bodyPr wrap="square" lIns="0" tIns="0" rIns="0" bIns="0" rtlCol="0" anchor="t" anchorCtr="0">
            <a:spAutoFit/>
          </a:bodyPr>
          <a:lstStyle/>
          <a:p>
            <a:r>
              <a:rPr lang="en-US" sz="3600" b="1" dirty="0">
                <a:solidFill>
                  <a:schemeClr val="bg1"/>
                </a:solidFill>
                <a:latin typeface="Arial Black" panose="020B0A04020102020204" pitchFamily="34" charset="0"/>
              </a:rPr>
              <a:t>6 WAYS TO ACCELERATE YOUR LANGUAGE LEARNING</a:t>
            </a:r>
            <a:endParaRPr lang="en-US" sz="2000" b="1" dirty="0">
              <a:solidFill>
                <a:schemeClr val="bg1"/>
              </a:solidFill>
              <a:latin typeface="Arial Black" panose="020B0A04020102020204" pitchFamily="34" charset="0"/>
            </a:endParaRPr>
          </a:p>
        </p:txBody>
      </p:sp>
      <p:sp>
        <p:nvSpPr>
          <p:cNvPr id="1049226" name="Freeform 5"/>
          <p:cNvSpPr/>
          <p:nvPr/>
        </p:nvSpPr>
        <p:spPr bwMode="auto">
          <a:xfrm>
            <a:off x="5279572" y="2571213"/>
            <a:ext cx="3864428" cy="4286788"/>
          </a:xfrm>
          <a:custGeom>
            <a:avLst/>
            <a:gdLst>
              <a:gd name="T0" fmla="*/ 1301 w 1301"/>
              <a:gd name="T1" fmla="*/ 0 h 1083"/>
              <a:gd name="T2" fmla="*/ 1301 w 1301"/>
              <a:gd name="T3" fmla="*/ 1083 h 1083"/>
              <a:gd name="T4" fmla="*/ 0 w 1301"/>
              <a:gd name="T5" fmla="*/ 1083 h 1083"/>
              <a:gd name="T6" fmla="*/ 344 w 1301"/>
              <a:gd name="T7" fmla="*/ 897 h 1083"/>
              <a:gd name="T8" fmla="*/ 1047 w 1301"/>
              <a:gd name="T9" fmla="*/ 467 h 1083"/>
              <a:gd name="T10" fmla="*/ 1301 w 1301"/>
              <a:gd name="T11" fmla="*/ 0 h 1083"/>
            </a:gdLst>
            <a:ahLst/>
            <a:cxnLst>
              <a:cxn ang="0">
                <a:pos x="T0" y="T1"/>
              </a:cxn>
              <a:cxn ang="0">
                <a:pos x="T2" y="T3"/>
              </a:cxn>
              <a:cxn ang="0">
                <a:pos x="T4" y="T5"/>
              </a:cxn>
              <a:cxn ang="0">
                <a:pos x="T6" y="T7"/>
              </a:cxn>
              <a:cxn ang="0">
                <a:pos x="T8" y="T9"/>
              </a:cxn>
              <a:cxn ang="0">
                <a:pos x="T10" y="T11"/>
              </a:cxn>
            </a:cxnLst>
            <a:rect l="0" t="0" r="r" b="b"/>
            <a:pathLst>
              <a:path w="1301" h="1083">
                <a:moveTo>
                  <a:pt x="1301" y="0"/>
                </a:moveTo>
                <a:cubicBezTo>
                  <a:pt x="1301" y="1083"/>
                  <a:pt x="1301" y="1083"/>
                  <a:pt x="1301" y="1083"/>
                </a:cubicBezTo>
                <a:cubicBezTo>
                  <a:pt x="0" y="1083"/>
                  <a:pt x="0" y="1083"/>
                  <a:pt x="0" y="1083"/>
                </a:cubicBezTo>
                <a:cubicBezTo>
                  <a:pt x="0" y="1083"/>
                  <a:pt x="94" y="911"/>
                  <a:pt x="344" y="897"/>
                </a:cubicBezTo>
                <a:cubicBezTo>
                  <a:pt x="594" y="882"/>
                  <a:pt x="900" y="894"/>
                  <a:pt x="1047" y="467"/>
                </a:cubicBezTo>
                <a:cubicBezTo>
                  <a:pt x="1194" y="41"/>
                  <a:pt x="1177" y="113"/>
                  <a:pt x="1301" y="0"/>
                </a:cubicBezTo>
                <a:close/>
              </a:path>
            </a:pathLst>
          </a:custGeom>
          <a:solidFill>
            <a:schemeClr val="bg1">
              <a:lumMod val="95000"/>
            </a:schemeClr>
          </a:solidFill>
          <a:ln w="11113" cap="flat">
            <a:noFill/>
            <a:prstDash val="solid"/>
            <a:miter lim="800000"/>
            <a:headEnd/>
            <a:tailEnd/>
          </a:ln>
          <a:effec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pPr>
            <a:endParaRPr kumimoji="0" lang="en-US" sz="1800" b="0" i="0" u="none" strike="noStrike" kern="1200" cap="none" spc="0" normalizeH="0" baseline="0" noProof="0" dirty="0">
              <a:ln>
                <a:noFill/>
              </a:ln>
              <a:solidFill>
                <a:prstClr val="black"/>
              </a:solidFill>
              <a:effectLst/>
              <a:uLnTx/>
              <a:uFillTx/>
              <a:latin typeface="EquipExtended-Light"/>
              <a:ea typeface="+mn-ea"/>
              <a:cs typeface="+mn-cs"/>
            </a:endParaRPr>
          </a:p>
        </p:txBody>
      </p:sp>
      <p:grpSp>
        <p:nvGrpSpPr>
          <p:cNvPr id="2" name="Group 5"/>
          <p:cNvGrpSpPr>
            <a:grpSpLocks noChangeAspect="1"/>
          </p:cNvGrpSpPr>
          <p:nvPr/>
        </p:nvGrpSpPr>
        <p:grpSpPr bwMode="auto">
          <a:xfrm>
            <a:off x="42182" y="2918869"/>
            <a:ext cx="3876675" cy="3371677"/>
            <a:chOff x="392" y="1142"/>
            <a:chExt cx="6172" cy="4026"/>
          </a:xfrm>
        </p:grpSpPr>
        <p:sp>
          <p:nvSpPr>
            <p:cNvPr id="1049227" name="Freeform 6"/>
            <p:cNvSpPr/>
            <p:nvPr/>
          </p:nvSpPr>
          <p:spPr bwMode="auto">
            <a:xfrm>
              <a:off x="5912" y="3831"/>
              <a:ext cx="652" cy="1180"/>
            </a:xfrm>
            <a:custGeom>
              <a:avLst/>
              <a:gdLst>
                <a:gd name="T0" fmla="*/ 237 w 275"/>
                <a:gd name="T1" fmla="*/ 11 h 497"/>
                <a:gd name="T2" fmla="*/ 193 w 275"/>
                <a:gd name="T3" fmla="*/ 61 h 497"/>
                <a:gd name="T4" fmla="*/ 169 w 275"/>
                <a:gd name="T5" fmla="*/ 156 h 497"/>
                <a:gd name="T6" fmla="*/ 154 w 275"/>
                <a:gd name="T7" fmla="*/ 163 h 497"/>
                <a:gd name="T8" fmla="*/ 117 w 275"/>
                <a:gd name="T9" fmla="*/ 143 h 497"/>
                <a:gd name="T10" fmla="*/ 109 w 275"/>
                <a:gd name="T11" fmla="*/ 189 h 497"/>
                <a:gd name="T12" fmla="*/ 130 w 275"/>
                <a:gd name="T13" fmla="*/ 267 h 497"/>
                <a:gd name="T14" fmla="*/ 122 w 275"/>
                <a:gd name="T15" fmla="*/ 275 h 497"/>
                <a:gd name="T16" fmla="*/ 57 w 275"/>
                <a:gd name="T17" fmla="*/ 260 h 497"/>
                <a:gd name="T18" fmla="*/ 75 w 275"/>
                <a:gd name="T19" fmla="*/ 348 h 497"/>
                <a:gd name="T20" fmla="*/ 74 w 275"/>
                <a:gd name="T21" fmla="*/ 360 h 497"/>
                <a:gd name="T22" fmla="*/ 45 w 275"/>
                <a:gd name="T23" fmla="*/ 341 h 497"/>
                <a:gd name="T24" fmla="*/ 8 w 275"/>
                <a:gd name="T25" fmla="*/ 336 h 497"/>
                <a:gd name="T26" fmla="*/ 65 w 275"/>
                <a:gd name="T27" fmla="*/ 467 h 497"/>
                <a:gd name="T28" fmla="*/ 94 w 275"/>
                <a:gd name="T29" fmla="*/ 497 h 497"/>
                <a:gd name="T30" fmla="*/ 136 w 275"/>
                <a:gd name="T31" fmla="*/ 487 h 497"/>
                <a:gd name="T32" fmla="*/ 254 w 275"/>
                <a:gd name="T33" fmla="*/ 408 h 497"/>
                <a:gd name="T34" fmla="*/ 221 w 275"/>
                <a:gd name="T35" fmla="*/ 392 h 497"/>
                <a:gd name="T36" fmla="*/ 186 w 275"/>
                <a:gd name="T37" fmla="*/ 393 h 497"/>
                <a:gd name="T38" fmla="*/ 192 w 275"/>
                <a:gd name="T39" fmla="*/ 382 h 497"/>
                <a:gd name="T40" fmla="*/ 255 w 275"/>
                <a:gd name="T41" fmla="*/ 317 h 497"/>
                <a:gd name="T42" fmla="*/ 191 w 275"/>
                <a:gd name="T43" fmla="*/ 295 h 497"/>
                <a:gd name="T44" fmla="*/ 190 w 275"/>
                <a:gd name="T45" fmla="*/ 284 h 497"/>
                <a:gd name="T46" fmla="*/ 249 w 275"/>
                <a:gd name="T47" fmla="*/ 230 h 497"/>
                <a:gd name="T48" fmla="*/ 267 w 275"/>
                <a:gd name="T49" fmla="*/ 187 h 497"/>
                <a:gd name="T50" fmla="*/ 225 w 275"/>
                <a:gd name="T51" fmla="*/ 183 h 497"/>
                <a:gd name="T52" fmla="*/ 216 w 275"/>
                <a:gd name="T53" fmla="*/ 170 h 497"/>
                <a:gd name="T54" fmla="*/ 248 w 275"/>
                <a:gd name="T55" fmla="*/ 77 h 497"/>
                <a:gd name="T56" fmla="*/ 237 w 275"/>
                <a:gd name="T57" fmla="*/ 11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75" h="497">
                  <a:moveTo>
                    <a:pt x="237" y="11"/>
                  </a:moveTo>
                  <a:cubicBezTo>
                    <a:pt x="237" y="11"/>
                    <a:pt x="211" y="0"/>
                    <a:pt x="193" y="61"/>
                  </a:cubicBezTo>
                  <a:cubicBezTo>
                    <a:pt x="174" y="122"/>
                    <a:pt x="169" y="156"/>
                    <a:pt x="169" y="156"/>
                  </a:cubicBezTo>
                  <a:cubicBezTo>
                    <a:pt x="169" y="156"/>
                    <a:pt x="164" y="169"/>
                    <a:pt x="154" y="163"/>
                  </a:cubicBezTo>
                  <a:cubicBezTo>
                    <a:pt x="145" y="157"/>
                    <a:pt x="130" y="137"/>
                    <a:pt x="117" y="143"/>
                  </a:cubicBezTo>
                  <a:cubicBezTo>
                    <a:pt x="104" y="150"/>
                    <a:pt x="102" y="166"/>
                    <a:pt x="109" y="189"/>
                  </a:cubicBezTo>
                  <a:cubicBezTo>
                    <a:pt x="115" y="212"/>
                    <a:pt x="129" y="262"/>
                    <a:pt x="130" y="267"/>
                  </a:cubicBezTo>
                  <a:cubicBezTo>
                    <a:pt x="131" y="271"/>
                    <a:pt x="130" y="278"/>
                    <a:pt x="122" y="275"/>
                  </a:cubicBezTo>
                  <a:cubicBezTo>
                    <a:pt x="115" y="272"/>
                    <a:pt x="72" y="238"/>
                    <a:pt x="57" y="260"/>
                  </a:cubicBezTo>
                  <a:cubicBezTo>
                    <a:pt x="42" y="281"/>
                    <a:pt x="72" y="341"/>
                    <a:pt x="75" y="348"/>
                  </a:cubicBezTo>
                  <a:cubicBezTo>
                    <a:pt x="78" y="355"/>
                    <a:pt x="77" y="358"/>
                    <a:pt x="74" y="360"/>
                  </a:cubicBezTo>
                  <a:cubicBezTo>
                    <a:pt x="71" y="363"/>
                    <a:pt x="57" y="350"/>
                    <a:pt x="45" y="341"/>
                  </a:cubicBezTo>
                  <a:cubicBezTo>
                    <a:pt x="32" y="331"/>
                    <a:pt x="16" y="323"/>
                    <a:pt x="8" y="336"/>
                  </a:cubicBezTo>
                  <a:cubicBezTo>
                    <a:pt x="0" y="349"/>
                    <a:pt x="6" y="398"/>
                    <a:pt x="65" y="467"/>
                  </a:cubicBezTo>
                  <a:cubicBezTo>
                    <a:pt x="94" y="497"/>
                    <a:pt x="94" y="497"/>
                    <a:pt x="94" y="497"/>
                  </a:cubicBezTo>
                  <a:cubicBezTo>
                    <a:pt x="136" y="487"/>
                    <a:pt x="136" y="487"/>
                    <a:pt x="136" y="487"/>
                  </a:cubicBezTo>
                  <a:cubicBezTo>
                    <a:pt x="223" y="461"/>
                    <a:pt x="254" y="424"/>
                    <a:pt x="254" y="408"/>
                  </a:cubicBezTo>
                  <a:cubicBezTo>
                    <a:pt x="255" y="393"/>
                    <a:pt x="237" y="391"/>
                    <a:pt x="221" y="392"/>
                  </a:cubicBezTo>
                  <a:cubicBezTo>
                    <a:pt x="205" y="393"/>
                    <a:pt x="187" y="396"/>
                    <a:pt x="186" y="393"/>
                  </a:cubicBezTo>
                  <a:cubicBezTo>
                    <a:pt x="185" y="389"/>
                    <a:pt x="186" y="386"/>
                    <a:pt x="192" y="382"/>
                  </a:cubicBezTo>
                  <a:cubicBezTo>
                    <a:pt x="198" y="378"/>
                    <a:pt x="255" y="344"/>
                    <a:pt x="255" y="317"/>
                  </a:cubicBezTo>
                  <a:cubicBezTo>
                    <a:pt x="254" y="291"/>
                    <a:pt x="199" y="296"/>
                    <a:pt x="191" y="295"/>
                  </a:cubicBezTo>
                  <a:cubicBezTo>
                    <a:pt x="183" y="294"/>
                    <a:pt x="186" y="287"/>
                    <a:pt x="190" y="284"/>
                  </a:cubicBezTo>
                  <a:cubicBezTo>
                    <a:pt x="193" y="281"/>
                    <a:pt x="231" y="246"/>
                    <a:pt x="249" y="230"/>
                  </a:cubicBezTo>
                  <a:cubicBezTo>
                    <a:pt x="267" y="215"/>
                    <a:pt x="275" y="200"/>
                    <a:pt x="267" y="187"/>
                  </a:cubicBezTo>
                  <a:cubicBezTo>
                    <a:pt x="260" y="175"/>
                    <a:pt x="236" y="183"/>
                    <a:pt x="225" y="183"/>
                  </a:cubicBezTo>
                  <a:cubicBezTo>
                    <a:pt x="214" y="183"/>
                    <a:pt x="216" y="170"/>
                    <a:pt x="216" y="170"/>
                  </a:cubicBezTo>
                  <a:cubicBezTo>
                    <a:pt x="216" y="170"/>
                    <a:pt x="231" y="138"/>
                    <a:pt x="248" y="77"/>
                  </a:cubicBezTo>
                  <a:cubicBezTo>
                    <a:pt x="265" y="16"/>
                    <a:pt x="237" y="11"/>
                    <a:pt x="237" y="11"/>
                  </a:cubicBezTo>
                </a:path>
              </a:pathLst>
            </a:custGeom>
            <a:solidFill>
              <a:srgbClr val="EBEBEB"/>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28" name="Freeform 7"/>
            <p:cNvSpPr/>
            <p:nvPr/>
          </p:nvSpPr>
          <p:spPr bwMode="auto">
            <a:xfrm>
              <a:off x="6090" y="3988"/>
              <a:ext cx="346" cy="1175"/>
            </a:xfrm>
            <a:custGeom>
              <a:avLst/>
              <a:gdLst>
                <a:gd name="T0" fmla="*/ 146 w 146"/>
                <a:gd name="T1" fmla="*/ 0 h 495"/>
                <a:gd name="T2" fmla="*/ 145 w 146"/>
                <a:gd name="T3" fmla="*/ 1 h 495"/>
                <a:gd name="T4" fmla="*/ 144 w 146"/>
                <a:gd name="T5" fmla="*/ 5 h 495"/>
                <a:gd name="T6" fmla="*/ 140 w 146"/>
                <a:gd name="T7" fmla="*/ 19 h 495"/>
                <a:gd name="T8" fmla="*/ 125 w 146"/>
                <a:gd name="T9" fmla="*/ 73 h 495"/>
                <a:gd name="T10" fmla="*/ 73 w 146"/>
                <a:gd name="T11" fmla="*/ 248 h 495"/>
                <a:gd name="T12" fmla="*/ 21 w 146"/>
                <a:gd name="T13" fmla="*/ 423 h 495"/>
                <a:gd name="T14" fmla="*/ 5 w 146"/>
                <a:gd name="T15" fmla="*/ 476 h 495"/>
                <a:gd name="T16" fmla="*/ 1 w 146"/>
                <a:gd name="T17" fmla="*/ 490 h 495"/>
                <a:gd name="T18" fmla="*/ 0 w 146"/>
                <a:gd name="T19" fmla="*/ 494 h 495"/>
                <a:gd name="T20" fmla="*/ 0 w 146"/>
                <a:gd name="T21" fmla="*/ 495 h 495"/>
                <a:gd name="T22" fmla="*/ 0 w 146"/>
                <a:gd name="T23" fmla="*/ 494 h 495"/>
                <a:gd name="T24" fmla="*/ 1 w 146"/>
                <a:gd name="T25" fmla="*/ 490 h 495"/>
                <a:gd name="T26" fmla="*/ 5 w 146"/>
                <a:gd name="T27" fmla="*/ 475 h 495"/>
                <a:gd name="T28" fmla="*/ 20 w 146"/>
                <a:gd name="T29" fmla="*/ 422 h 495"/>
                <a:gd name="T30" fmla="*/ 72 w 146"/>
                <a:gd name="T31" fmla="*/ 247 h 495"/>
                <a:gd name="T32" fmla="*/ 124 w 146"/>
                <a:gd name="T33" fmla="*/ 72 h 495"/>
                <a:gd name="T34" fmla="*/ 140 w 146"/>
                <a:gd name="T35" fmla="*/ 19 h 495"/>
                <a:gd name="T36" fmla="*/ 144 w 146"/>
                <a:gd name="T37" fmla="*/ 5 h 495"/>
                <a:gd name="T38" fmla="*/ 145 w 146"/>
                <a:gd name="T39" fmla="*/ 1 h 495"/>
                <a:gd name="T40" fmla="*/ 146 w 146"/>
                <a:gd name="T41"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6" h="495">
                  <a:moveTo>
                    <a:pt x="146" y="0"/>
                  </a:moveTo>
                  <a:cubicBezTo>
                    <a:pt x="146" y="0"/>
                    <a:pt x="146" y="0"/>
                    <a:pt x="145" y="1"/>
                  </a:cubicBezTo>
                  <a:cubicBezTo>
                    <a:pt x="145" y="2"/>
                    <a:pt x="145" y="3"/>
                    <a:pt x="144" y="5"/>
                  </a:cubicBezTo>
                  <a:cubicBezTo>
                    <a:pt x="143" y="8"/>
                    <a:pt x="142" y="13"/>
                    <a:pt x="140" y="19"/>
                  </a:cubicBezTo>
                  <a:cubicBezTo>
                    <a:pt x="137" y="32"/>
                    <a:pt x="132" y="50"/>
                    <a:pt x="125" y="73"/>
                  </a:cubicBezTo>
                  <a:cubicBezTo>
                    <a:pt x="112" y="118"/>
                    <a:pt x="94" y="179"/>
                    <a:pt x="73" y="248"/>
                  </a:cubicBezTo>
                  <a:cubicBezTo>
                    <a:pt x="53" y="316"/>
                    <a:pt x="34" y="378"/>
                    <a:pt x="21" y="423"/>
                  </a:cubicBezTo>
                  <a:cubicBezTo>
                    <a:pt x="14" y="445"/>
                    <a:pt x="9" y="463"/>
                    <a:pt x="5" y="476"/>
                  </a:cubicBezTo>
                  <a:cubicBezTo>
                    <a:pt x="4" y="482"/>
                    <a:pt x="2" y="487"/>
                    <a:pt x="1" y="490"/>
                  </a:cubicBezTo>
                  <a:cubicBezTo>
                    <a:pt x="1" y="492"/>
                    <a:pt x="0" y="493"/>
                    <a:pt x="0" y="494"/>
                  </a:cubicBezTo>
                  <a:cubicBezTo>
                    <a:pt x="0" y="495"/>
                    <a:pt x="0" y="495"/>
                    <a:pt x="0" y="495"/>
                  </a:cubicBezTo>
                  <a:cubicBezTo>
                    <a:pt x="0" y="495"/>
                    <a:pt x="0" y="495"/>
                    <a:pt x="0" y="494"/>
                  </a:cubicBezTo>
                  <a:cubicBezTo>
                    <a:pt x="0" y="493"/>
                    <a:pt x="0" y="492"/>
                    <a:pt x="1" y="490"/>
                  </a:cubicBezTo>
                  <a:cubicBezTo>
                    <a:pt x="2" y="487"/>
                    <a:pt x="3" y="482"/>
                    <a:pt x="5" y="475"/>
                  </a:cubicBezTo>
                  <a:cubicBezTo>
                    <a:pt x="8" y="463"/>
                    <a:pt x="14" y="445"/>
                    <a:pt x="20" y="422"/>
                  </a:cubicBezTo>
                  <a:cubicBezTo>
                    <a:pt x="33" y="377"/>
                    <a:pt x="51" y="315"/>
                    <a:pt x="72" y="247"/>
                  </a:cubicBezTo>
                  <a:cubicBezTo>
                    <a:pt x="92" y="179"/>
                    <a:pt x="111" y="117"/>
                    <a:pt x="124" y="72"/>
                  </a:cubicBezTo>
                  <a:cubicBezTo>
                    <a:pt x="131" y="50"/>
                    <a:pt x="136" y="32"/>
                    <a:pt x="140" y="19"/>
                  </a:cubicBezTo>
                  <a:cubicBezTo>
                    <a:pt x="142" y="13"/>
                    <a:pt x="143" y="8"/>
                    <a:pt x="144" y="5"/>
                  </a:cubicBezTo>
                  <a:cubicBezTo>
                    <a:pt x="145" y="3"/>
                    <a:pt x="145" y="2"/>
                    <a:pt x="145" y="1"/>
                  </a:cubicBezTo>
                  <a:cubicBezTo>
                    <a:pt x="145" y="0"/>
                    <a:pt x="146" y="0"/>
                    <a:pt x="146" y="0"/>
                  </a:cubicBezTo>
                  <a:close/>
                </a:path>
              </a:pathLst>
            </a:custGeom>
            <a:solidFill>
              <a:srgbClr val="E0E0E0"/>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29" name="Freeform 8"/>
            <p:cNvSpPr/>
            <p:nvPr/>
          </p:nvSpPr>
          <p:spPr bwMode="auto">
            <a:xfrm>
              <a:off x="6237" y="4240"/>
              <a:ext cx="76" cy="166"/>
            </a:xfrm>
            <a:custGeom>
              <a:avLst/>
              <a:gdLst>
                <a:gd name="T0" fmla="*/ 0 w 32"/>
                <a:gd name="T1" fmla="*/ 0 h 70"/>
                <a:gd name="T2" fmla="*/ 1 w 32"/>
                <a:gd name="T3" fmla="*/ 2 h 70"/>
                <a:gd name="T4" fmla="*/ 5 w 32"/>
                <a:gd name="T5" fmla="*/ 10 h 70"/>
                <a:gd name="T6" fmla="*/ 16 w 32"/>
                <a:gd name="T7" fmla="*/ 35 h 70"/>
                <a:gd name="T8" fmla="*/ 27 w 32"/>
                <a:gd name="T9" fmla="*/ 60 h 70"/>
                <a:gd name="T10" fmla="*/ 31 w 32"/>
                <a:gd name="T11" fmla="*/ 67 h 70"/>
                <a:gd name="T12" fmla="*/ 32 w 32"/>
                <a:gd name="T13" fmla="*/ 70 h 70"/>
                <a:gd name="T14" fmla="*/ 30 w 32"/>
                <a:gd name="T15" fmla="*/ 68 h 70"/>
                <a:gd name="T16" fmla="*/ 26 w 32"/>
                <a:gd name="T17" fmla="*/ 60 h 70"/>
                <a:gd name="T18" fmla="*/ 15 w 32"/>
                <a:gd name="T19" fmla="*/ 35 h 70"/>
                <a:gd name="T20" fmla="*/ 4 w 32"/>
                <a:gd name="T21" fmla="*/ 10 h 70"/>
                <a:gd name="T22" fmla="*/ 1 w 32"/>
                <a:gd name="T23" fmla="*/ 2 h 70"/>
                <a:gd name="T24" fmla="*/ 0 w 32"/>
                <a:gd name="T25"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70">
                  <a:moveTo>
                    <a:pt x="0" y="0"/>
                  </a:moveTo>
                  <a:cubicBezTo>
                    <a:pt x="0" y="0"/>
                    <a:pt x="0" y="0"/>
                    <a:pt x="1" y="2"/>
                  </a:cubicBezTo>
                  <a:cubicBezTo>
                    <a:pt x="2" y="4"/>
                    <a:pt x="4" y="6"/>
                    <a:pt x="5" y="10"/>
                  </a:cubicBezTo>
                  <a:cubicBezTo>
                    <a:pt x="8" y="16"/>
                    <a:pt x="12" y="25"/>
                    <a:pt x="16" y="35"/>
                  </a:cubicBezTo>
                  <a:cubicBezTo>
                    <a:pt x="21" y="44"/>
                    <a:pt x="24" y="53"/>
                    <a:pt x="27" y="60"/>
                  </a:cubicBezTo>
                  <a:cubicBezTo>
                    <a:pt x="29" y="63"/>
                    <a:pt x="30" y="65"/>
                    <a:pt x="31" y="67"/>
                  </a:cubicBezTo>
                  <a:cubicBezTo>
                    <a:pt x="31" y="69"/>
                    <a:pt x="32" y="70"/>
                    <a:pt x="32" y="70"/>
                  </a:cubicBezTo>
                  <a:cubicBezTo>
                    <a:pt x="32" y="70"/>
                    <a:pt x="31" y="69"/>
                    <a:pt x="30" y="68"/>
                  </a:cubicBezTo>
                  <a:cubicBezTo>
                    <a:pt x="29" y="66"/>
                    <a:pt x="28" y="63"/>
                    <a:pt x="26" y="60"/>
                  </a:cubicBezTo>
                  <a:cubicBezTo>
                    <a:pt x="23" y="54"/>
                    <a:pt x="19" y="45"/>
                    <a:pt x="15" y="35"/>
                  </a:cubicBezTo>
                  <a:cubicBezTo>
                    <a:pt x="11" y="26"/>
                    <a:pt x="7" y="17"/>
                    <a:pt x="4" y="10"/>
                  </a:cubicBezTo>
                  <a:cubicBezTo>
                    <a:pt x="3" y="7"/>
                    <a:pt x="2" y="5"/>
                    <a:pt x="1" y="2"/>
                  </a:cubicBezTo>
                  <a:cubicBezTo>
                    <a:pt x="0" y="1"/>
                    <a:pt x="0" y="0"/>
                    <a:pt x="0" y="0"/>
                  </a:cubicBezTo>
                  <a:close/>
                </a:path>
              </a:pathLst>
            </a:custGeom>
            <a:solidFill>
              <a:srgbClr val="E0E0E0"/>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30" name="Freeform 9"/>
            <p:cNvSpPr/>
            <p:nvPr/>
          </p:nvSpPr>
          <p:spPr bwMode="auto">
            <a:xfrm>
              <a:off x="6320" y="4313"/>
              <a:ext cx="192" cy="95"/>
            </a:xfrm>
            <a:custGeom>
              <a:avLst/>
              <a:gdLst>
                <a:gd name="T0" fmla="*/ 1 w 81"/>
                <a:gd name="T1" fmla="*/ 39 h 40"/>
                <a:gd name="T2" fmla="*/ 40 w 81"/>
                <a:gd name="T3" fmla="*/ 19 h 40"/>
                <a:gd name="T4" fmla="*/ 81 w 81"/>
                <a:gd name="T5" fmla="*/ 0 h 40"/>
                <a:gd name="T6" fmla="*/ 41 w 81"/>
                <a:gd name="T7" fmla="*/ 20 h 40"/>
                <a:gd name="T8" fmla="*/ 1 w 81"/>
                <a:gd name="T9" fmla="*/ 39 h 40"/>
              </a:gdLst>
              <a:ahLst/>
              <a:cxnLst>
                <a:cxn ang="0">
                  <a:pos x="T0" y="T1"/>
                </a:cxn>
                <a:cxn ang="0">
                  <a:pos x="T2" y="T3"/>
                </a:cxn>
                <a:cxn ang="0">
                  <a:pos x="T4" y="T5"/>
                </a:cxn>
                <a:cxn ang="0">
                  <a:pos x="T6" y="T7"/>
                </a:cxn>
                <a:cxn ang="0">
                  <a:pos x="T8" y="T9"/>
                </a:cxn>
              </a:cxnLst>
              <a:rect l="0" t="0" r="r" b="b"/>
              <a:pathLst>
                <a:path w="81" h="40">
                  <a:moveTo>
                    <a:pt x="1" y="39"/>
                  </a:moveTo>
                  <a:cubicBezTo>
                    <a:pt x="0" y="39"/>
                    <a:pt x="18" y="30"/>
                    <a:pt x="40" y="19"/>
                  </a:cubicBezTo>
                  <a:cubicBezTo>
                    <a:pt x="63" y="8"/>
                    <a:pt x="81" y="0"/>
                    <a:pt x="81" y="0"/>
                  </a:cubicBezTo>
                  <a:cubicBezTo>
                    <a:pt x="81" y="0"/>
                    <a:pt x="63" y="9"/>
                    <a:pt x="41" y="20"/>
                  </a:cubicBezTo>
                  <a:cubicBezTo>
                    <a:pt x="19" y="31"/>
                    <a:pt x="1" y="40"/>
                    <a:pt x="1" y="39"/>
                  </a:cubicBezTo>
                  <a:close/>
                </a:path>
              </a:pathLst>
            </a:custGeom>
            <a:solidFill>
              <a:srgbClr val="E0E0E0"/>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31" name="Freeform 10"/>
            <p:cNvSpPr/>
            <p:nvPr/>
          </p:nvSpPr>
          <p:spPr bwMode="auto">
            <a:xfrm>
              <a:off x="6235" y="4613"/>
              <a:ext cx="185" cy="40"/>
            </a:xfrm>
            <a:custGeom>
              <a:avLst/>
              <a:gdLst>
                <a:gd name="T0" fmla="*/ 0 w 78"/>
                <a:gd name="T1" fmla="*/ 17 h 17"/>
                <a:gd name="T2" fmla="*/ 3 w 78"/>
                <a:gd name="T3" fmla="*/ 16 h 17"/>
                <a:gd name="T4" fmla="*/ 12 w 78"/>
                <a:gd name="T5" fmla="*/ 15 h 17"/>
                <a:gd name="T6" fmla="*/ 39 w 78"/>
                <a:gd name="T7" fmla="*/ 9 h 17"/>
                <a:gd name="T8" fmla="*/ 66 w 78"/>
                <a:gd name="T9" fmla="*/ 3 h 17"/>
                <a:gd name="T10" fmla="*/ 75 w 78"/>
                <a:gd name="T11" fmla="*/ 1 h 17"/>
                <a:gd name="T12" fmla="*/ 78 w 78"/>
                <a:gd name="T13" fmla="*/ 0 h 17"/>
                <a:gd name="T14" fmla="*/ 75 w 78"/>
                <a:gd name="T15" fmla="*/ 1 h 17"/>
                <a:gd name="T16" fmla="*/ 67 w 78"/>
                <a:gd name="T17" fmla="*/ 4 h 17"/>
                <a:gd name="T18" fmla="*/ 39 w 78"/>
                <a:gd name="T19" fmla="*/ 11 h 17"/>
                <a:gd name="T20" fmla="*/ 12 w 78"/>
                <a:gd name="T21" fmla="*/ 16 h 17"/>
                <a:gd name="T22" fmla="*/ 3 w 78"/>
                <a:gd name="T23" fmla="*/ 17 h 17"/>
                <a:gd name="T24" fmla="*/ 0 w 78"/>
                <a:gd name="T25"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 h="17">
                  <a:moveTo>
                    <a:pt x="0" y="17"/>
                  </a:moveTo>
                  <a:cubicBezTo>
                    <a:pt x="0" y="17"/>
                    <a:pt x="1" y="16"/>
                    <a:pt x="3" y="16"/>
                  </a:cubicBezTo>
                  <a:cubicBezTo>
                    <a:pt x="6" y="16"/>
                    <a:pt x="8" y="15"/>
                    <a:pt x="12" y="15"/>
                  </a:cubicBezTo>
                  <a:cubicBezTo>
                    <a:pt x="19" y="13"/>
                    <a:pt x="28" y="11"/>
                    <a:pt x="39" y="9"/>
                  </a:cubicBezTo>
                  <a:cubicBezTo>
                    <a:pt x="50" y="7"/>
                    <a:pt x="59" y="4"/>
                    <a:pt x="66" y="3"/>
                  </a:cubicBezTo>
                  <a:cubicBezTo>
                    <a:pt x="70" y="2"/>
                    <a:pt x="72" y="1"/>
                    <a:pt x="75" y="1"/>
                  </a:cubicBezTo>
                  <a:cubicBezTo>
                    <a:pt x="77" y="0"/>
                    <a:pt x="78" y="0"/>
                    <a:pt x="78" y="0"/>
                  </a:cubicBezTo>
                  <a:cubicBezTo>
                    <a:pt x="78" y="0"/>
                    <a:pt x="77" y="0"/>
                    <a:pt x="75" y="1"/>
                  </a:cubicBezTo>
                  <a:cubicBezTo>
                    <a:pt x="73" y="2"/>
                    <a:pt x="70" y="3"/>
                    <a:pt x="67" y="4"/>
                  </a:cubicBezTo>
                  <a:cubicBezTo>
                    <a:pt x="60" y="6"/>
                    <a:pt x="50" y="8"/>
                    <a:pt x="39" y="11"/>
                  </a:cubicBezTo>
                  <a:cubicBezTo>
                    <a:pt x="29" y="13"/>
                    <a:pt x="19" y="15"/>
                    <a:pt x="12" y="16"/>
                  </a:cubicBezTo>
                  <a:cubicBezTo>
                    <a:pt x="8" y="16"/>
                    <a:pt x="5" y="16"/>
                    <a:pt x="3" y="17"/>
                  </a:cubicBezTo>
                  <a:cubicBezTo>
                    <a:pt x="1" y="17"/>
                    <a:pt x="0" y="17"/>
                    <a:pt x="0" y="17"/>
                  </a:cubicBezTo>
                  <a:close/>
                </a:path>
              </a:pathLst>
            </a:custGeom>
            <a:solidFill>
              <a:srgbClr val="E0E0E0"/>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32" name="Freeform 11"/>
            <p:cNvSpPr/>
            <p:nvPr/>
          </p:nvSpPr>
          <p:spPr bwMode="auto">
            <a:xfrm>
              <a:off x="6125" y="4518"/>
              <a:ext cx="112" cy="133"/>
            </a:xfrm>
            <a:custGeom>
              <a:avLst/>
              <a:gdLst>
                <a:gd name="T0" fmla="*/ 0 w 47"/>
                <a:gd name="T1" fmla="*/ 0 h 56"/>
                <a:gd name="T2" fmla="*/ 2 w 47"/>
                <a:gd name="T3" fmla="*/ 2 h 56"/>
                <a:gd name="T4" fmla="*/ 7 w 47"/>
                <a:gd name="T5" fmla="*/ 8 h 56"/>
                <a:gd name="T6" fmla="*/ 24 w 47"/>
                <a:gd name="T7" fmla="*/ 27 h 56"/>
                <a:gd name="T8" fmla="*/ 40 w 47"/>
                <a:gd name="T9" fmla="*/ 47 h 56"/>
                <a:gd name="T10" fmla="*/ 45 w 47"/>
                <a:gd name="T11" fmla="*/ 54 h 56"/>
                <a:gd name="T12" fmla="*/ 47 w 47"/>
                <a:gd name="T13" fmla="*/ 56 h 56"/>
                <a:gd name="T14" fmla="*/ 45 w 47"/>
                <a:gd name="T15" fmla="*/ 54 h 56"/>
                <a:gd name="T16" fmla="*/ 40 w 47"/>
                <a:gd name="T17" fmla="*/ 48 h 56"/>
                <a:gd name="T18" fmla="*/ 23 w 47"/>
                <a:gd name="T19" fmla="*/ 28 h 56"/>
                <a:gd name="T20" fmla="*/ 6 w 47"/>
                <a:gd name="T21" fmla="*/ 8 h 56"/>
                <a:gd name="T22" fmla="*/ 1 w 47"/>
                <a:gd name="T23" fmla="*/ 2 h 56"/>
                <a:gd name="T24" fmla="*/ 0 w 47"/>
                <a:gd name="T25"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 h="56">
                  <a:moveTo>
                    <a:pt x="0" y="0"/>
                  </a:moveTo>
                  <a:cubicBezTo>
                    <a:pt x="0" y="0"/>
                    <a:pt x="1" y="1"/>
                    <a:pt x="2" y="2"/>
                  </a:cubicBezTo>
                  <a:cubicBezTo>
                    <a:pt x="3" y="3"/>
                    <a:pt x="5" y="5"/>
                    <a:pt x="7" y="8"/>
                  </a:cubicBezTo>
                  <a:cubicBezTo>
                    <a:pt x="11" y="13"/>
                    <a:pt x="17" y="20"/>
                    <a:pt x="24" y="27"/>
                  </a:cubicBezTo>
                  <a:cubicBezTo>
                    <a:pt x="30" y="35"/>
                    <a:pt x="36" y="42"/>
                    <a:pt x="40" y="47"/>
                  </a:cubicBezTo>
                  <a:cubicBezTo>
                    <a:pt x="42" y="50"/>
                    <a:pt x="44" y="52"/>
                    <a:pt x="45" y="54"/>
                  </a:cubicBezTo>
                  <a:cubicBezTo>
                    <a:pt x="46" y="55"/>
                    <a:pt x="47" y="56"/>
                    <a:pt x="47" y="56"/>
                  </a:cubicBezTo>
                  <a:cubicBezTo>
                    <a:pt x="47" y="56"/>
                    <a:pt x="46" y="55"/>
                    <a:pt x="45" y="54"/>
                  </a:cubicBezTo>
                  <a:cubicBezTo>
                    <a:pt x="44" y="53"/>
                    <a:pt x="42" y="51"/>
                    <a:pt x="40" y="48"/>
                  </a:cubicBezTo>
                  <a:cubicBezTo>
                    <a:pt x="35" y="43"/>
                    <a:pt x="29" y="36"/>
                    <a:pt x="23" y="28"/>
                  </a:cubicBezTo>
                  <a:cubicBezTo>
                    <a:pt x="16" y="21"/>
                    <a:pt x="10" y="14"/>
                    <a:pt x="6" y="8"/>
                  </a:cubicBezTo>
                  <a:cubicBezTo>
                    <a:pt x="4" y="6"/>
                    <a:pt x="3" y="4"/>
                    <a:pt x="1" y="2"/>
                  </a:cubicBezTo>
                  <a:cubicBezTo>
                    <a:pt x="0" y="1"/>
                    <a:pt x="0" y="0"/>
                    <a:pt x="0" y="0"/>
                  </a:cubicBezTo>
                  <a:close/>
                </a:path>
              </a:pathLst>
            </a:custGeom>
            <a:solidFill>
              <a:srgbClr val="E0E0E0"/>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33" name="Freeform 12"/>
            <p:cNvSpPr/>
            <p:nvPr/>
          </p:nvSpPr>
          <p:spPr bwMode="auto">
            <a:xfrm>
              <a:off x="6021" y="4724"/>
              <a:ext cx="145" cy="169"/>
            </a:xfrm>
            <a:custGeom>
              <a:avLst/>
              <a:gdLst>
                <a:gd name="T0" fmla="*/ 0 w 61"/>
                <a:gd name="T1" fmla="*/ 0 h 71"/>
                <a:gd name="T2" fmla="*/ 3 w 61"/>
                <a:gd name="T3" fmla="*/ 3 h 71"/>
                <a:gd name="T4" fmla="*/ 10 w 61"/>
                <a:gd name="T5" fmla="*/ 10 h 71"/>
                <a:gd name="T6" fmla="*/ 31 w 61"/>
                <a:gd name="T7" fmla="*/ 35 h 71"/>
                <a:gd name="T8" fmla="*/ 53 w 61"/>
                <a:gd name="T9" fmla="*/ 61 h 71"/>
                <a:gd name="T10" fmla="*/ 59 w 61"/>
                <a:gd name="T11" fmla="*/ 68 h 71"/>
                <a:gd name="T12" fmla="*/ 61 w 61"/>
                <a:gd name="T13" fmla="*/ 71 h 71"/>
                <a:gd name="T14" fmla="*/ 59 w 61"/>
                <a:gd name="T15" fmla="*/ 69 h 71"/>
                <a:gd name="T16" fmla="*/ 52 w 61"/>
                <a:gd name="T17" fmla="*/ 61 h 71"/>
                <a:gd name="T18" fmla="*/ 30 w 61"/>
                <a:gd name="T19" fmla="*/ 36 h 71"/>
                <a:gd name="T20" fmla="*/ 9 w 61"/>
                <a:gd name="T21" fmla="*/ 11 h 71"/>
                <a:gd name="T22" fmla="*/ 2 w 61"/>
                <a:gd name="T23" fmla="*/ 3 h 71"/>
                <a:gd name="T24" fmla="*/ 0 w 61"/>
                <a:gd name="T25"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71">
                  <a:moveTo>
                    <a:pt x="0" y="0"/>
                  </a:moveTo>
                  <a:cubicBezTo>
                    <a:pt x="0" y="0"/>
                    <a:pt x="1" y="1"/>
                    <a:pt x="3" y="3"/>
                  </a:cubicBezTo>
                  <a:cubicBezTo>
                    <a:pt x="5" y="5"/>
                    <a:pt x="7" y="7"/>
                    <a:pt x="10" y="10"/>
                  </a:cubicBezTo>
                  <a:cubicBezTo>
                    <a:pt x="15" y="17"/>
                    <a:pt x="23" y="25"/>
                    <a:pt x="31" y="35"/>
                  </a:cubicBezTo>
                  <a:cubicBezTo>
                    <a:pt x="40" y="45"/>
                    <a:pt x="47" y="54"/>
                    <a:pt x="53" y="61"/>
                  </a:cubicBezTo>
                  <a:cubicBezTo>
                    <a:pt x="55" y="64"/>
                    <a:pt x="57" y="66"/>
                    <a:pt x="59" y="68"/>
                  </a:cubicBezTo>
                  <a:cubicBezTo>
                    <a:pt x="60" y="70"/>
                    <a:pt x="61" y="71"/>
                    <a:pt x="61" y="71"/>
                  </a:cubicBezTo>
                  <a:cubicBezTo>
                    <a:pt x="61" y="71"/>
                    <a:pt x="60" y="70"/>
                    <a:pt x="59" y="69"/>
                  </a:cubicBezTo>
                  <a:cubicBezTo>
                    <a:pt x="57" y="67"/>
                    <a:pt x="55" y="64"/>
                    <a:pt x="52" y="61"/>
                  </a:cubicBezTo>
                  <a:cubicBezTo>
                    <a:pt x="46" y="55"/>
                    <a:pt x="39" y="46"/>
                    <a:pt x="30" y="36"/>
                  </a:cubicBezTo>
                  <a:cubicBezTo>
                    <a:pt x="22" y="26"/>
                    <a:pt x="14" y="17"/>
                    <a:pt x="9" y="11"/>
                  </a:cubicBezTo>
                  <a:cubicBezTo>
                    <a:pt x="6" y="8"/>
                    <a:pt x="4" y="5"/>
                    <a:pt x="2" y="3"/>
                  </a:cubicBezTo>
                  <a:cubicBezTo>
                    <a:pt x="1" y="1"/>
                    <a:pt x="0" y="0"/>
                    <a:pt x="0" y="0"/>
                  </a:cubicBezTo>
                  <a:close/>
                </a:path>
              </a:pathLst>
            </a:custGeom>
            <a:solidFill>
              <a:srgbClr val="E0E0E0"/>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34" name="Freeform 13"/>
            <p:cNvSpPr/>
            <p:nvPr/>
          </p:nvSpPr>
          <p:spPr bwMode="auto">
            <a:xfrm>
              <a:off x="6163" y="4831"/>
              <a:ext cx="233" cy="57"/>
            </a:xfrm>
            <a:custGeom>
              <a:avLst/>
              <a:gdLst>
                <a:gd name="T0" fmla="*/ 0 w 98"/>
                <a:gd name="T1" fmla="*/ 24 h 24"/>
                <a:gd name="T2" fmla="*/ 4 w 98"/>
                <a:gd name="T3" fmla="*/ 23 h 24"/>
                <a:gd name="T4" fmla="*/ 15 w 98"/>
                <a:gd name="T5" fmla="*/ 21 h 24"/>
                <a:gd name="T6" fmla="*/ 49 w 98"/>
                <a:gd name="T7" fmla="*/ 13 h 24"/>
                <a:gd name="T8" fmla="*/ 83 w 98"/>
                <a:gd name="T9" fmla="*/ 4 h 24"/>
                <a:gd name="T10" fmla="*/ 94 w 98"/>
                <a:gd name="T11" fmla="*/ 1 h 24"/>
                <a:gd name="T12" fmla="*/ 98 w 98"/>
                <a:gd name="T13" fmla="*/ 0 h 24"/>
                <a:gd name="T14" fmla="*/ 94 w 98"/>
                <a:gd name="T15" fmla="*/ 2 h 24"/>
                <a:gd name="T16" fmla="*/ 84 w 98"/>
                <a:gd name="T17" fmla="*/ 5 h 24"/>
                <a:gd name="T18" fmla="*/ 49 w 98"/>
                <a:gd name="T19" fmla="*/ 14 h 24"/>
                <a:gd name="T20" fmla="*/ 15 w 98"/>
                <a:gd name="T21" fmla="*/ 22 h 24"/>
                <a:gd name="T22" fmla="*/ 4 w 98"/>
                <a:gd name="T23" fmla="*/ 24 h 24"/>
                <a:gd name="T24" fmla="*/ 0 w 98"/>
                <a:gd name="T25"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8" h="24">
                  <a:moveTo>
                    <a:pt x="0" y="24"/>
                  </a:moveTo>
                  <a:cubicBezTo>
                    <a:pt x="0" y="24"/>
                    <a:pt x="2" y="24"/>
                    <a:pt x="4" y="23"/>
                  </a:cubicBezTo>
                  <a:cubicBezTo>
                    <a:pt x="7" y="23"/>
                    <a:pt x="10" y="22"/>
                    <a:pt x="15" y="21"/>
                  </a:cubicBezTo>
                  <a:cubicBezTo>
                    <a:pt x="23" y="19"/>
                    <a:pt x="36" y="16"/>
                    <a:pt x="49" y="13"/>
                  </a:cubicBezTo>
                  <a:cubicBezTo>
                    <a:pt x="63" y="10"/>
                    <a:pt x="75" y="6"/>
                    <a:pt x="83" y="4"/>
                  </a:cubicBezTo>
                  <a:cubicBezTo>
                    <a:pt x="88" y="3"/>
                    <a:pt x="91" y="2"/>
                    <a:pt x="94" y="1"/>
                  </a:cubicBezTo>
                  <a:cubicBezTo>
                    <a:pt x="96" y="0"/>
                    <a:pt x="98" y="0"/>
                    <a:pt x="98" y="0"/>
                  </a:cubicBezTo>
                  <a:cubicBezTo>
                    <a:pt x="98" y="0"/>
                    <a:pt x="96" y="1"/>
                    <a:pt x="94" y="2"/>
                  </a:cubicBezTo>
                  <a:cubicBezTo>
                    <a:pt x="92" y="2"/>
                    <a:pt x="88" y="4"/>
                    <a:pt x="84" y="5"/>
                  </a:cubicBezTo>
                  <a:cubicBezTo>
                    <a:pt x="75" y="8"/>
                    <a:pt x="63" y="11"/>
                    <a:pt x="49" y="14"/>
                  </a:cubicBezTo>
                  <a:cubicBezTo>
                    <a:pt x="36" y="18"/>
                    <a:pt x="24" y="20"/>
                    <a:pt x="15" y="22"/>
                  </a:cubicBezTo>
                  <a:cubicBezTo>
                    <a:pt x="10" y="23"/>
                    <a:pt x="7" y="23"/>
                    <a:pt x="4" y="24"/>
                  </a:cubicBezTo>
                  <a:cubicBezTo>
                    <a:pt x="2" y="24"/>
                    <a:pt x="0" y="24"/>
                    <a:pt x="0" y="24"/>
                  </a:cubicBezTo>
                  <a:close/>
                </a:path>
              </a:pathLst>
            </a:custGeom>
            <a:solidFill>
              <a:srgbClr val="E0E0E0"/>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35" name="Rectangle 14"/>
            <p:cNvSpPr>
              <a:spLocks noChangeArrowheads="1"/>
            </p:cNvSpPr>
            <p:nvPr/>
          </p:nvSpPr>
          <p:spPr bwMode="auto">
            <a:xfrm>
              <a:off x="2357" y="4237"/>
              <a:ext cx="1237" cy="570"/>
            </a:xfrm>
            <a:prstGeom prst="rect">
              <a:avLst/>
            </a:prstGeom>
            <a:solidFill>
              <a:srgbClr val="F5F5F5"/>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36" name="Freeform 15"/>
            <p:cNvSpPr>
              <a:spLocks noEditPoints="1"/>
            </p:cNvSpPr>
            <p:nvPr/>
          </p:nvSpPr>
          <p:spPr bwMode="auto">
            <a:xfrm>
              <a:off x="2386" y="4268"/>
              <a:ext cx="1177" cy="513"/>
            </a:xfrm>
            <a:custGeom>
              <a:avLst/>
              <a:gdLst>
                <a:gd name="T0" fmla="*/ 1177 w 1177"/>
                <a:gd name="T1" fmla="*/ 513 h 513"/>
                <a:gd name="T2" fmla="*/ 0 w 1177"/>
                <a:gd name="T3" fmla="*/ 513 h 513"/>
                <a:gd name="T4" fmla="*/ 0 w 1177"/>
                <a:gd name="T5" fmla="*/ 0 h 513"/>
                <a:gd name="T6" fmla="*/ 1177 w 1177"/>
                <a:gd name="T7" fmla="*/ 0 h 513"/>
                <a:gd name="T8" fmla="*/ 1177 w 1177"/>
                <a:gd name="T9" fmla="*/ 513 h 513"/>
                <a:gd name="T10" fmla="*/ 7 w 1177"/>
                <a:gd name="T11" fmla="*/ 504 h 513"/>
                <a:gd name="T12" fmla="*/ 1170 w 1177"/>
                <a:gd name="T13" fmla="*/ 504 h 513"/>
                <a:gd name="T14" fmla="*/ 1170 w 1177"/>
                <a:gd name="T15" fmla="*/ 7 h 513"/>
                <a:gd name="T16" fmla="*/ 7 w 1177"/>
                <a:gd name="T17" fmla="*/ 7 h 513"/>
                <a:gd name="T18" fmla="*/ 7 w 1177"/>
                <a:gd name="T19" fmla="*/ 504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7" h="513">
                  <a:moveTo>
                    <a:pt x="1177" y="513"/>
                  </a:moveTo>
                  <a:lnTo>
                    <a:pt x="0" y="513"/>
                  </a:lnTo>
                  <a:lnTo>
                    <a:pt x="0" y="0"/>
                  </a:lnTo>
                  <a:lnTo>
                    <a:pt x="1177" y="0"/>
                  </a:lnTo>
                  <a:lnTo>
                    <a:pt x="1177" y="513"/>
                  </a:lnTo>
                  <a:close/>
                  <a:moveTo>
                    <a:pt x="7" y="504"/>
                  </a:moveTo>
                  <a:lnTo>
                    <a:pt x="1170" y="504"/>
                  </a:lnTo>
                  <a:lnTo>
                    <a:pt x="1170" y="7"/>
                  </a:lnTo>
                  <a:lnTo>
                    <a:pt x="7" y="7"/>
                  </a:lnTo>
                  <a:lnTo>
                    <a:pt x="7" y="504"/>
                  </a:lnTo>
                  <a:close/>
                </a:path>
              </a:pathLst>
            </a:custGeom>
            <a:solidFill>
              <a:srgbClr val="E0E0E0"/>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37" name="Rectangle 16"/>
            <p:cNvSpPr>
              <a:spLocks noChangeArrowheads="1"/>
            </p:cNvSpPr>
            <p:nvPr/>
          </p:nvSpPr>
          <p:spPr bwMode="auto">
            <a:xfrm>
              <a:off x="3594" y="4237"/>
              <a:ext cx="301" cy="570"/>
            </a:xfrm>
            <a:prstGeom prst="rect">
              <a:avLst/>
            </a:prstGeom>
            <a:solidFill>
              <a:srgbClr val="E0E0E0"/>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38" name="Freeform 17"/>
            <p:cNvSpPr/>
            <p:nvPr/>
          </p:nvSpPr>
          <p:spPr bwMode="auto">
            <a:xfrm>
              <a:off x="2388" y="4423"/>
              <a:ext cx="1172" cy="2"/>
            </a:xfrm>
            <a:custGeom>
              <a:avLst/>
              <a:gdLst>
                <a:gd name="T0" fmla="*/ 1 w 494"/>
                <a:gd name="T1" fmla="*/ 1 h 1"/>
                <a:gd name="T2" fmla="*/ 168 w 494"/>
                <a:gd name="T3" fmla="*/ 1 h 1"/>
                <a:gd name="T4" fmla="*/ 432 w 494"/>
                <a:gd name="T5" fmla="*/ 1 h 1"/>
                <a:gd name="T6" fmla="*/ 494 w 494"/>
                <a:gd name="T7" fmla="*/ 1 h 1"/>
                <a:gd name="T8" fmla="*/ 494 w 494"/>
                <a:gd name="T9" fmla="*/ 0 h 1"/>
                <a:gd name="T10" fmla="*/ 326 w 494"/>
                <a:gd name="T11" fmla="*/ 0 h 1"/>
                <a:gd name="T12" fmla="*/ 62 w 494"/>
                <a:gd name="T13" fmla="*/ 0 h 1"/>
                <a:gd name="T14" fmla="*/ 1 w 494"/>
                <a:gd name="T15" fmla="*/ 0 h 1"/>
                <a:gd name="T16" fmla="*/ 1 w 494"/>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4" h="1">
                  <a:moveTo>
                    <a:pt x="1" y="1"/>
                  </a:moveTo>
                  <a:cubicBezTo>
                    <a:pt x="56" y="1"/>
                    <a:pt x="112" y="1"/>
                    <a:pt x="168" y="1"/>
                  </a:cubicBezTo>
                  <a:cubicBezTo>
                    <a:pt x="256" y="1"/>
                    <a:pt x="344" y="1"/>
                    <a:pt x="432" y="1"/>
                  </a:cubicBezTo>
                  <a:cubicBezTo>
                    <a:pt x="453" y="1"/>
                    <a:pt x="473" y="1"/>
                    <a:pt x="494" y="1"/>
                  </a:cubicBezTo>
                  <a:cubicBezTo>
                    <a:pt x="494" y="1"/>
                    <a:pt x="494" y="0"/>
                    <a:pt x="494" y="0"/>
                  </a:cubicBezTo>
                  <a:cubicBezTo>
                    <a:pt x="438" y="0"/>
                    <a:pt x="382" y="0"/>
                    <a:pt x="326" y="0"/>
                  </a:cubicBezTo>
                  <a:cubicBezTo>
                    <a:pt x="238" y="0"/>
                    <a:pt x="150" y="0"/>
                    <a:pt x="62" y="0"/>
                  </a:cubicBezTo>
                  <a:cubicBezTo>
                    <a:pt x="42" y="0"/>
                    <a:pt x="21" y="0"/>
                    <a:pt x="1" y="0"/>
                  </a:cubicBezTo>
                  <a:cubicBezTo>
                    <a:pt x="0" y="0"/>
                    <a:pt x="0" y="1"/>
                    <a:pt x="1" y="1"/>
                  </a:cubicBezTo>
                  <a:close/>
                </a:path>
              </a:pathLst>
            </a:custGeom>
            <a:solidFill>
              <a:srgbClr val="E0E0E0"/>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39" name="Freeform 18"/>
            <p:cNvSpPr/>
            <p:nvPr/>
          </p:nvSpPr>
          <p:spPr bwMode="auto">
            <a:xfrm>
              <a:off x="2972" y="4268"/>
              <a:ext cx="9" cy="157"/>
            </a:xfrm>
            <a:custGeom>
              <a:avLst/>
              <a:gdLst>
                <a:gd name="T0" fmla="*/ 3 w 4"/>
                <a:gd name="T1" fmla="*/ 66 h 66"/>
                <a:gd name="T2" fmla="*/ 3 w 4"/>
                <a:gd name="T3" fmla="*/ 1 h 66"/>
                <a:gd name="T4" fmla="*/ 2 w 4"/>
                <a:gd name="T5" fmla="*/ 1 h 66"/>
                <a:gd name="T6" fmla="*/ 2 w 4"/>
                <a:gd name="T7" fmla="*/ 66 h 66"/>
                <a:gd name="T8" fmla="*/ 3 w 4"/>
                <a:gd name="T9" fmla="*/ 66 h 66"/>
              </a:gdLst>
              <a:ahLst/>
              <a:cxnLst>
                <a:cxn ang="0">
                  <a:pos x="T0" y="T1"/>
                </a:cxn>
                <a:cxn ang="0">
                  <a:pos x="T2" y="T3"/>
                </a:cxn>
                <a:cxn ang="0">
                  <a:pos x="T4" y="T5"/>
                </a:cxn>
                <a:cxn ang="0">
                  <a:pos x="T6" y="T7"/>
                </a:cxn>
                <a:cxn ang="0">
                  <a:pos x="T8" y="T9"/>
                </a:cxn>
              </a:cxnLst>
              <a:rect l="0" t="0" r="r" b="b"/>
              <a:pathLst>
                <a:path w="4" h="66">
                  <a:moveTo>
                    <a:pt x="3" y="66"/>
                  </a:moveTo>
                  <a:cubicBezTo>
                    <a:pt x="4" y="44"/>
                    <a:pt x="4" y="22"/>
                    <a:pt x="3" y="1"/>
                  </a:cubicBezTo>
                  <a:cubicBezTo>
                    <a:pt x="3" y="0"/>
                    <a:pt x="2" y="0"/>
                    <a:pt x="2" y="1"/>
                  </a:cubicBezTo>
                  <a:cubicBezTo>
                    <a:pt x="0" y="22"/>
                    <a:pt x="0" y="44"/>
                    <a:pt x="2" y="66"/>
                  </a:cubicBezTo>
                  <a:cubicBezTo>
                    <a:pt x="2" y="66"/>
                    <a:pt x="3" y="66"/>
                    <a:pt x="3" y="66"/>
                  </a:cubicBezTo>
                  <a:close/>
                </a:path>
              </a:pathLst>
            </a:custGeom>
            <a:solidFill>
              <a:srgbClr val="E0E0E0"/>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40" name="Oval 19"/>
            <p:cNvSpPr>
              <a:spLocks noChangeArrowheads="1"/>
            </p:cNvSpPr>
            <p:nvPr/>
          </p:nvSpPr>
          <p:spPr bwMode="auto">
            <a:xfrm>
              <a:off x="3261" y="4330"/>
              <a:ext cx="31" cy="33"/>
            </a:xfrm>
            <a:prstGeom prst="ellipse">
              <a:avLst/>
            </a:prstGeom>
            <a:solidFill>
              <a:srgbClr val="E0E0E0"/>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41" name="Oval 20"/>
            <p:cNvSpPr>
              <a:spLocks noChangeArrowheads="1"/>
            </p:cNvSpPr>
            <p:nvPr/>
          </p:nvSpPr>
          <p:spPr bwMode="auto">
            <a:xfrm>
              <a:off x="2647" y="4330"/>
              <a:ext cx="33" cy="33"/>
            </a:xfrm>
            <a:prstGeom prst="ellipse">
              <a:avLst/>
            </a:prstGeom>
            <a:solidFill>
              <a:srgbClr val="E0E0E0"/>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42" name="Oval 21"/>
            <p:cNvSpPr>
              <a:spLocks noChangeArrowheads="1"/>
            </p:cNvSpPr>
            <p:nvPr/>
          </p:nvSpPr>
          <p:spPr bwMode="auto">
            <a:xfrm>
              <a:off x="2958" y="4508"/>
              <a:ext cx="33" cy="31"/>
            </a:xfrm>
            <a:prstGeom prst="ellipse">
              <a:avLst/>
            </a:prstGeom>
            <a:solidFill>
              <a:srgbClr val="E0E0E0"/>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43" name="Freeform 22"/>
            <p:cNvSpPr/>
            <p:nvPr/>
          </p:nvSpPr>
          <p:spPr bwMode="auto">
            <a:xfrm>
              <a:off x="2443" y="4807"/>
              <a:ext cx="152" cy="359"/>
            </a:xfrm>
            <a:custGeom>
              <a:avLst/>
              <a:gdLst>
                <a:gd name="T0" fmla="*/ 61 w 152"/>
                <a:gd name="T1" fmla="*/ 0 h 359"/>
                <a:gd name="T2" fmla="*/ 0 w 152"/>
                <a:gd name="T3" fmla="*/ 359 h 359"/>
                <a:gd name="T4" fmla="*/ 35 w 152"/>
                <a:gd name="T5" fmla="*/ 359 h 359"/>
                <a:gd name="T6" fmla="*/ 152 w 152"/>
                <a:gd name="T7" fmla="*/ 0 h 359"/>
                <a:gd name="T8" fmla="*/ 61 w 152"/>
                <a:gd name="T9" fmla="*/ 0 h 359"/>
              </a:gdLst>
              <a:ahLst/>
              <a:cxnLst>
                <a:cxn ang="0">
                  <a:pos x="T0" y="T1"/>
                </a:cxn>
                <a:cxn ang="0">
                  <a:pos x="T2" y="T3"/>
                </a:cxn>
                <a:cxn ang="0">
                  <a:pos x="T4" y="T5"/>
                </a:cxn>
                <a:cxn ang="0">
                  <a:pos x="T6" y="T7"/>
                </a:cxn>
                <a:cxn ang="0">
                  <a:pos x="T8" y="T9"/>
                </a:cxn>
              </a:cxnLst>
              <a:rect l="0" t="0" r="r" b="b"/>
              <a:pathLst>
                <a:path w="152" h="359">
                  <a:moveTo>
                    <a:pt x="61" y="0"/>
                  </a:moveTo>
                  <a:lnTo>
                    <a:pt x="0" y="359"/>
                  </a:lnTo>
                  <a:lnTo>
                    <a:pt x="35" y="359"/>
                  </a:lnTo>
                  <a:lnTo>
                    <a:pt x="152" y="0"/>
                  </a:lnTo>
                  <a:lnTo>
                    <a:pt x="61" y="0"/>
                  </a:lnTo>
                  <a:close/>
                </a:path>
              </a:pathLst>
            </a:custGeom>
            <a:solidFill>
              <a:srgbClr val="E0E0E0"/>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44" name="Freeform 23"/>
            <p:cNvSpPr/>
            <p:nvPr/>
          </p:nvSpPr>
          <p:spPr bwMode="auto">
            <a:xfrm>
              <a:off x="3416" y="4807"/>
              <a:ext cx="142" cy="359"/>
            </a:xfrm>
            <a:custGeom>
              <a:avLst/>
              <a:gdLst>
                <a:gd name="T0" fmla="*/ 90 w 142"/>
                <a:gd name="T1" fmla="*/ 0 h 359"/>
                <a:gd name="T2" fmla="*/ 142 w 142"/>
                <a:gd name="T3" fmla="*/ 359 h 359"/>
                <a:gd name="T4" fmla="*/ 106 w 142"/>
                <a:gd name="T5" fmla="*/ 359 h 359"/>
                <a:gd name="T6" fmla="*/ 0 w 142"/>
                <a:gd name="T7" fmla="*/ 0 h 359"/>
                <a:gd name="T8" fmla="*/ 90 w 142"/>
                <a:gd name="T9" fmla="*/ 0 h 359"/>
              </a:gdLst>
              <a:ahLst/>
              <a:cxnLst>
                <a:cxn ang="0">
                  <a:pos x="T0" y="T1"/>
                </a:cxn>
                <a:cxn ang="0">
                  <a:pos x="T2" y="T3"/>
                </a:cxn>
                <a:cxn ang="0">
                  <a:pos x="T4" y="T5"/>
                </a:cxn>
                <a:cxn ang="0">
                  <a:pos x="T6" y="T7"/>
                </a:cxn>
                <a:cxn ang="0">
                  <a:pos x="T8" y="T9"/>
                </a:cxn>
              </a:cxnLst>
              <a:rect l="0" t="0" r="r" b="b"/>
              <a:pathLst>
                <a:path w="142" h="359">
                  <a:moveTo>
                    <a:pt x="90" y="0"/>
                  </a:moveTo>
                  <a:lnTo>
                    <a:pt x="142" y="359"/>
                  </a:lnTo>
                  <a:lnTo>
                    <a:pt x="106" y="359"/>
                  </a:lnTo>
                  <a:lnTo>
                    <a:pt x="0" y="0"/>
                  </a:lnTo>
                  <a:lnTo>
                    <a:pt x="90" y="0"/>
                  </a:lnTo>
                  <a:close/>
                </a:path>
              </a:pathLst>
            </a:custGeom>
            <a:solidFill>
              <a:srgbClr val="E0E0E0"/>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45" name="Freeform 24"/>
            <p:cNvSpPr/>
            <p:nvPr/>
          </p:nvSpPr>
          <p:spPr bwMode="auto">
            <a:xfrm>
              <a:off x="3655" y="4807"/>
              <a:ext cx="150" cy="359"/>
            </a:xfrm>
            <a:custGeom>
              <a:avLst/>
              <a:gdLst>
                <a:gd name="T0" fmla="*/ 88 w 150"/>
                <a:gd name="T1" fmla="*/ 0 h 359"/>
                <a:gd name="T2" fmla="*/ 150 w 150"/>
                <a:gd name="T3" fmla="*/ 359 h 359"/>
                <a:gd name="T4" fmla="*/ 114 w 150"/>
                <a:gd name="T5" fmla="*/ 359 h 359"/>
                <a:gd name="T6" fmla="*/ 0 w 150"/>
                <a:gd name="T7" fmla="*/ 0 h 359"/>
                <a:gd name="T8" fmla="*/ 88 w 150"/>
                <a:gd name="T9" fmla="*/ 0 h 359"/>
              </a:gdLst>
              <a:ahLst/>
              <a:cxnLst>
                <a:cxn ang="0">
                  <a:pos x="T0" y="T1"/>
                </a:cxn>
                <a:cxn ang="0">
                  <a:pos x="T2" y="T3"/>
                </a:cxn>
                <a:cxn ang="0">
                  <a:pos x="T4" y="T5"/>
                </a:cxn>
                <a:cxn ang="0">
                  <a:pos x="T6" y="T7"/>
                </a:cxn>
                <a:cxn ang="0">
                  <a:pos x="T8" y="T9"/>
                </a:cxn>
              </a:cxnLst>
              <a:rect l="0" t="0" r="r" b="b"/>
              <a:pathLst>
                <a:path w="150" h="359">
                  <a:moveTo>
                    <a:pt x="88" y="0"/>
                  </a:moveTo>
                  <a:lnTo>
                    <a:pt x="150" y="359"/>
                  </a:lnTo>
                  <a:lnTo>
                    <a:pt x="114" y="359"/>
                  </a:lnTo>
                  <a:lnTo>
                    <a:pt x="0" y="0"/>
                  </a:lnTo>
                  <a:lnTo>
                    <a:pt x="88" y="0"/>
                  </a:lnTo>
                  <a:close/>
                </a:path>
              </a:pathLst>
            </a:custGeom>
            <a:solidFill>
              <a:srgbClr val="E0E0E0"/>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46" name="Oval 25"/>
            <p:cNvSpPr>
              <a:spLocks noChangeArrowheads="1"/>
            </p:cNvSpPr>
            <p:nvPr/>
          </p:nvSpPr>
          <p:spPr bwMode="auto">
            <a:xfrm>
              <a:off x="2958" y="4670"/>
              <a:ext cx="30" cy="30"/>
            </a:xfrm>
            <a:prstGeom prst="ellipse">
              <a:avLst/>
            </a:prstGeom>
            <a:solidFill>
              <a:srgbClr val="E0E0E0"/>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47" name="Freeform 26"/>
            <p:cNvSpPr/>
            <p:nvPr/>
          </p:nvSpPr>
          <p:spPr bwMode="auto">
            <a:xfrm>
              <a:off x="2388" y="4598"/>
              <a:ext cx="1172" cy="5"/>
            </a:xfrm>
            <a:custGeom>
              <a:avLst/>
              <a:gdLst>
                <a:gd name="T0" fmla="*/ 1 w 494"/>
                <a:gd name="T1" fmla="*/ 2 h 2"/>
                <a:gd name="T2" fmla="*/ 168 w 494"/>
                <a:gd name="T3" fmla="*/ 2 h 2"/>
                <a:gd name="T4" fmla="*/ 432 w 494"/>
                <a:gd name="T5" fmla="*/ 2 h 2"/>
                <a:gd name="T6" fmla="*/ 494 w 494"/>
                <a:gd name="T7" fmla="*/ 2 h 2"/>
                <a:gd name="T8" fmla="*/ 494 w 494"/>
                <a:gd name="T9" fmla="*/ 0 h 2"/>
                <a:gd name="T10" fmla="*/ 326 w 494"/>
                <a:gd name="T11" fmla="*/ 0 h 2"/>
                <a:gd name="T12" fmla="*/ 62 w 494"/>
                <a:gd name="T13" fmla="*/ 0 h 2"/>
                <a:gd name="T14" fmla="*/ 1 w 494"/>
                <a:gd name="T15" fmla="*/ 0 h 2"/>
                <a:gd name="T16" fmla="*/ 1 w 494"/>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4" h="2">
                  <a:moveTo>
                    <a:pt x="1" y="2"/>
                  </a:moveTo>
                  <a:cubicBezTo>
                    <a:pt x="56" y="2"/>
                    <a:pt x="112" y="2"/>
                    <a:pt x="168" y="2"/>
                  </a:cubicBezTo>
                  <a:cubicBezTo>
                    <a:pt x="256" y="2"/>
                    <a:pt x="344" y="2"/>
                    <a:pt x="432" y="2"/>
                  </a:cubicBezTo>
                  <a:cubicBezTo>
                    <a:pt x="453" y="2"/>
                    <a:pt x="473" y="2"/>
                    <a:pt x="494" y="2"/>
                  </a:cubicBezTo>
                  <a:cubicBezTo>
                    <a:pt x="494" y="2"/>
                    <a:pt x="494" y="0"/>
                    <a:pt x="494" y="0"/>
                  </a:cubicBezTo>
                  <a:cubicBezTo>
                    <a:pt x="438" y="0"/>
                    <a:pt x="382" y="0"/>
                    <a:pt x="326" y="0"/>
                  </a:cubicBezTo>
                  <a:cubicBezTo>
                    <a:pt x="238" y="0"/>
                    <a:pt x="150" y="0"/>
                    <a:pt x="62" y="0"/>
                  </a:cubicBezTo>
                  <a:cubicBezTo>
                    <a:pt x="42" y="0"/>
                    <a:pt x="21" y="0"/>
                    <a:pt x="1" y="0"/>
                  </a:cubicBezTo>
                  <a:cubicBezTo>
                    <a:pt x="0" y="0"/>
                    <a:pt x="0" y="2"/>
                    <a:pt x="1" y="2"/>
                  </a:cubicBezTo>
                  <a:close/>
                </a:path>
              </a:pathLst>
            </a:custGeom>
            <a:solidFill>
              <a:srgbClr val="E0E0E0"/>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48" name="Rectangle 27"/>
            <p:cNvSpPr>
              <a:spLocks noChangeArrowheads="1"/>
            </p:cNvSpPr>
            <p:nvPr/>
          </p:nvSpPr>
          <p:spPr bwMode="auto">
            <a:xfrm>
              <a:off x="5414" y="1465"/>
              <a:ext cx="780" cy="1046"/>
            </a:xfrm>
            <a:prstGeom prst="rect">
              <a:avLst/>
            </a:prstGeom>
            <a:solidFill>
              <a:srgbClr val="EBEBEB"/>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49" name="Rectangle 28"/>
            <p:cNvSpPr>
              <a:spLocks noChangeArrowheads="1"/>
            </p:cNvSpPr>
            <p:nvPr/>
          </p:nvSpPr>
          <p:spPr bwMode="auto">
            <a:xfrm>
              <a:off x="5414" y="1465"/>
              <a:ext cx="780" cy="1046"/>
            </a:xfrm>
            <a:prstGeom prst="rect">
              <a:avLst/>
            </a:prstGeom>
            <a:no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50" name="Rectangle 29"/>
            <p:cNvSpPr>
              <a:spLocks noChangeArrowheads="1"/>
            </p:cNvSpPr>
            <p:nvPr/>
          </p:nvSpPr>
          <p:spPr bwMode="auto">
            <a:xfrm>
              <a:off x="5454" y="1505"/>
              <a:ext cx="700" cy="966"/>
            </a:xfrm>
            <a:prstGeom prst="rect">
              <a:avLst/>
            </a:prstGeom>
            <a:solidFill>
              <a:srgbClr val="FAFAFA"/>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51" name="Rectangle 30"/>
            <p:cNvSpPr>
              <a:spLocks noChangeArrowheads="1"/>
            </p:cNvSpPr>
            <p:nvPr/>
          </p:nvSpPr>
          <p:spPr bwMode="auto">
            <a:xfrm>
              <a:off x="5454" y="1505"/>
              <a:ext cx="700" cy="966"/>
            </a:xfrm>
            <a:prstGeom prst="rect">
              <a:avLst/>
            </a:prstGeom>
            <a:no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52" name="Rectangle 31"/>
            <p:cNvSpPr>
              <a:spLocks noChangeArrowheads="1"/>
            </p:cNvSpPr>
            <p:nvPr/>
          </p:nvSpPr>
          <p:spPr bwMode="auto">
            <a:xfrm>
              <a:off x="5682" y="1840"/>
              <a:ext cx="265" cy="306"/>
            </a:xfrm>
            <a:prstGeom prst="rect">
              <a:avLst/>
            </a:prstGeom>
            <a:solidFill>
              <a:srgbClr val="EBEBEB"/>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53" name="Rectangle 32"/>
            <p:cNvSpPr>
              <a:spLocks noChangeArrowheads="1"/>
            </p:cNvSpPr>
            <p:nvPr/>
          </p:nvSpPr>
          <p:spPr bwMode="auto">
            <a:xfrm>
              <a:off x="5855" y="2761"/>
              <a:ext cx="679" cy="508"/>
            </a:xfrm>
            <a:prstGeom prst="rect">
              <a:avLst/>
            </a:prstGeom>
            <a:solidFill>
              <a:srgbClr val="EBEBEB"/>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54" name="Rectangle 33"/>
            <p:cNvSpPr>
              <a:spLocks noChangeArrowheads="1"/>
            </p:cNvSpPr>
            <p:nvPr/>
          </p:nvSpPr>
          <p:spPr bwMode="auto">
            <a:xfrm>
              <a:off x="5881" y="2787"/>
              <a:ext cx="626" cy="453"/>
            </a:xfrm>
            <a:prstGeom prst="rect">
              <a:avLst/>
            </a:prstGeom>
            <a:solidFill>
              <a:srgbClr val="FAFAFA"/>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55" name="Rectangle 34"/>
            <p:cNvSpPr>
              <a:spLocks noChangeArrowheads="1"/>
            </p:cNvSpPr>
            <p:nvPr/>
          </p:nvSpPr>
          <p:spPr bwMode="auto">
            <a:xfrm>
              <a:off x="6097" y="2920"/>
              <a:ext cx="199" cy="173"/>
            </a:xfrm>
            <a:prstGeom prst="rect">
              <a:avLst/>
            </a:prstGeom>
            <a:solidFill>
              <a:srgbClr val="EBEBEB"/>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56" name="Freeform 38"/>
            <p:cNvSpPr/>
            <p:nvPr/>
          </p:nvSpPr>
          <p:spPr bwMode="auto">
            <a:xfrm>
              <a:off x="3136" y="3915"/>
              <a:ext cx="467" cy="313"/>
            </a:xfrm>
            <a:custGeom>
              <a:avLst/>
              <a:gdLst>
                <a:gd name="T0" fmla="*/ 33 w 467"/>
                <a:gd name="T1" fmla="*/ 0 h 313"/>
                <a:gd name="T2" fmla="*/ 0 w 467"/>
                <a:gd name="T3" fmla="*/ 313 h 313"/>
                <a:gd name="T4" fmla="*/ 431 w 467"/>
                <a:gd name="T5" fmla="*/ 313 h 313"/>
                <a:gd name="T6" fmla="*/ 467 w 467"/>
                <a:gd name="T7" fmla="*/ 0 h 313"/>
                <a:gd name="T8" fmla="*/ 33 w 467"/>
                <a:gd name="T9" fmla="*/ 0 h 313"/>
              </a:gdLst>
              <a:ahLst/>
              <a:cxnLst>
                <a:cxn ang="0">
                  <a:pos x="T0" y="T1"/>
                </a:cxn>
                <a:cxn ang="0">
                  <a:pos x="T2" y="T3"/>
                </a:cxn>
                <a:cxn ang="0">
                  <a:pos x="T4" y="T5"/>
                </a:cxn>
                <a:cxn ang="0">
                  <a:pos x="T6" y="T7"/>
                </a:cxn>
                <a:cxn ang="0">
                  <a:pos x="T8" y="T9"/>
                </a:cxn>
              </a:cxnLst>
              <a:rect l="0" t="0" r="r" b="b"/>
              <a:pathLst>
                <a:path w="467" h="313">
                  <a:moveTo>
                    <a:pt x="33" y="0"/>
                  </a:moveTo>
                  <a:lnTo>
                    <a:pt x="0" y="313"/>
                  </a:lnTo>
                  <a:lnTo>
                    <a:pt x="431" y="313"/>
                  </a:lnTo>
                  <a:lnTo>
                    <a:pt x="467" y="0"/>
                  </a:lnTo>
                  <a:lnTo>
                    <a:pt x="33" y="0"/>
                  </a:lnTo>
                  <a:close/>
                </a:path>
              </a:pathLst>
            </a:custGeom>
            <a:solidFill>
              <a:srgbClr val="EBEBEB"/>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57" name="Freeform 39"/>
            <p:cNvSpPr/>
            <p:nvPr/>
          </p:nvSpPr>
          <p:spPr bwMode="auto">
            <a:xfrm>
              <a:off x="3155" y="3936"/>
              <a:ext cx="422" cy="275"/>
            </a:xfrm>
            <a:custGeom>
              <a:avLst/>
              <a:gdLst>
                <a:gd name="T0" fmla="*/ 33 w 422"/>
                <a:gd name="T1" fmla="*/ 0 h 275"/>
                <a:gd name="T2" fmla="*/ 0 w 422"/>
                <a:gd name="T3" fmla="*/ 275 h 275"/>
                <a:gd name="T4" fmla="*/ 389 w 422"/>
                <a:gd name="T5" fmla="*/ 275 h 275"/>
                <a:gd name="T6" fmla="*/ 422 w 422"/>
                <a:gd name="T7" fmla="*/ 0 h 275"/>
                <a:gd name="T8" fmla="*/ 33 w 422"/>
                <a:gd name="T9" fmla="*/ 0 h 275"/>
              </a:gdLst>
              <a:ahLst/>
              <a:cxnLst>
                <a:cxn ang="0">
                  <a:pos x="T0" y="T1"/>
                </a:cxn>
                <a:cxn ang="0">
                  <a:pos x="T2" y="T3"/>
                </a:cxn>
                <a:cxn ang="0">
                  <a:pos x="T4" y="T5"/>
                </a:cxn>
                <a:cxn ang="0">
                  <a:pos x="T6" y="T7"/>
                </a:cxn>
                <a:cxn ang="0">
                  <a:pos x="T8" y="T9"/>
                </a:cxn>
              </a:cxnLst>
              <a:rect l="0" t="0" r="r" b="b"/>
              <a:pathLst>
                <a:path w="422" h="275">
                  <a:moveTo>
                    <a:pt x="33" y="0"/>
                  </a:moveTo>
                  <a:lnTo>
                    <a:pt x="0" y="275"/>
                  </a:lnTo>
                  <a:lnTo>
                    <a:pt x="389" y="275"/>
                  </a:lnTo>
                  <a:lnTo>
                    <a:pt x="422" y="0"/>
                  </a:lnTo>
                  <a:lnTo>
                    <a:pt x="33" y="0"/>
                  </a:lnTo>
                  <a:close/>
                </a:path>
              </a:pathLst>
            </a:custGeom>
            <a:solidFill>
              <a:srgbClr val="FAFAFA"/>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58" name="Freeform 40"/>
            <p:cNvSpPr/>
            <p:nvPr/>
          </p:nvSpPr>
          <p:spPr bwMode="auto">
            <a:xfrm>
              <a:off x="3233" y="3981"/>
              <a:ext cx="258" cy="183"/>
            </a:xfrm>
            <a:custGeom>
              <a:avLst/>
              <a:gdLst>
                <a:gd name="T0" fmla="*/ 19 w 258"/>
                <a:gd name="T1" fmla="*/ 0 h 183"/>
                <a:gd name="T2" fmla="*/ 0 w 258"/>
                <a:gd name="T3" fmla="*/ 183 h 183"/>
                <a:gd name="T4" fmla="*/ 247 w 258"/>
                <a:gd name="T5" fmla="*/ 183 h 183"/>
                <a:gd name="T6" fmla="*/ 258 w 258"/>
                <a:gd name="T7" fmla="*/ 0 h 183"/>
                <a:gd name="T8" fmla="*/ 19 w 258"/>
                <a:gd name="T9" fmla="*/ 0 h 183"/>
              </a:gdLst>
              <a:ahLst/>
              <a:cxnLst>
                <a:cxn ang="0">
                  <a:pos x="T0" y="T1"/>
                </a:cxn>
                <a:cxn ang="0">
                  <a:pos x="T2" y="T3"/>
                </a:cxn>
                <a:cxn ang="0">
                  <a:pos x="T4" y="T5"/>
                </a:cxn>
                <a:cxn ang="0">
                  <a:pos x="T6" y="T7"/>
                </a:cxn>
                <a:cxn ang="0">
                  <a:pos x="T8" y="T9"/>
                </a:cxn>
              </a:cxnLst>
              <a:rect l="0" t="0" r="r" b="b"/>
              <a:pathLst>
                <a:path w="258" h="183">
                  <a:moveTo>
                    <a:pt x="19" y="0"/>
                  </a:moveTo>
                  <a:lnTo>
                    <a:pt x="0" y="183"/>
                  </a:lnTo>
                  <a:lnTo>
                    <a:pt x="247" y="183"/>
                  </a:lnTo>
                  <a:lnTo>
                    <a:pt x="258" y="0"/>
                  </a:lnTo>
                  <a:lnTo>
                    <a:pt x="19" y="0"/>
                  </a:lnTo>
                  <a:close/>
                </a:path>
              </a:pathLst>
            </a:custGeom>
            <a:solidFill>
              <a:srgbClr val="E0E0E0"/>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59" name="Freeform 41"/>
            <p:cNvSpPr/>
            <p:nvPr/>
          </p:nvSpPr>
          <p:spPr bwMode="auto">
            <a:xfrm>
              <a:off x="3567" y="4036"/>
              <a:ext cx="110" cy="192"/>
            </a:xfrm>
            <a:custGeom>
              <a:avLst/>
              <a:gdLst>
                <a:gd name="T0" fmla="*/ 22 w 110"/>
                <a:gd name="T1" fmla="*/ 12 h 192"/>
                <a:gd name="T2" fmla="*/ 110 w 110"/>
                <a:gd name="T3" fmla="*/ 192 h 192"/>
                <a:gd name="T4" fmla="*/ 0 w 110"/>
                <a:gd name="T5" fmla="*/ 192 h 192"/>
                <a:gd name="T6" fmla="*/ 22 w 110"/>
                <a:gd name="T7" fmla="*/ 0 h 192"/>
                <a:gd name="T8" fmla="*/ 22 w 110"/>
                <a:gd name="T9" fmla="*/ 12 h 192"/>
              </a:gdLst>
              <a:ahLst/>
              <a:cxnLst>
                <a:cxn ang="0">
                  <a:pos x="T0" y="T1"/>
                </a:cxn>
                <a:cxn ang="0">
                  <a:pos x="T2" y="T3"/>
                </a:cxn>
                <a:cxn ang="0">
                  <a:pos x="T4" y="T5"/>
                </a:cxn>
                <a:cxn ang="0">
                  <a:pos x="T6" y="T7"/>
                </a:cxn>
                <a:cxn ang="0">
                  <a:pos x="T8" y="T9"/>
                </a:cxn>
              </a:cxnLst>
              <a:rect l="0" t="0" r="r" b="b"/>
              <a:pathLst>
                <a:path w="110" h="192">
                  <a:moveTo>
                    <a:pt x="22" y="12"/>
                  </a:moveTo>
                  <a:lnTo>
                    <a:pt x="110" y="192"/>
                  </a:lnTo>
                  <a:lnTo>
                    <a:pt x="0" y="192"/>
                  </a:lnTo>
                  <a:lnTo>
                    <a:pt x="22" y="0"/>
                  </a:lnTo>
                  <a:lnTo>
                    <a:pt x="22" y="12"/>
                  </a:lnTo>
                  <a:close/>
                </a:path>
              </a:pathLst>
            </a:custGeom>
            <a:solidFill>
              <a:srgbClr val="F5F5F5"/>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60" name="Freeform 42"/>
            <p:cNvSpPr/>
            <p:nvPr/>
          </p:nvSpPr>
          <p:spPr bwMode="auto">
            <a:xfrm>
              <a:off x="3567" y="4036"/>
              <a:ext cx="110" cy="192"/>
            </a:xfrm>
            <a:custGeom>
              <a:avLst/>
              <a:gdLst>
                <a:gd name="T0" fmla="*/ 22 w 110"/>
                <a:gd name="T1" fmla="*/ 12 h 192"/>
                <a:gd name="T2" fmla="*/ 110 w 110"/>
                <a:gd name="T3" fmla="*/ 192 h 192"/>
                <a:gd name="T4" fmla="*/ 0 w 110"/>
                <a:gd name="T5" fmla="*/ 192 h 192"/>
                <a:gd name="T6" fmla="*/ 22 w 110"/>
                <a:gd name="T7" fmla="*/ 0 h 192"/>
              </a:gdLst>
              <a:ahLst/>
              <a:cxnLst>
                <a:cxn ang="0">
                  <a:pos x="T0" y="T1"/>
                </a:cxn>
                <a:cxn ang="0">
                  <a:pos x="T2" y="T3"/>
                </a:cxn>
                <a:cxn ang="0">
                  <a:pos x="T4" y="T5"/>
                </a:cxn>
                <a:cxn ang="0">
                  <a:pos x="T6" y="T7"/>
                </a:cxn>
              </a:cxnLst>
              <a:rect l="0" t="0" r="r" b="b"/>
              <a:pathLst>
                <a:path w="110" h="192">
                  <a:moveTo>
                    <a:pt x="22" y="12"/>
                  </a:moveTo>
                  <a:lnTo>
                    <a:pt x="110" y="192"/>
                  </a:lnTo>
                  <a:lnTo>
                    <a:pt x="0" y="192"/>
                  </a:lnTo>
                  <a:lnTo>
                    <a:pt x="22" y="0"/>
                  </a:lnTo>
                </a:path>
              </a:pathLst>
            </a:custGeom>
            <a:no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61" name="Oval 43"/>
            <p:cNvSpPr>
              <a:spLocks noChangeArrowheads="1"/>
            </p:cNvSpPr>
            <p:nvPr/>
          </p:nvSpPr>
          <p:spPr bwMode="auto">
            <a:xfrm>
              <a:off x="392" y="5161"/>
              <a:ext cx="5973" cy="5"/>
            </a:xfrm>
            <a:prstGeom prst="ellipse">
              <a:avLst/>
            </a:pr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62" name="Rectangle 44"/>
            <p:cNvSpPr>
              <a:spLocks noChangeArrowheads="1"/>
            </p:cNvSpPr>
            <p:nvPr/>
          </p:nvSpPr>
          <p:spPr bwMode="auto">
            <a:xfrm>
              <a:off x="1173" y="1393"/>
              <a:ext cx="3571" cy="2353"/>
            </a:xfrm>
            <a:prstGeom prst="rect">
              <a:avLst/>
            </a:prstGeom>
            <a:solidFill>
              <a:srgbClr val="EBEBEB"/>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63" name="Rectangle 45"/>
            <p:cNvSpPr>
              <a:spLocks noChangeArrowheads="1"/>
            </p:cNvSpPr>
            <p:nvPr/>
          </p:nvSpPr>
          <p:spPr bwMode="auto">
            <a:xfrm>
              <a:off x="1173" y="1393"/>
              <a:ext cx="3571" cy="2353"/>
            </a:xfrm>
            <a:prstGeom prst="rect">
              <a:avLst/>
            </a:prstGeom>
            <a:no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64" name="Freeform 46"/>
            <p:cNvSpPr/>
            <p:nvPr/>
          </p:nvSpPr>
          <p:spPr bwMode="auto">
            <a:xfrm>
              <a:off x="1171" y="1391"/>
              <a:ext cx="3576" cy="2357"/>
            </a:xfrm>
            <a:custGeom>
              <a:avLst/>
              <a:gdLst>
                <a:gd name="T0" fmla="*/ 1506 w 1507"/>
                <a:gd name="T1" fmla="*/ 992 h 993"/>
                <a:gd name="T2" fmla="*/ 1505 w 1507"/>
                <a:gd name="T3" fmla="*/ 1 h 993"/>
                <a:gd name="T4" fmla="*/ 1506 w 1507"/>
                <a:gd name="T5" fmla="*/ 2 h 993"/>
                <a:gd name="T6" fmla="*/ 1 w 1507"/>
                <a:gd name="T7" fmla="*/ 2 h 993"/>
                <a:gd name="T8" fmla="*/ 1 w 1507"/>
                <a:gd name="T9" fmla="*/ 2 h 993"/>
                <a:gd name="T10" fmla="*/ 2 w 1507"/>
                <a:gd name="T11" fmla="*/ 1 h 993"/>
                <a:gd name="T12" fmla="*/ 2 w 1507"/>
                <a:gd name="T13" fmla="*/ 992 h 993"/>
                <a:gd name="T14" fmla="*/ 1 w 1507"/>
                <a:gd name="T15" fmla="*/ 991 h 993"/>
                <a:gd name="T16" fmla="*/ 1506 w 1507"/>
                <a:gd name="T17" fmla="*/ 992 h 993"/>
                <a:gd name="T18" fmla="*/ 1 w 1507"/>
                <a:gd name="T19" fmla="*/ 993 h 993"/>
                <a:gd name="T20" fmla="*/ 0 w 1507"/>
                <a:gd name="T21" fmla="*/ 993 h 993"/>
                <a:gd name="T22" fmla="*/ 0 w 1507"/>
                <a:gd name="T23" fmla="*/ 992 h 993"/>
                <a:gd name="T24" fmla="*/ 0 w 1507"/>
                <a:gd name="T25" fmla="*/ 1 h 993"/>
                <a:gd name="T26" fmla="*/ 0 w 1507"/>
                <a:gd name="T27" fmla="*/ 0 h 993"/>
                <a:gd name="T28" fmla="*/ 1 w 1507"/>
                <a:gd name="T29" fmla="*/ 0 h 993"/>
                <a:gd name="T30" fmla="*/ 1 w 1507"/>
                <a:gd name="T31" fmla="*/ 0 h 993"/>
                <a:gd name="T32" fmla="*/ 1506 w 1507"/>
                <a:gd name="T33" fmla="*/ 1 h 993"/>
                <a:gd name="T34" fmla="*/ 1507 w 1507"/>
                <a:gd name="T35" fmla="*/ 1 h 993"/>
                <a:gd name="T36" fmla="*/ 1507 w 1507"/>
                <a:gd name="T37" fmla="*/ 1 h 993"/>
                <a:gd name="T38" fmla="*/ 1506 w 1507"/>
                <a:gd name="T39" fmla="*/ 992 h 9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07" h="993">
                  <a:moveTo>
                    <a:pt x="1506" y="992"/>
                  </a:moveTo>
                  <a:cubicBezTo>
                    <a:pt x="1506" y="985"/>
                    <a:pt x="1506" y="606"/>
                    <a:pt x="1505" y="1"/>
                  </a:cubicBezTo>
                  <a:cubicBezTo>
                    <a:pt x="1506" y="2"/>
                    <a:pt x="1506" y="2"/>
                    <a:pt x="1506" y="2"/>
                  </a:cubicBezTo>
                  <a:cubicBezTo>
                    <a:pt x="1093" y="2"/>
                    <a:pt x="569" y="2"/>
                    <a:pt x="1" y="2"/>
                  </a:cubicBezTo>
                  <a:cubicBezTo>
                    <a:pt x="1" y="2"/>
                    <a:pt x="1" y="2"/>
                    <a:pt x="1" y="2"/>
                  </a:cubicBezTo>
                  <a:cubicBezTo>
                    <a:pt x="2" y="1"/>
                    <a:pt x="2" y="1"/>
                    <a:pt x="2" y="1"/>
                  </a:cubicBezTo>
                  <a:cubicBezTo>
                    <a:pt x="2" y="354"/>
                    <a:pt x="2" y="689"/>
                    <a:pt x="2" y="992"/>
                  </a:cubicBezTo>
                  <a:cubicBezTo>
                    <a:pt x="1" y="991"/>
                    <a:pt x="1" y="991"/>
                    <a:pt x="1" y="991"/>
                  </a:cubicBezTo>
                  <a:cubicBezTo>
                    <a:pt x="887" y="992"/>
                    <a:pt x="1498" y="992"/>
                    <a:pt x="1506" y="992"/>
                  </a:cubicBezTo>
                  <a:cubicBezTo>
                    <a:pt x="1498" y="992"/>
                    <a:pt x="887" y="993"/>
                    <a:pt x="1" y="993"/>
                  </a:cubicBezTo>
                  <a:cubicBezTo>
                    <a:pt x="0" y="993"/>
                    <a:pt x="0" y="993"/>
                    <a:pt x="0" y="993"/>
                  </a:cubicBezTo>
                  <a:cubicBezTo>
                    <a:pt x="0" y="992"/>
                    <a:pt x="0" y="992"/>
                    <a:pt x="0" y="992"/>
                  </a:cubicBezTo>
                  <a:cubicBezTo>
                    <a:pt x="0" y="689"/>
                    <a:pt x="0" y="354"/>
                    <a:pt x="0" y="1"/>
                  </a:cubicBezTo>
                  <a:cubicBezTo>
                    <a:pt x="0" y="0"/>
                    <a:pt x="0" y="0"/>
                    <a:pt x="0" y="0"/>
                  </a:cubicBezTo>
                  <a:cubicBezTo>
                    <a:pt x="1" y="0"/>
                    <a:pt x="1" y="0"/>
                    <a:pt x="1" y="0"/>
                  </a:cubicBezTo>
                  <a:cubicBezTo>
                    <a:pt x="1" y="0"/>
                    <a:pt x="1" y="0"/>
                    <a:pt x="1" y="0"/>
                  </a:cubicBezTo>
                  <a:cubicBezTo>
                    <a:pt x="569" y="0"/>
                    <a:pt x="1093" y="1"/>
                    <a:pt x="1506" y="1"/>
                  </a:cubicBezTo>
                  <a:cubicBezTo>
                    <a:pt x="1507" y="1"/>
                    <a:pt x="1507" y="1"/>
                    <a:pt x="1507" y="1"/>
                  </a:cubicBezTo>
                  <a:cubicBezTo>
                    <a:pt x="1507" y="1"/>
                    <a:pt x="1507" y="1"/>
                    <a:pt x="1507" y="1"/>
                  </a:cubicBezTo>
                  <a:cubicBezTo>
                    <a:pt x="1507" y="606"/>
                    <a:pt x="1506" y="985"/>
                    <a:pt x="1506" y="992"/>
                  </a:cubicBezTo>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65" name="Oval 47"/>
            <p:cNvSpPr>
              <a:spLocks noChangeArrowheads="1"/>
            </p:cNvSpPr>
            <p:nvPr/>
          </p:nvSpPr>
          <p:spPr bwMode="auto">
            <a:xfrm>
              <a:off x="1173" y="1602"/>
              <a:ext cx="3571" cy="5"/>
            </a:xfrm>
            <a:prstGeom prst="ellipse">
              <a:avLst/>
            </a:pr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66" name="Rectangle 48"/>
            <p:cNvSpPr>
              <a:spLocks noChangeArrowheads="1"/>
            </p:cNvSpPr>
            <p:nvPr/>
          </p:nvSpPr>
          <p:spPr bwMode="auto">
            <a:xfrm>
              <a:off x="1505" y="1951"/>
              <a:ext cx="2995" cy="411"/>
            </a:xfrm>
            <a:prstGeom prst="rect">
              <a:avLst/>
            </a:prstGeom>
            <a:solidFill>
              <a:srgbClr val="E0E0E0"/>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67" name="Rectangle 49"/>
            <p:cNvSpPr>
              <a:spLocks noChangeArrowheads="1"/>
            </p:cNvSpPr>
            <p:nvPr/>
          </p:nvSpPr>
          <p:spPr bwMode="auto">
            <a:xfrm>
              <a:off x="1505" y="1951"/>
              <a:ext cx="2995" cy="411"/>
            </a:xfrm>
            <a:prstGeom prst="rect">
              <a:avLst/>
            </a:prstGeom>
            <a:no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68" name="Rectangle 50"/>
            <p:cNvSpPr>
              <a:spLocks noChangeArrowheads="1"/>
            </p:cNvSpPr>
            <p:nvPr/>
          </p:nvSpPr>
          <p:spPr bwMode="auto">
            <a:xfrm>
              <a:off x="1456" y="3079"/>
              <a:ext cx="664" cy="665"/>
            </a:xfrm>
            <a:prstGeom prst="rect">
              <a:avLst/>
            </a:prstGeom>
            <a:solidFill>
              <a:srgbClr val="E0E0E0"/>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69" name="Rectangle 51"/>
            <p:cNvSpPr>
              <a:spLocks noChangeArrowheads="1"/>
            </p:cNvSpPr>
            <p:nvPr/>
          </p:nvSpPr>
          <p:spPr bwMode="auto">
            <a:xfrm>
              <a:off x="2241" y="3079"/>
              <a:ext cx="664" cy="665"/>
            </a:xfrm>
            <a:prstGeom prst="rect">
              <a:avLst/>
            </a:prstGeom>
            <a:solidFill>
              <a:srgbClr val="E0E0E0"/>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70" name="Rectangle 52"/>
            <p:cNvSpPr>
              <a:spLocks noChangeArrowheads="1"/>
            </p:cNvSpPr>
            <p:nvPr/>
          </p:nvSpPr>
          <p:spPr bwMode="auto">
            <a:xfrm>
              <a:off x="3003" y="3079"/>
              <a:ext cx="664" cy="665"/>
            </a:xfrm>
            <a:prstGeom prst="rect">
              <a:avLst/>
            </a:prstGeom>
            <a:solidFill>
              <a:srgbClr val="E0E0E0"/>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71" name="Freeform 53"/>
            <p:cNvSpPr/>
            <p:nvPr/>
          </p:nvSpPr>
          <p:spPr bwMode="auto">
            <a:xfrm>
              <a:off x="1814" y="2578"/>
              <a:ext cx="940" cy="218"/>
            </a:xfrm>
            <a:custGeom>
              <a:avLst/>
              <a:gdLst>
                <a:gd name="T0" fmla="*/ 350 w 396"/>
                <a:gd name="T1" fmla="*/ 92 h 92"/>
                <a:gd name="T2" fmla="*/ 46 w 396"/>
                <a:gd name="T3" fmla="*/ 92 h 92"/>
                <a:gd name="T4" fmla="*/ 0 w 396"/>
                <a:gd name="T5" fmla="*/ 46 h 92"/>
                <a:gd name="T6" fmla="*/ 46 w 396"/>
                <a:gd name="T7" fmla="*/ 0 h 92"/>
                <a:gd name="T8" fmla="*/ 350 w 396"/>
                <a:gd name="T9" fmla="*/ 0 h 92"/>
                <a:gd name="T10" fmla="*/ 396 w 396"/>
                <a:gd name="T11" fmla="*/ 46 h 92"/>
                <a:gd name="T12" fmla="*/ 350 w 396"/>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396" h="92">
                  <a:moveTo>
                    <a:pt x="350" y="92"/>
                  </a:moveTo>
                  <a:cubicBezTo>
                    <a:pt x="46" y="92"/>
                    <a:pt x="46" y="92"/>
                    <a:pt x="46" y="92"/>
                  </a:cubicBezTo>
                  <a:cubicBezTo>
                    <a:pt x="21" y="92"/>
                    <a:pt x="0" y="71"/>
                    <a:pt x="0" y="46"/>
                  </a:cubicBezTo>
                  <a:cubicBezTo>
                    <a:pt x="0" y="20"/>
                    <a:pt x="21" y="0"/>
                    <a:pt x="46" y="0"/>
                  </a:cubicBezTo>
                  <a:cubicBezTo>
                    <a:pt x="350" y="0"/>
                    <a:pt x="350" y="0"/>
                    <a:pt x="350" y="0"/>
                  </a:cubicBezTo>
                  <a:cubicBezTo>
                    <a:pt x="375" y="0"/>
                    <a:pt x="396" y="20"/>
                    <a:pt x="396" y="46"/>
                  </a:cubicBezTo>
                  <a:cubicBezTo>
                    <a:pt x="396" y="71"/>
                    <a:pt x="375" y="92"/>
                    <a:pt x="350" y="92"/>
                  </a:cubicBezTo>
                  <a:close/>
                </a:path>
              </a:pathLst>
            </a:custGeom>
            <a:solidFill>
              <a:srgbClr val="FB525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72" name="Freeform 54"/>
            <p:cNvSpPr/>
            <p:nvPr/>
          </p:nvSpPr>
          <p:spPr bwMode="auto">
            <a:xfrm>
              <a:off x="1807" y="2573"/>
              <a:ext cx="1791" cy="226"/>
            </a:xfrm>
            <a:custGeom>
              <a:avLst/>
              <a:gdLst>
                <a:gd name="T0" fmla="*/ 708 w 755"/>
                <a:gd name="T1" fmla="*/ 94 h 95"/>
                <a:gd name="T2" fmla="*/ 712 w 755"/>
                <a:gd name="T3" fmla="*/ 94 h 95"/>
                <a:gd name="T4" fmla="*/ 717 w 755"/>
                <a:gd name="T5" fmla="*/ 93 h 95"/>
                <a:gd name="T6" fmla="*/ 724 w 755"/>
                <a:gd name="T7" fmla="*/ 91 h 95"/>
                <a:gd name="T8" fmla="*/ 740 w 755"/>
                <a:gd name="T9" fmla="*/ 80 h 95"/>
                <a:gd name="T10" fmla="*/ 753 w 755"/>
                <a:gd name="T11" fmla="*/ 57 h 95"/>
                <a:gd name="T12" fmla="*/ 747 w 755"/>
                <a:gd name="T13" fmla="*/ 25 h 95"/>
                <a:gd name="T14" fmla="*/ 716 w 755"/>
                <a:gd name="T15" fmla="*/ 3 h 95"/>
                <a:gd name="T16" fmla="*/ 693 w 755"/>
                <a:gd name="T17" fmla="*/ 2 h 95"/>
                <a:gd name="T18" fmla="*/ 669 w 755"/>
                <a:gd name="T19" fmla="*/ 2 h 95"/>
                <a:gd name="T20" fmla="*/ 618 w 755"/>
                <a:gd name="T21" fmla="*/ 2 h 95"/>
                <a:gd name="T22" fmla="*/ 49 w 755"/>
                <a:gd name="T23" fmla="*/ 3 h 95"/>
                <a:gd name="T24" fmla="*/ 14 w 755"/>
                <a:gd name="T25" fmla="*/ 20 h 95"/>
                <a:gd name="T26" fmla="*/ 5 w 755"/>
                <a:gd name="T27" fmla="*/ 57 h 95"/>
                <a:gd name="T28" fmla="*/ 28 w 755"/>
                <a:gd name="T29" fmla="*/ 88 h 95"/>
                <a:gd name="T30" fmla="*/ 46 w 755"/>
                <a:gd name="T31" fmla="*/ 93 h 95"/>
                <a:gd name="T32" fmla="*/ 66 w 755"/>
                <a:gd name="T33" fmla="*/ 93 h 95"/>
                <a:gd name="T34" fmla="*/ 217 w 755"/>
                <a:gd name="T35" fmla="*/ 93 h 95"/>
                <a:gd name="T36" fmla="*/ 472 w 755"/>
                <a:gd name="T37" fmla="*/ 93 h 95"/>
                <a:gd name="T38" fmla="*/ 645 w 755"/>
                <a:gd name="T39" fmla="*/ 94 h 95"/>
                <a:gd name="T40" fmla="*/ 691 w 755"/>
                <a:gd name="T41" fmla="*/ 94 h 95"/>
                <a:gd name="T42" fmla="*/ 704 w 755"/>
                <a:gd name="T43" fmla="*/ 94 h 95"/>
                <a:gd name="T44" fmla="*/ 708 w 755"/>
                <a:gd name="T45" fmla="*/ 94 h 95"/>
                <a:gd name="T46" fmla="*/ 704 w 755"/>
                <a:gd name="T47" fmla="*/ 94 h 95"/>
                <a:gd name="T48" fmla="*/ 691 w 755"/>
                <a:gd name="T49" fmla="*/ 94 h 95"/>
                <a:gd name="T50" fmla="*/ 645 w 755"/>
                <a:gd name="T51" fmla="*/ 95 h 95"/>
                <a:gd name="T52" fmla="*/ 472 w 755"/>
                <a:gd name="T53" fmla="*/ 95 h 95"/>
                <a:gd name="T54" fmla="*/ 217 w 755"/>
                <a:gd name="T55" fmla="*/ 95 h 95"/>
                <a:gd name="T56" fmla="*/ 66 w 755"/>
                <a:gd name="T57" fmla="*/ 95 h 95"/>
                <a:gd name="T58" fmla="*/ 46 w 755"/>
                <a:gd name="T59" fmla="*/ 95 h 95"/>
                <a:gd name="T60" fmla="*/ 27 w 755"/>
                <a:gd name="T61" fmla="*/ 89 h 95"/>
                <a:gd name="T62" fmla="*/ 3 w 755"/>
                <a:gd name="T63" fmla="*/ 57 h 95"/>
                <a:gd name="T64" fmla="*/ 12 w 755"/>
                <a:gd name="T65" fmla="*/ 18 h 95"/>
                <a:gd name="T66" fmla="*/ 49 w 755"/>
                <a:gd name="T67" fmla="*/ 1 h 95"/>
                <a:gd name="T68" fmla="*/ 618 w 755"/>
                <a:gd name="T69" fmla="*/ 1 h 95"/>
                <a:gd name="T70" fmla="*/ 669 w 755"/>
                <a:gd name="T71" fmla="*/ 1 h 95"/>
                <a:gd name="T72" fmla="*/ 693 w 755"/>
                <a:gd name="T73" fmla="*/ 1 h 95"/>
                <a:gd name="T74" fmla="*/ 716 w 755"/>
                <a:gd name="T75" fmla="*/ 2 h 95"/>
                <a:gd name="T76" fmla="*/ 748 w 755"/>
                <a:gd name="T77" fmla="*/ 24 h 95"/>
                <a:gd name="T78" fmla="*/ 753 w 755"/>
                <a:gd name="T79" fmla="*/ 57 h 95"/>
                <a:gd name="T80" fmla="*/ 741 w 755"/>
                <a:gd name="T81" fmla="*/ 81 h 95"/>
                <a:gd name="T82" fmla="*/ 724 w 755"/>
                <a:gd name="T83" fmla="*/ 91 h 95"/>
                <a:gd name="T84" fmla="*/ 717 w 755"/>
                <a:gd name="T85" fmla="*/ 93 h 95"/>
                <a:gd name="T86" fmla="*/ 712 w 755"/>
                <a:gd name="T87" fmla="*/ 94 h 95"/>
                <a:gd name="T88" fmla="*/ 708 w 755"/>
                <a:gd name="T89" fmla="*/ 94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5" h="95">
                  <a:moveTo>
                    <a:pt x="708" y="94"/>
                  </a:moveTo>
                  <a:cubicBezTo>
                    <a:pt x="708" y="94"/>
                    <a:pt x="709" y="94"/>
                    <a:pt x="712" y="94"/>
                  </a:cubicBezTo>
                  <a:cubicBezTo>
                    <a:pt x="713" y="94"/>
                    <a:pt x="715" y="93"/>
                    <a:pt x="717" y="93"/>
                  </a:cubicBezTo>
                  <a:cubicBezTo>
                    <a:pt x="719" y="92"/>
                    <a:pt x="721" y="92"/>
                    <a:pt x="724" y="91"/>
                  </a:cubicBezTo>
                  <a:cubicBezTo>
                    <a:pt x="729" y="89"/>
                    <a:pt x="735" y="86"/>
                    <a:pt x="740" y="80"/>
                  </a:cubicBezTo>
                  <a:cubicBezTo>
                    <a:pt x="746" y="75"/>
                    <a:pt x="751" y="67"/>
                    <a:pt x="753" y="57"/>
                  </a:cubicBezTo>
                  <a:cubicBezTo>
                    <a:pt x="755" y="47"/>
                    <a:pt x="754" y="35"/>
                    <a:pt x="747" y="25"/>
                  </a:cubicBezTo>
                  <a:cubicBezTo>
                    <a:pt x="741" y="14"/>
                    <a:pt x="730" y="5"/>
                    <a:pt x="716" y="3"/>
                  </a:cubicBezTo>
                  <a:cubicBezTo>
                    <a:pt x="709" y="2"/>
                    <a:pt x="701" y="2"/>
                    <a:pt x="693" y="2"/>
                  </a:cubicBezTo>
                  <a:cubicBezTo>
                    <a:pt x="686" y="2"/>
                    <a:pt x="678" y="2"/>
                    <a:pt x="669" y="2"/>
                  </a:cubicBezTo>
                  <a:cubicBezTo>
                    <a:pt x="653" y="2"/>
                    <a:pt x="636" y="2"/>
                    <a:pt x="618" y="2"/>
                  </a:cubicBezTo>
                  <a:cubicBezTo>
                    <a:pt x="472" y="2"/>
                    <a:pt x="271" y="2"/>
                    <a:pt x="49" y="3"/>
                  </a:cubicBezTo>
                  <a:cubicBezTo>
                    <a:pt x="36" y="3"/>
                    <a:pt x="22" y="9"/>
                    <a:pt x="14" y="20"/>
                  </a:cubicBezTo>
                  <a:cubicBezTo>
                    <a:pt x="5" y="30"/>
                    <a:pt x="2" y="44"/>
                    <a:pt x="5" y="57"/>
                  </a:cubicBezTo>
                  <a:cubicBezTo>
                    <a:pt x="8" y="70"/>
                    <a:pt x="16" y="81"/>
                    <a:pt x="28" y="88"/>
                  </a:cubicBezTo>
                  <a:cubicBezTo>
                    <a:pt x="33" y="91"/>
                    <a:pt x="40" y="93"/>
                    <a:pt x="46" y="93"/>
                  </a:cubicBezTo>
                  <a:cubicBezTo>
                    <a:pt x="53" y="93"/>
                    <a:pt x="59" y="93"/>
                    <a:pt x="66" y="93"/>
                  </a:cubicBezTo>
                  <a:cubicBezTo>
                    <a:pt x="118" y="93"/>
                    <a:pt x="169" y="93"/>
                    <a:pt x="217" y="93"/>
                  </a:cubicBezTo>
                  <a:cubicBezTo>
                    <a:pt x="313" y="93"/>
                    <a:pt x="400" y="93"/>
                    <a:pt x="472" y="93"/>
                  </a:cubicBezTo>
                  <a:cubicBezTo>
                    <a:pt x="545" y="94"/>
                    <a:pt x="604" y="94"/>
                    <a:pt x="645" y="94"/>
                  </a:cubicBezTo>
                  <a:cubicBezTo>
                    <a:pt x="665" y="94"/>
                    <a:pt x="681" y="94"/>
                    <a:pt x="691" y="94"/>
                  </a:cubicBezTo>
                  <a:cubicBezTo>
                    <a:pt x="697" y="94"/>
                    <a:pt x="701" y="94"/>
                    <a:pt x="704" y="94"/>
                  </a:cubicBezTo>
                  <a:cubicBezTo>
                    <a:pt x="706" y="94"/>
                    <a:pt x="708" y="94"/>
                    <a:pt x="708" y="94"/>
                  </a:cubicBezTo>
                  <a:cubicBezTo>
                    <a:pt x="708" y="94"/>
                    <a:pt x="706" y="94"/>
                    <a:pt x="704" y="94"/>
                  </a:cubicBezTo>
                  <a:cubicBezTo>
                    <a:pt x="701" y="94"/>
                    <a:pt x="697" y="94"/>
                    <a:pt x="691" y="94"/>
                  </a:cubicBezTo>
                  <a:cubicBezTo>
                    <a:pt x="681" y="94"/>
                    <a:pt x="665" y="94"/>
                    <a:pt x="645" y="95"/>
                  </a:cubicBezTo>
                  <a:cubicBezTo>
                    <a:pt x="604" y="95"/>
                    <a:pt x="545" y="95"/>
                    <a:pt x="472" y="95"/>
                  </a:cubicBezTo>
                  <a:cubicBezTo>
                    <a:pt x="400" y="95"/>
                    <a:pt x="313" y="95"/>
                    <a:pt x="217" y="95"/>
                  </a:cubicBezTo>
                  <a:cubicBezTo>
                    <a:pt x="169" y="95"/>
                    <a:pt x="118" y="95"/>
                    <a:pt x="66" y="95"/>
                  </a:cubicBezTo>
                  <a:cubicBezTo>
                    <a:pt x="59" y="95"/>
                    <a:pt x="53" y="95"/>
                    <a:pt x="46" y="95"/>
                  </a:cubicBezTo>
                  <a:cubicBezTo>
                    <a:pt x="39" y="95"/>
                    <a:pt x="33" y="93"/>
                    <a:pt x="27" y="89"/>
                  </a:cubicBezTo>
                  <a:cubicBezTo>
                    <a:pt x="15" y="83"/>
                    <a:pt x="6" y="71"/>
                    <a:pt x="3" y="57"/>
                  </a:cubicBezTo>
                  <a:cubicBezTo>
                    <a:pt x="0" y="44"/>
                    <a:pt x="3" y="29"/>
                    <a:pt x="12" y="18"/>
                  </a:cubicBezTo>
                  <a:cubicBezTo>
                    <a:pt x="21" y="7"/>
                    <a:pt x="35" y="0"/>
                    <a:pt x="49" y="1"/>
                  </a:cubicBezTo>
                  <a:cubicBezTo>
                    <a:pt x="271" y="1"/>
                    <a:pt x="472" y="1"/>
                    <a:pt x="618" y="1"/>
                  </a:cubicBezTo>
                  <a:cubicBezTo>
                    <a:pt x="636" y="1"/>
                    <a:pt x="653" y="1"/>
                    <a:pt x="669" y="1"/>
                  </a:cubicBezTo>
                  <a:cubicBezTo>
                    <a:pt x="678" y="1"/>
                    <a:pt x="686" y="1"/>
                    <a:pt x="693" y="1"/>
                  </a:cubicBezTo>
                  <a:cubicBezTo>
                    <a:pt x="701" y="1"/>
                    <a:pt x="709" y="1"/>
                    <a:pt x="716" y="2"/>
                  </a:cubicBezTo>
                  <a:cubicBezTo>
                    <a:pt x="730" y="4"/>
                    <a:pt x="742" y="14"/>
                    <a:pt x="748" y="24"/>
                  </a:cubicBezTo>
                  <a:cubicBezTo>
                    <a:pt x="754" y="35"/>
                    <a:pt x="755" y="47"/>
                    <a:pt x="753" y="57"/>
                  </a:cubicBezTo>
                  <a:cubicBezTo>
                    <a:pt x="751" y="67"/>
                    <a:pt x="746" y="75"/>
                    <a:pt x="741" y="81"/>
                  </a:cubicBezTo>
                  <a:cubicBezTo>
                    <a:pt x="735" y="86"/>
                    <a:pt x="729" y="90"/>
                    <a:pt x="724" y="91"/>
                  </a:cubicBezTo>
                  <a:cubicBezTo>
                    <a:pt x="721" y="92"/>
                    <a:pt x="719" y="93"/>
                    <a:pt x="717" y="93"/>
                  </a:cubicBezTo>
                  <a:cubicBezTo>
                    <a:pt x="715" y="94"/>
                    <a:pt x="713" y="94"/>
                    <a:pt x="712" y="94"/>
                  </a:cubicBezTo>
                  <a:cubicBezTo>
                    <a:pt x="709" y="94"/>
                    <a:pt x="708" y="94"/>
                    <a:pt x="708" y="94"/>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73" name="Freeform 55"/>
            <p:cNvSpPr/>
            <p:nvPr/>
          </p:nvSpPr>
          <p:spPr bwMode="auto">
            <a:xfrm>
              <a:off x="2514" y="2872"/>
              <a:ext cx="40" cy="60"/>
            </a:xfrm>
            <a:custGeom>
              <a:avLst/>
              <a:gdLst>
                <a:gd name="T0" fmla="*/ 12 w 40"/>
                <a:gd name="T1" fmla="*/ 0 h 60"/>
                <a:gd name="T2" fmla="*/ 19 w 40"/>
                <a:gd name="T3" fmla="*/ 0 h 60"/>
                <a:gd name="T4" fmla="*/ 9 w 40"/>
                <a:gd name="T5" fmla="*/ 53 h 60"/>
                <a:gd name="T6" fmla="*/ 40 w 40"/>
                <a:gd name="T7" fmla="*/ 53 h 60"/>
                <a:gd name="T8" fmla="*/ 38 w 40"/>
                <a:gd name="T9" fmla="*/ 60 h 60"/>
                <a:gd name="T10" fmla="*/ 0 w 40"/>
                <a:gd name="T11" fmla="*/ 60 h 60"/>
                <a:gd name="T12" fmla="*/ 12 w 40"/>
                <a:gd name="T13" fmla="*/ 0 h 60"/>
              </a:gdLst>
              <a:ahLst/>
              <a:cxnLst>
                <a:cxn ang="0">
                  <a:pos x="T0" y="T1"/>
                </a:cxn>
                <a:cxn ang="0">
                  <a:pos x="T2" y="T3"/>
                </a:cxn>
                <a:cxn ang="0">
                  <a:pos x="T4" y="T5"/>
                </a:cxn>
                <a:cxn ang="0">
                  <a:pos x="T6" y="T7"/>
                </a:cxn>
                <a:cxn ang="0">
                  <a:pos x="T8" y="T9"/>
                </a:cxn>
                <a:cxn ang="0">
                  <a:pos x="T10" y="T11"/>
                </a:cxn>
                <a:cxn ang="0">
                  <a:pos x="T12" y="T13"/>
                </a:cxn>
              </a:cxnLst>
              <a:rect l="0" t="0" r="r" b="b"/>
              <a:pathLst>
                <a:path w="40" h="60">
                  <a:moveTo>
                    <a:pt x="12" y="0"/>
                  </a:moveTo>
                  <a:lnTo>
                    <a:pt x="19" y="0"/>
                  </a:lnTo>
                  <a:lnTo>
                    <a:pt x="9" y="53"/>
                  </a:lnTo>
                  <a:lnTo>
                    <a:pt x="40" y="53"/>
                  </a:lnTo>
                  <a:lnTo>
                    <a:pt x="38" y="60"/>
                  </a:lnTo>
                  <a:lnTo>
                    <a:pt x="0" y="60"/>
                  </a:lnTo>
                  <a:lnTo>
                    <a:pt x="12" y="0"/>
                  </a:ln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74" name="Freeform 56"/>
            <p:cNvSpPr>
              <a:spLocks noEditPoints="1"/>
            </p:cNvSpPr>
            <p:nvPr/>
          </p:nvSpPr>
          <p:spPr bwMode="auto">
            <a:xfrm>
              <a:off x="2561" y="2887"/>
              <a:ext cx="45" cy="45"/>
            </a:xfrm>
            <a:custGeom>
              <a:avLst/>
              <a:gdLst>
                <a:gd name="T0" fmla="*/ 0 w 19"/>
                <a:gd name="T1" fmla="*/ 11 h 19"/>
                <a:gd name="T2" fmla="*/ 10 w 19"/>
                <a:gd name="T3" fmla="*/ 0 h 19"/>
                <a:gd name="T4" fmla="*/ 19 w 19"/>
                <a:gd name="T5" fmla="*/ 8 h 19"/>
                <a:gd name="T6" fmla="*/ 8 w 19"/>
                <a:gd name="T7" fmla="*/ 19 h 19"/>
                <a:gd name="T8" fmla="*/ 0 w 19"/>
                <a:gd name="T9" fmla="*/ 11 h 19"/>
                <a:gd name="T10" fmla="*/ 16 w 19"/>
                <a:gd name="T11" fmla="*/ 8 h 19"/>
                <a:gd name="T12" fmla="*/ 10 w 19"/>
                <a:gd name="T13" fmla="*/ 3 h 19"/>
                <a:gd name="T14" fmla="*/ 3 w 19"/>
                <a:gd name="T15" fmla="*/ 11 h 19"/>
                <a:gd name="T16" fmla="*/ 8 w 19"/>
                <a:gd name="T17" fmla="*/ 16 h 19"/>
                <a:gd name="T18" fmla="*/ 16 w 19"/>
                <a:gd name="T19"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9">
                  <a:moveTo>
                    <a:pt x="0" y="11"/>
                  </a:moveTo>
                  <a:cubicBezTo>
                    <a:pt x="0" y="5"/>
                    <a:pt x="4" y="0"/>
                    <a:pt x="10" y="0"/>
                  </a:cubicBezTo>
                  <a:cubicBezTo>
                    <a:pt x="16" y="0"/>
                    <a:pt x="19" y="3"/>
                    <a:pt x="19" y="8"/>
                  </a:cubicBezTo>
                  <a:cubicBezTo>
                    <a:pt x="19" y="14"/>
                    <a:pt x="14" y="19"/>
                    <a:pt x="8" y="19"/>
                  </a:cubicBezTo>
                  <a:cubicBezTo>
                    <a:pt x="3" y="19"/>
                    <a:pt x="0" y="16"/>
                    <a:pt x="0" y="11"/>
                  </a:cubicBezTo>
                  <a:close/>
                  <a:moveTo>
                    <a:pt x="16" y="8"/>
                  </a:moveTo>
                  <a:cubicBezTo>
                    <a:pt x="16" y="5"/>
                    <a:pt x="14" y="3"/>
                    <a:pt x="10" y="3"/>
                  </a:cubicBezTo>
                  <a:cubicBezTo>
                    <a:pt x="6" y="3"/>
                    <a:pt x="3" y="6"/>
                    <a:pt x="3" y="11"/>
                  </a:cubicBezTo>
                  <a:cubicBezTo>
                    <a:pt x="3" y="14"/>
                    <a:pt x="5" y="16"/>
                    <a:pt x="8" y="16"/>
                  </a:cubicBezTo>
                  <a:cubicBezTo>
                    <a:pt x="13" y="16"/>
                    <a:pt x="16" y="13"/>
                    <a:pt x="16" y="8"/>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75" name="Freeform 57"/>
            <p:cNvSpPr>
              <a:spLocks noEditPoints="1"/>
            </p:cNvSpPr>
            <p:nvPr/>
          </p:nvSpPr>
          <p:spPr bwMode="auto">
            <a:xfrm>
              <a:off x="2611" y="2887"/>
              <a:ext cx="50" cy="45"/>
            </a:xfrm>
            <a:custGeom>
              <a:avLst/>
              <a:gdLst>
                <a:gd name="T0" fmla="*/ 21 w 21"/>
                <a:gd name="T1" fmla="*/ 0 h 19"/>
                <a:gd name="T2" fmla="*/ 18 w 21"/>
                <a:gd name="T3" fmla="*/ 19 h 19"/>
                <a:gd name="T4" fmla="*/ 15 w 21"/>
                <a:gd name="T5" fmla="*/ 19 h 19"/>
                <a:gd name="T6" fmla="*/ 15 w 21"/>
                <a:gd name="T7" fmla="*/ 16 h 19"/>
                <a:gd name="T8" fmla="*/ 9 w 21"/>
                <a:gd name="T9" fmla="*/ 19 h 19"/>
                <a:gd name="T10" fmla="*/ 0 w 21"/>
                <a:gd name="T11" fmla="*/ 11 h 19"/>
                <a:gd name="T12" fmla="*/ 11 w 21"/>
                <a:gd name="T13" fmla="*/ 0 h 19"/>
                <a:gd name="T14" fmla="*/ 17 w 21"/>
                <a:gd name="T15" fmla="*/ 3 h 19"/>
                <a:gd name="T16" fmla="*/ 18 w 21"/>
                <a:gd name="T17" fmla="*/ 0 h 19"/>
                <a:gd name="T18" fmla="*/ 21 w 21"/>
                <a:gd name="T19" fmla="*/ 0 h 19"/>
                <a:gd name="T20" fmla="*/ 16 w 21"/>
                <a:gd name="T21" fmla="*/ 8 h 19"/>
                <a:gd name="T22" fmla="*/ 11 w 21"/>
                <a:gd name="T23" fmla="*/ 3 h 19"/>
                <a:gd name="T24" fmla="*/ 4 w 21"/>
                <a:gd name="T25" fmla="*/ 11 h 19"/>
                <a:gd name="T26" fmla="*/ 9 w 21"/>
                <a:gd name="T27" fmla="*/ 16 h 19"/>
                <a:gd name="T28" fmla="*/ 16 w 21"/>
                <a:gd name="T29"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 h="19">
                  <a:moveTo>
                    <a:pt x="21" y="0"/>
                  </a:moveTo>
                  <a:cubicBezTo>
                    <a:pt x="18" y="19"/>
                    <a:pt x="18" y="19"/>
                    <a:pt x="18" y="19"/>
                  </a:cubicBezTo>
                  <a:cubicBezTo>
                    <a:pt x="15" y="19"/>
                    <a:pt x="15" y="19"/>
                    <a:pt x="15" y="19"/>
                  </a:cubicBezTo>
                  <a:cubicBezTo>
                    <a:pt x="15" y="16"/>
                    <a:pt x="15" y="16"/>
                    <a:pt x="15" y="16"/>
                  </a:cubicBezTo>
                  <a:cubicBezTo>
                    <a:pt x="13" y="18"/>
                    <a:pt x="11" y="19"/>
                    <a:pt x="9" y="19"/>
                  </a:cubicBezTo>
                  <a:cubicBezTo>
                    <a:pt x="4" y="19"/>
                    <a:pt x="0" y="16"/>
                    <a:pt x="0" y="11"/>
                  </a:cubicBezTo>
                  <a:cubicBezTo>
                    <a:pt x="0" y="5"/>
                    <a:pt x="5" y="0"/>
                    <a:pt x="11" y="0"/>
                  </a:cubicBezTo>
                  <a:cubicBezTo>
                    <a:pt x="14" y="0"/>
                    <a:pt x="16" y="1"/>
                    <a:pt x="17" y="3"/>
                  </a:cubicBezTo>
                  <a:cubicBezTo>
                    <a:pt x="18" y="0"/>
                    <a:pt x="18" y="0"/>
                    <a:pt x="18" y="0"/>
                  </a:cubicBezTo>
                  <a:lnTo>
                    <a:pt x="21" y="0"/>
                  </a:lnTo>
                  <a:close/>
                  <a:moveTo>
                    <a:pt x="16" y="8"/>
                  </a:moveTo>
                  <a:cubicBezTo>
                    <a:pt x="16" y="5"/>
                    <a:pt x="14" y="3"/>
                    <a:pt x="11" y="3"/>
                  </a:cubicBezTo>
                  <a:cubicBezTo>
                    <a:pt x="7" y="3"/>
                    <a:pt x="4" y="6"/>
                    <a:pt x="4" y="11"/>
                  </a:cubicBezTo>
                  <a:cubicBezTo>
                    <a:pt x="4" y="14"/>
                    <a:pt x="6" y="16"/>
                    <a:pt x="9" y="16"/>
                  </a:cubicBezTo>
                  <a:cubicBezTo>
                    <a:pt x="13" y="16"/>
                    <a:pt x="16" y="13"/>
                    <a:pt x="16" y="8"/>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76" name="Freeform 58"/>
            <p:cNvSpPr>
              <a:spLocks noEditPoints="1"/>
            </p:cNvSpPr>
            <p:nvPr/>
          </p:nvSpPr>
          <p:spPr bwMode="auto">
            <a:xfrm>
              <a:off x="2668" y="2870"/>
              <a:ext cx="52" cy="62"/>
            </a:xfrm>
            <a:custGeom>
              <a:avLst/>
              <a:gdLst>
                <a:gd name="T0" fmla="*/ 22 w 22"/>
                <a:gd name="T1" fmla="*/ 0 h 26"/>
                <a:gd name="T2" fmla="*/ 17 w 22"/>
                <a:gd name="T3" fmla="*/ 26 h 26"/>
                <a:gd name="T4" fmla="*/ 14 w 22"/>
                <a:gd name="T5" fmla="*/ 26 h 26"/>
                <a:gd name="T6" fmla="*/ 15 w 22"/>
                <a:gd name="T7" fmla="*/ 23 h 26"/>
                <a:gd name="T8" fmla="*/ 8 w 22"/>
                <a:gd name="T9" fmla="*/ 26 h 26"/>
                <a:gd name="T10" fmla="*/ 0 w 22"/>
                <a:gd name="T11" fmla="*/ 18 h 26"/>
                <a:gd name="T12" fmla="*/ 10 w 22"/>
                <a:gd name="T13" fmla="*/ 7 h 26"/>
                <a:gd name="T14" fmla="*/ 17 w 22"/>
                <a:gd name="T15" fmla="*/ 10 h 26"/>
                <a:gd name="T16" fmla="*/ 19 w 22"/>
                <a:gd name="T17" fmla="*/ 0 h 26"/>
                <a:gd name="T18" fmla="*/ 22 w 22"/>
                <a:gd name="T19" fmla="*/ 0 h 26"/>
                <a:gd name="T20" fmla="*/ 16 w 22"/>
                <a:gd name="T21" fmla="*/ 15 h 26"/>
                <a:gd name="T22" fmla="*/ 11 w 22"/>
                <a:gd name="T23" fmla="*/ 10 h 26"/>
                <a:gd name="T24" fmla="*/ 3 w 22"/>
                <a:gd name="T25" fmla="*/ 18 h 26"/>
                <a:gd name="T26" fmla="*/ 9 w 22"/>
                <a:gd name="T27" fmla="*/ 23 h 26"/>
                <a:gd name="T28" fmla="*/ 16 w 22"/>
                <a:gd name="T29"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 h="26">
                  <a:moveTo>
                    <a:pt x="22" y="0"/>
                  </a:moveTo>
                  <a:cubicBezTo>
                    <a:pt x="17" y="26"/>
                    <a:pt x="17" y="26"/>
                    <a:pt x="17" y="26"/>
                  </a:cubicBezTo>
                  <a:cubicBezTo>
                    <a:pt x="14" y="26"/>
                    <a:pt x="14" y="26"/>
                    <a:pt x="14" y="26"/>
                  </a:cubicBezTo>
                  <a:cubicBezTo>
                    <a:pt x="15" y="23"/>
                    <a:pt x="15" y="23"/>
                    <a:pt x="15" y="23"/>
                  </a:cubicBezTo>
                  <a:cubicBezTo>
                    <a:pt x="13" y="25"/>
                    <a:pt x="11" y="26"/>
                    <a:pt x="8" y="26"/>
                  </a:cubicBezTo>
                  <a:cubicBezTo>
                    <a:pt x="3" y="26"/>
                    <a:pt x="0" y="23"/>
                    <a:pt x="0" y="18"/>
                  </a:cubicBezTo>
                  <a:cubicBezTo>
                    <a:pt x="0" y="12"/>
                    <a:pt x="4" y="7"/>
                    <a:pt x="10" y="7"/>
                  </a:cubicBezTo>
                  <a:cubicBezTo>
                    <a:pt x="14" y="7"/>
                    <a:pt x="16" y="8"/>
                    <a:pt x="17" y="10"/>
                  </a:cubicBezTo>
                  <a:cubicBezTo>
                    <a:pt x="19" y="0"/>
                    <a:pt x="19" y="0"/>
                    <a:pt x="19" y="0"/>
                  </a:cubicBezTo>
                  <a:lnTo>
                    <a:pt x="22" y="0"/>
                  </a:lnTo>
                  <a:close/>
                  <a:moveTo>
                    <a:pt x="16" y="15"/>
                  </a:moveTo>
                  <a:cubicBezTo>
                    <a:pt x="16" y="12"/>
                    <a:pt x="14" y="10"/>
                    <a:pt x="11" y="10"/>
                  </a:cubicBezTo>
                  <a:cubicBezTo>
                    <a:pt x="6" y="10"/>
                    <a:pt x="3" y="13"/>
                    <a:pt x="3" y="18"/>
                  </a:cubicBezTo>
                  <a:cubicBezTo>
                    <a:pt x="3" y="21"/>
                    <a:pt x="5" y="23"/>
                    <a:pt x="9" y="23"/>
                  </a:cubicBezTo>
                  <a:cubicBezTo>
                    <a:pt x="13" y="23"/>
                    <a:pt x="16" y="20"/>
                    <a:pt x="16" y="15"/>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77" name="Freeform 59"/>
            <p:cNvSpPr>
              <a:spLocks noEditPoints="1"/>
            </p:cNvSpPr>
            <p:nvPr/>
          </p:nvSpPr>
          <p:spPr bwMode="auto">
            <a:xfrm>
              <a:off x="2725" y="2868"/>
              <a:ext cx="19" cy="64"/>
            </a:xfrm>
            <a:custGeom>
              <a:avLst/>
              <a:gdLst>
                <a:gd name="T0" fmla="*/ 3 w 8"/>
                <a:gd name="T1" fmla="*/ 8 h 27"/>
                <a:gd name="T2" fmla="*/ 7 w 8"/>
                <a:gd name="T3" fmla="*/ 8 h 27"/>
                <a:gd name="T4" fmla="*/ 3 w 8"/>
                <a:gd name="T5" fmla="*/ 27 h 27"/>
                <a:gd name="T6" fmla="*/ 0 w 8"/>
                <a:gd name="T7" fmla="*/ 27 h 27"/>
                <a:gd name="T8" fmla="*/ 3 w 8"/>
                <a:gd name="T9" fmla="*/ 8 h 27"/>
                <a:gd name="T10" fmla="*/ 4 w 8"/>
                <a:gd name="T11" fmla="*/ 3 h 27"/>
                <a:gd name="T12" fmla="*/ 6 w 8"/>
                <a:gd name="T13" fmla="*/ 0 h 27"/>
                <a:gd name="T14" fmla="*/ 8 w 8"/>
                <a:gd name="T15" fmla="*/ 2 h 27"/>
                <a:gd name="T16" fmla="*/ 6 w 8"/>
                <a:gd name="T17" fmla="*/ 5 h 27"/>
                <a:gd name="T18" fmla="*/ 4 w 8"/>
                <a:gd name="T19" fmla="*/ 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27">
                  <a:moveTo>
                    <a:pt x="3" y="8"/>
                  </a:moveTo>
                  <a:cubicBezTo>
                    <a:pt x="7" y="8"/>
                    <a:pt x="7" y="8"/>
                    <a:pt x="7" y="8"/>
                  </a:cubicBezTo>
                  <a:cubicBezTo>
                    <a:pt x="3" y="27"/>
                    <a:pt x="3" y="27"/>
                    <a:pt x="3" y="27"/>
                  </a:cubicBezTo>
                  <a:cubicBezTo>
                    <a:pt x="0" y="27"/>
                    <a:pt x="0" y="27"/>
                    <a:pt x="0" y="27"/>
                  </a:cubicBezTo>
                  <a:lnTo>
                    <a:pt x="3" y="8"/>
                  </a:lnTo>
                  <a:close/>
                  <a:moveTo>
                    <a:pt x="4" y="3"/>
                  </a:moveTo>
                  <a:cubicBezTo>
                    <a:pt x="4" y="2"/>
                    <a:pt x="5" y="0"/>
                    <a:pt x="6" y="0"/>
                  </a:cubicBezTo>
                  <a:cubicBezTo>
                    <a:pt x="7" y="0"/>
                    <a:pt x="8" y="1"/>
                    <a:pt x="8" y="2"/>
                  </a:cubicBezTo>
                  <a:cubicBezTo>
                    <a:pt x="8" y="4"/>
                    <a:pt x="7" y="5"/>
                    <a:pt x="6" y="5"/>
                  </a:cubicBezTo>
                  <a:cubicBezTo>
                    <a:pt x="5" y="5"/>
                    <a:pt x="4" y="4"/>
                    <a:pt x="4" y="3"/>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78" name="Freeform 60"/>
            <p:cNvSpPr/>
            <p:nvPr/>
          </p:nvSpPr>
          <p:spPr bwMode="auto">
            <a:xfrm>
              <a:off x="2746" y="2887"/>
              <a:ext cx="48" cy="45"/>
            </a:xfrm>
            <a:custGeom>
              <a:avLst/>
              <a:gdLst>
                <a:gd name="T0" fmla="*/ 20 w 20"/>
                <a:gd name="T1" fmla="*/ 6 h 19"/>
                <a:gd name="T2" fmla="*/ 20 w 20"/>
                <a:gd name="T3" fmla="*/ 8 h 19"/>
                <a:gd name="T4" fmla="*/ 18 w 20"/>
                <a:gd name="T5" fmla="*/ 19 h 19"/>
                <a:gd name="T6" fmla="*/ 14 w 20"/>
                <a:gd name="T7" fmla="*/ 19 h 19"/>
                <a:gd name="T8" fmla="*/ 16 w 20"/>
                <a:gd name="T9" fmla="*/ 8 h 19"/>
                <a:gd name="T10" fmla="*/ 16 w 20"/>
                <a:gd name="T11" fmla="*/ 7 h 19"/>
                <a:gd name="T12" fmla="*/ 12 w 20"/>
                <a:gd name="T13" fmla="*/ 3 h 19"/>
                <a:gd name="T14" fmla="*/ 5 w 20"/>
                <a:gd name="T15" fmla="*/ 9 h 19"/>
                <a:gd name="T16" fmla="*/ 4 w 20"/>
                <a:gd name="T17" fmla="*/ 19 h 19"/>
                <a:gd name="T18" fmla="*/ 0 w 20"/>
                <a:gd name="T19" fmla="*/ 19 h 19"/>
                <a:gd name="T20" fmla="*/ 4 w 20"/>
                <a:gd name="T21" fmla="*/ 0 h 19"/>
                <a:gd name="T22" fmla="*/ 7 w 20"/>
                <a:gd name="T23" fmla="*/ 0 h 19"/>
                <a:gd name="T24" fmla="*/ 7 w 20"/>
                <a:gd name="T25" fmla="*/ 3 h 19"/>
                <a:gd name="T26" fmla="*/ 13 w 20"/>
                <a:gd name="T27" fmla="*/ 0 h 19"/>
                <a:gd name="T28" fmla="*/ 20 w 20"/>
                <a:gd name="T2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19">
                  <a:moveTo>
                    <a:pt x="20" y="6"/>
                  </a:moveTo>
                  <a:cubicBezTo>
                    <a:pt x="20" y="7"/>
                    <a:pt x="20" y="8"/>
                    <a:pt x="20" y="8"/>
                  </a:cubicBezTo>
                  <a:cubicBezTo>
                    <a:pt x="18" y="19"/>
                    <a:pt x="18" y="19"/>
                    <a:pt x="18" y="19"/>
                  </a:cubicBezTo>
                  <a:cubicBezTo>
                    <a:pt x="14" y="19"/>
                    <a:pt x="14" y="19"/>
                    <a:pt x="14" y="19"/>
                  </a:cubicBezTo>
                  <a:cubicBezTo>
                    <a:pt x="16" y="8"/>
                    <a:pt x="16" y="8"/>
                    <a:pt x="16" y="8"/>
                  </a:cubicBezTo>
                  <a:cubicBezTo>
                    <a:pt x="16" y="8"/>
                    <a:pt x="16" y="7"/>
                    <a:pt x="16" y="7"/>
                  </a:cubicBezTo>
                  <a:cubicBezTo>
                    <a:pt x="16" y="4"/>
                    <a:pt x="15" y="3"/>
                    <a:pt x="12" y="3"/>
                  </a:cubicBezTo>
                  <a:cubicBezTo>
                    <a:pt x="9" y="3"/>
                    <a:pt x="6" y="5"/>
                    <a:pt x="5" y="9"/>
                  </a:cubicBezTo>
                  <a:cubicBezTo>
                    <a:pt x="4" y="19"/>
                    <a:pt x="4" y="19"/>
                    <a:pt x="4" y="19"/>
                  </a:cubicBezTo>
                  <a:cubicBezTo>
                    <a:pt x="0" y="19"/>
                    <a:pt x="0" y="19"/>
                    <a:pt x="0" y="19"/>
                  </a:cubicBezTo>
                  <a:cubicBezTo>
                    <a:pt x="4" y="0"/>
                    <a:pt x="4" y="0"/>
                    <a:pt x="4" y="0"/>
                  </a:cubicBezTo>
                  <a:cubicBezTo>
                    <a:pt x="7" y="0"/>
                    <a:pt x="7" y="0"/>
                    <a:pt x="7" y="0"/>
                  </a:cubicBezTo>
                  <a:cubicBezTo>
                    <a:pt x="7" y="3"/>
                    <a:pt x="7" y="3"/>
                    <a:pt x="7" y="3"/>
                  </a:cubicBezTo>
                  <a:cubicBezTo>
                    <a:pt x="8" y="1"/>
                    <a:pt x="11" y="0"/>
                    <a:pt x="13" y="0"/>
                  </a:cubicBezTo>
                  <a:cubicBezTo>
                    <a:pt x="17" y="0"/>
                    <a:pt x="20" y="2"/>
                    <a:pt x="20" y="6"/>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79" name="Freeform 61"/>
            <p:cNvSpPr>
              <a:spLocks noEditPoints="1"/>
            </p:cNvSpPr>
            <p:nvPr/>
          </p:nvSpPr>
          <p:spPr bwMode="auto">
            <a:xfrm>
              <a:off x="2801" y="2887"/>
              <a:ext cx="52" cy="61"/>
            </a:xfrm>
            <a:custGeom>
              <a:avLst/>
              <a:gdLst>
                <a:gd name="T0" fmla="*/ 22 w 22"/>
                <a:gd name="T1" fmla="*/ 0 h 26"/>
                <a:gd name="T2" fmla="*/ 19 w 22"/>
                <a:gd name="T3" fmla="*/ 16 h 26"/>
                <a:gd name="T4" fmla="*/ 8 w 22"/>
                <a:gd name="T5" fmla="*/ 26 h 26"/>
                <a:gd name="T6" fmla="*/ 0 w 22"/>
                <a:gd name="T7" fmla="*/ 23 h 26"/>
                <a:gd name="T8" fmla="*/ 1 w 22"/>
                <a:gd name="T9" fmla="*/ 20 h 26"/>
                <a:gd name="T10" fmla="*/ 8 w 22"/>
                <a:gd name="T11" fmla="*/ 23 h 26"/>
                <a:gd name="T12" fmla="*/ 15 w 22"/>
                <a:gd name="T13" fmla="*/ 17 h 26"/>
                <a:gd name="T14" fmla="*/ 16 w 22"/>
                <a:gd name="T15" fmla="*/ 15 h 26"/>
                <a:gd name="T16" fmla="*/ 9 w 22"/>
                <a:gd name="T17" fmla="*/ 18 h 26"/>
                <a:gd name="T18" fmla="*/ 1 w 22"/>
                <a:gd name="T19" fmla="*/ 10 h 26"/>
                <a:gd name="T20" fmla="*/ 11 w 22"/>
                <a:gd name="T21" fmla="*/ 0 h 26"/>
                <a:gd name="T22" fmla="*/ 18 w 22"/>
                <a:gd name="T23" fmla="*/ 4 h 26"/>
                <a:gd name="T24" fmla="*/ 19 w 22"/>
                <a:gd name="T25" fmla="*/ 0 h 26"/>
                <a:gd name="T26" fmla="*/ 22 w 22"/>
                <a:gd name="T27" fmla="*/ 0 h 26"/>
                <a:gd name="T28" fmla="*/ 17 w 22"/>
                <a:gd name="T29" fmla="*/ 8 h 26"/>
                <a:gd name="T30" fmla="*/ 11 w 22"/>
                <a:gd name="T31" fmla="*/ 3 h 26"/>
                <a:gd name="T32" fmla="*/ 4 w 22"/>
                <a:gd name="T33" fmla="*/ 10 h 26"/>
                <a:gd name="T34" fmla="*/ 10 w 22"/>
                <a:gd name="T35" fmla="*/ 15 h 26"/>
                <a:gd name="T36" fmla="*/ 17 w 22"/>
                <a:gd name="T37"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 h="26">
                  <a:moveTo>
                    <a:pt x="22" y="0"/>
                  </a:moveTo>
                  <a:cubicBezTo>
                    <a:pt x="19" y="16"/>
                    <a:pt x="19" y="16"/>
                    <a:pt x="19" y="16"/>
                  </a:cubicBezTo>
                  <a:cubicBezTo>
                    <a:pt x="18" y="23"/>
                    <a:pt x="14" y="26"/>
                    <a:pt x="8" y="26"/>
                  </a:cubicBezTo>
                  <a:cubicBezTo>
                    <a:pt x="4" y="26"/>
                    <a:pt x="1" y="25"/>
                    <a:pt x="0" y="23"/>
                  </a:cubicBezTo>
                  <a:cubicBezTo>
                    <a:pt x="1" y="20"/>
                    <a:pt x="1" y="20"/>
                    <a:pt x="1" y="20"/>
                  </a:cubicBezTo>
                  <a:cubicBezTo>
                    <a:pt x="3" y="22"/>
                    <a:pt x="5" y="23"/>
                    <a:pt x="8" y="23"/>
                  </a:cubicBezTo>
                  <a:cubicBezTo>
                    <a:pt x="12" y="23"/>
                    <a:pt x="15" y="21"/>
                    <a:pt x="15" y="17"/>
                  </a:cubicBezTo>
                  <a:cubicBezTo>
                    <a:pt x="16" y="15"/>
                    <a:pt x="16" y="15"/>
                    <a:pt x="16" y="15"/>
                  </a:cubicBezTo>
                  <a:cubicBezTo>
                    <a:pt x="14" y="17"/>
                    <a:pt x="12" y="18"/>
                    <a:pt x="9" y="18"/>
                  </a:cubicBezTo>
                  <a:cubicBezTo>
                    <a:pt x="4" y="18"/>
                    <a:pt x="1" y="15"/>
                    <a:pt x="1" y="10"/>
                  </a:cubicBezTo>
                  <a:cubicBezTo>
                    <a:pt x="1" y="5"/>
                    <a:pt x="5" y="0"/>
                    <a:pt x="11" y="0"/>
                  </a:cubicBezTo>
                  <a:cubicBezTo>
                    <a:pt x="14" y="0"/>
                    <a:pt x="17" y="1"/>
                    <a:pt x="18" y="4"/>
                  </a:cubicBezTo>
                  <a:cubicBezTo>
                    <a:pt x="19" y="0"/>
                    <a:pt x="19" y="0"/>
                    <a:pt x="19" y="0"/>
                  </a:cubicBezTo>
                  <a:lnTo>
                    <a:pt x="22" y="0"/>
                  </a:lnTo>
                  <a:close/>
                  <a:moveTo>
                    <a:pt x="17" y="8"/>
                  </a:moveTo>
                  <a:cubicBezTo>
                    <a:pt x="17" y="5"/>
                    <a:pt x="15" y="3"/>
                    <a:pt x="11" y="3"/>
                  </a:cubicBezTo>
                  <a:cubicBezTo>
                    <a:pt x="7" y="3"/>
                    <a:pt x="4" y="6"/>
                    <a:pt x="4" y="10"/>
                  </a:cubicBezTo>
                  <a:cubicBezTo>
                    <a:pt x="4" y="13"/>
                    <a:pt x="6" y="15"/>
                    <a:pt x="10" y="15"/>
                  </a:cubicBezTo>
                  <a:cubicBezTo>
                    <a:pt x="14" y="15"/>
                    <a:pt x="17" y="12"/>
                    <a:pt x="17" y="8"/>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80" name="Freeform 62"/>
            <p:cNvSpPr/>
            <p:nvPr/>
          </p:nvSpPr>
          <p:spPr bwMode="auto">
            <a:xfrm>
              <a:off x="2879" y="2920"/>
              <a:ext cx="10" cy="12"/>
            </a:xfrm>
            <a:custGeom>
              <a:avLst/>
              <a:gdLst>
                <a:gd name="T0" fmla="*/ 0 w 4"/>
                <a:gd name="T1" fmla="*/ 3 h 5"/>
                <a:gd name="T2" fmla="*/ 2 w 4"/>
                <a:gd name="T3" fmla="*/ 0 h 5"/>
                <a:gd name="T4" fmla="*/ 4 w 4"/>
                <a:gd name="T5" fmla="*/ 2 h 5"/>
                <a:gd name="T6" fmla="*/ 2 w 4"/>
                <a:gd name="T7" fmla="*/ 5 h 5"/>
                <a:gd name="T8" fmla="*/ 0 w 4"/>
                <a:gd name="T9" fmla="*/ 3 h 5"/>
              </a:gdLst>
              <a:ahLst/>
              <a:cxnLst>
                <a:cxn ang="0">
                  <a:pos x="T0" y="T1"/>
                </a:cxn>
                <a:cxn ang="0">
                  <a:pos x="T2" y="T3"/>
                </a:cxn>
                <a:cxn ang="0">
                  <a:pos x="T4" y="T5"/>
                </a:cxn>
                <a:cxn ang="0">
                  <a:pos x="T6" y="T7"/>
                </a:cxn>
                <a:cxn ang="0">
                  <a:pos x="T8" y="T9"/>
                </a:cxn>
              </a:cxnLst>
              <a:rect l="0" t="0" r="r" b="b"/>
              <a:pathLst>
                <a:path w="4" h="5">
                  <a:moveTo>
                    <a:pt x="0" y="3"/>
                  </a:moveTo>
                  <a:cubicBezTo>
                    <a:pt x="0" y="1"/>
                    <a:pt x="1" y="0"/>
                    <a:pt x="2" y="0"/>
                  </a:cubicBezTo>
                  <a:cubicBezTo>
                    <a:pt x="3" y="0"/>
                    <a:pt x="4" y="1"/>
                    <a:pt x="4" y="2"/>
                  </a:cubicBezTo>
                  <a:cubicBezTo>
                    <a:pt x="4" y="4"/>
                    <a:pt x="3" y="5"/>
                    <a:pt x="2" y="5"/>
                  </a:cubicBezTo>
                  <a:cubicBezTo>
                    <a:pt x="1" y="5"/>
                    <a:pt x="0" y="4"/>
                    <a:pt x="0" y="3"/>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81" name="Freeform 63"/>
            <p:cNvSpPr/>
            <p:nvPr/>
          </p:nvSpPr>
          <p:spPr bwMode="auto">
            <a:xfrm>
              <a:off x="2898" y="2920"/>
              <a:ext cx="10" cy="12"/>
            </a:xfrm>
            <a:custGeom>
              <a:avLst/>
              <a:gdLst>
                <a:gd name="T0" fmla="*/ 0 w 4"/>
                <a:gd name="T1" fmla="*/ 3 h 5"/>
                <a:gd name="T2" fmla="*/ 2 w 4"/>
                <a:gd name="T3" fmla="*/ 0 h 5"/>
                <a:gd name="T4" fmla="*/ 4 w 4"/>
                <a:gd name="T5" fmla="*/ 2 h 5"/>
                <a:gd name="T6" fmla="*/ 2 w 4"/>
                <a:gd name="T7" fmla="*/ 5 h 5"/>
                <a:gd name="T8" fmla="*/ 0 w 4"/>
                <a:gd name="T9" fmla="*/ 3 h 5"/>
              </a:gdLst>
              <a:ahLst/>
              <a:cxnLst>
                <a:cxn ang="0">
                  <a:pos x="T0" y="T1"/>
                </a:cxn>
                <a:cxn ang="0">
                  <a:pos x="T2" y="T3"/>
                </a:cxn>
                <a:cxn ang="0">
                  <a:pos x="T4" y="T5"/>
                </a:cxn>
                <a:cxn ang="0">
                  <a:pos x="T6" y="T7"/>
                </a:cxn>
                <a:cxn ang="0">
                  <a:pos x="T8" y="T9"/>
                </a:cxn>
              </a:cxnLst>
              <a:rect l="0" t="0" r="r" b="b"/>
              <a:pathLst>
                <a:path w="4" h="5">
                  <a:moveTo>
                    <a:pt x="0" y="3"/>
                  </a:moveTo>
                  <a:cubicBezTo>
                    <a:pt x="0" y="1"/>
                    <a:pt x="1" y="0"/>
                    <a:pt x="2" y="0"/>
                  </a:cubicBezTo>
                  <a:cubicBezTo>
                    <a:pt x="3" y="0"/>
                    <a:pt x="4" y="1"/>
                    <a:pt x="4" y="2"/>
                  </a:cubicBezTo>
                  <a:cubicBezTo>
                    <a:pt x="4" y="4"/>
                    <a:pt x="3" y="5"/>
                    <a:pt x="2" y="5"/>
                  </a:cubicBezTo>
                  <a:cubicBezTo>
                    <a:pt x="1" y="5"/>
                    <a:pt x="0" y="4"/>
                    <a:pt x="0" y="3"/>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82" name="Freeform 64"/>
            <p:cNvSpPr/>
            <p:nvPr/>
          </p:nvSpPr>
          <p:spPr bwMode="auto">
            <a:xfrm>
              <a:off x="2915" y="2920"/>
              <a:ext cx="12" cy="12"/>
            </a:xfrm>
            <a:custGeom>
              <a:avLst/>
              <a:gdLst>
                <a:gd name="T0" fmla="*/ 0 w 5"/>
                <a:gd name="T1" fmla="*/ 3 h 5"/>
                <a:gd name="T2" fmla="*/ 3 w 5"/>
                <a:gd name="T3" fmla="*/ 0 h 5"/>
                <a:gd name="T4" fmla="*/ 5 w 5"/>
                <a:gd name="T5" fmla="*/ 2 h 5"/>
                <a:gd name="T6" fmla="*/ 3 w 5"/>
                <a:gd name="T7" fmla="*/ 5 h 5"/>
                <a:gd name="T8" fmla="*/ 0 w 5"/>
                <a:gd name="T9" fmla="*/ 3 h 5"/>
              </a:gdLst>
              <a:ahLst/>
              <a:cxnLst>
                <a:cxn ang="0">
                  <a:pos x="T0" y="T1"/>
                </a:cxn>
                <a:cxn ang="0">
                  <a:pos x="T2" y="T3"/>
                </a:cxn>
                <a:cxn ang="0">
                  <a:pos x="T4" y="T5"/>
                </a:cxn>
                <a:cxn ang="0">
                  <a:pos x="T6" y="T7"/>
                </a:cxn>
                <a:cxn ang="0">
                  <a:pos x="T8" y="T9"/>
                </a:cxn>
              </a:cxnLst>
              <a:rect l="0" t="0" r="r" b="b"/>
              <a:pathLst>
                <a:path w="5" h="5">
                  <a:moveTo>
                    <a:pt x="0" y="3"/>
                  </a:moveTo>
                  <a:cubicBezTo>
                    <a:pt x="0" y="1"/>
                    <a:pt x="2" y="0"/>
                    <a:pt x="3" y="0"/>
                  </a:cubicBezTo>
                  <a:cubicBezTo>
                    <a:pt x="4" y="0"/>
                    <a:pt x="5" y="1"/>
                    <a:pt x="5" y="2"/>
                  </a:cubicBezTo>
                  <a:cubicBezTo>
                    <a:pt x="5" y="4"/>
                    <a:pt x="4" y="5"/>
                    <a:pt x="3" y="5"/>
                  </a:cubicBezTo>
                  <a:cubicBezTo>
                    <a:pt x="1" y="5"/>
                    <a:pt x="0" y="4"/>
                    <a:pt x="0" y="3"/>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83" name="Oval 65"/>
            <p:cNvSpPr>
              <a:spLocks noChangeArrowheads="1"/>
            </p:cNvSpPr>
            <p:nvPr/>
          </p:nvSpPr>
          <p:spPr bwMode="auto">
            <a:xfrm>
              <a:off x="1259" y="1484"/>
              <a:ext cx="52" cy="52"/>
            </a:xfrm>
            <a:prstGeom prst="ellipse">
              <a:avLst/>
            </a:pr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84" name="Oval 66"/>
            <p:cNvSpPr>
              <a:spLocks noChangeArrowheads="1"/>
            </p:cNvSpPr>
            <p:nvPr/>
          </p:nvSpPr>
          <p:spPr bwMode="auto">
            <a:xfrm>
              <a:off x="1370" y="1484"/>
              <a:ext cx="52" cy="52"/>
            </a:xfrm>
            <a:prstGeom prst="ellipse">
              <a:avLst/>
            </a:pr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85" name="Oval 67"/>
            <p:cNvSpPr>
              <a:spLocks noChangeArrowheads="1"/>
            </p:cNvSpPr>
            <p:nvPr/>
          </p:nvSpPr>
          <p:spPr bwMode="auto">
            <a:xfrm>
              <a:off x="1479" y="1484"/>
              <a:ext cx="52" cy="52"/>
            </a:xfrm>
            <a:prstGeom prst="ellipse">
              <a:avLst/>
            </a:pr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86" name="Oval 68"/>
            <p:cNvSpPr>
              <a:spLocks noChangeArrowheads="1"/>
            </p:cNvSpPr>
            <p:nvPr/>
          </p:nvSpPr>
          <p:spPr bwMode="auto">
            <a:xfrm>
              <a:off x="3126" y="1149"/>
              <a:ext cx="2494" cy="2493"/>
            </a:xfrm>
            <a:prstGeom prst="ellipse">
              <a:avLst/>
            </a:prstGeom>
            <a:solidFill>
              <a:srgbClr val="F5F5F5"/>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87" name="Freeform 69"/>
            <p:cNvSpPr/>
            <p:nvPr/>
          </p:nvSpPr>
          <p:spPr bwMode="auto">
            <a:xfrm>
              <a:off x="3124" y="1142"/>
              <a:ext cx="2496" cy="2507"/>
            </a:xfrm>
            <a:custGeom>
              <a:avLst/>
              <a:gdLst>
                <a:gd name="T0" fmla="*/ 1051 w 1052"/>
                <a:gd name="T1" fmla="*/ 519 h 1056"/>
                <a:gd name="T2" fmla="*/ 1050 w 1052"/>
                <a:gd name="T3" fmla="*/ 494 h 1056"/>
                <a:gd name="T4" fmla="*/ 1046 w 1052"/>
                <a:gd name="T5" fmla="*/ 454 h 1056"/>
                <a:gd name="T6" fmla="*/ 1014 w 1052"/>
                <a:gd name="T7" fmla="*/ 334 h 1056"/>
                <a:gd name="T8" fmla="*/ 844 w 1052"/>
                <a:gd name="T9" fmla="*/ 110 h 1056"/>
                <a:gd name="T10" fmla="*/ 623 w 1052"/>
                <a:gd name="T11" fmla="*/ 12 h 1056"/>
                <a:gd name="T12" fmla="*/ 418 w 1052"/>
                <a:gd name="T13" fmla="*/ 15 h 1056"/>
                <a:gd name="T14" fmla="*/ 279 w 1052"/>
                <a:gd name="T15" fmla="*/ 65 h 1056"/>
                <a:gd name="T16" fmla="*/ 156 w 1052"/>
                <a:gd name="T17" fmla="*/ 157 h 1056"/>
                <a:gd name="T18" fmla="*/ 61 w 1052"/>
                <a:gd name="T19" fmla="*/ 286 h 1056"/>
                <a:gd name="T20" fmla="*/ 43 w 1052"/>
                <a:gd name="T21" fmla="*/ 324 h 1056"/>
                <a:gd name="T22" fmla="*/ 9 w 1052"/>
                <a:gd name="T23" fmla="*/ 443 h 1056"/>
                <a:gd name="T24" fmla="*/ 9 w 1052"/>
                <a:gd name="T25" fmla="*/ 612 h 1056"/>
                <a:gd name="T26" fmla="*/ 32 w 1052"/>
                <a:gd name="T27" fmla="*/ 703 h 1056"/>
                <a:gd name="T28" fmla="*/ 36 w 1052"/>
                <a:gd name="T29" fmla="*/ 713 h 1056"/>
                <a:gd name="T30" fmla="*/ 52 w 1052"/>
                <a:gd name="T31" fmla="*/ 751 h 1056"/>
                <a:gd name="T32" fmla="*/ 104 w 1052"/>
                <a:gd name="T33" fmla="*/ 838 h 1056"/>
                <a:gd name="T34" fmla="*/ 215 w 1052"/>
                <a:gd name="T35" fmla="*/ 949 h 1056"/>
                <a:gd name="T36" fmla="*/ 348 w 1052"/>
                <a:gd name="T37" fmla="*/ 1021 h 1056"/>
                <a:gd name="T38" fmla="*/ 488 w 1052"/>
                <a:gd name="T39" fmla="*/ 1051 h 1056"/>
                <a:gd name="T40" fmla="*/ 744 w 1052"/>
                <a:gd name="T41" fmla="*/ 1005 h 1056"/>
                <a:gd name="T42" fmla="*/ 977 w 1052"/>
                <a:gd name="T43" fmla="*/ 796 h 1056"/>
                <a:gd name="T44" fmla="*/ 1035 w 1052"/>
                <a:gd name="T45" fmla="*/ 656 h 1056"/>
                <a:gd name="T46" fmla="*/ 1049 w 1052"/>
                <a:gd name="T47" fmla="*/ 580 h 1056"/>
                <a:gd name="T48" fmla="*/ 1051 w 1052"/>
                <a:gd name="T49" fmla="*/ 547 h 1056"/>
                <a:gd name="T50" fmla="*/ 1052 w 1052"/>
                <a:gd name="T51" fmla="*/ 528 h 1056"/>
                <a:gd name="T52" fmla="*/ 1051 w 1052"/>
                <a:gd name="T53" fmla="*/ 547 h 1056"/>
                <a:gd name="T54" fmla="*/ 1049 w 1052"/>
                <a:gd name="T55" fmla="*/ 580 h 1056"/>
                <a:gd name="T56" fmla="*/ 1036 w 1052"/>
                <a:gd name="T57" fmla="*/ 656 h 1056"/>
                <a:gd name="T58" fmla="*/ 978 w 1052"/>
                <a:gd name="T59" fmla="*/ 797 h 1056"/>
                <a:gd name="T60" fmla="*/ 745 w 1052"/>
                <a:gd name="T61" fmla="*/ 1007 h 1056"/>
                <a:gd name="T62" fmla="*/ 488 w 1052"/>
                <a:gd name="T63" fmla="*/ 1052 h 1056"/>
                <a:gd name="T64" fmla="*/ 347 w 1052"/>
                <a:gd name="T65" fmla="*/ 1023 h 1056"/>
                <a:gd name="T66" fmla="*/ 214 w 1052"/>
                <a:gd name="T67" fmla="*/ 951 h 1056"/>
                <a:gd name="T68" fmla="*/ 102 w 1052"/>
                <a:gd name="T69" fmla="*/ 839 h 1056"/>
                <a:gd name="T70" fmla="*/ 50 w 1052"/>
                <a:gd name="T71" fmla="*/ 752 h 1056"/>
                <a:gd name="T72" fmla="*/ 34 w 1052"/>
                <a:gd name="T73" fmla="*/ 714 h 1056"/>
                <a:gd name="T74" fmla="*/ 30 w 1052"/>
                <a:gd name="T75" fmla="*/ 704 h 1056"/>
                <a:gd name="T76" fmla="*/ 7 w 1052"/>
                <a:gd name="T77" fmla="*/ 612 h 1056"/>
                <a:gd name="T78" fmla="*/ 7 w 1052"/>
                <a:gd name="T79" fmla="*/ 443 h 1056"/>
                <a:gd name="T80" fmla="*/ 42 w 1052"/>
                <a:gd name="T81" fmla="*/ 323 h 1056"/>
                <a:gd name="T82" fmla="*/ 59 w 1052"/>
                <a:gd name="T83" fmla="*/ 285 h 1056"/>
                <a:gd name="T84" fmla="*/ 154 w 1052"/>
                <a:gd name="T85" fmla="*/ 156 h 1056"/>
                <a:gd name="T86" fmla="*/ 278 w 1052"/>
                <a:gd name="T87" fmla="*/ 64 h 1056"/>
                <a:gd name="T88" fmla="*/ 417 w 1052"/>
                <a:gd name="T89" fmla="*/ 13 h 1056"/>
                <a:gd name="T90" fmla="*/ 624 w 1052"/>
                <a:gd name="T91" fmla="*/ 11 h 1056"/>
                <a:gd name="T92" fmla="*/ 845 w 1052"/>
                <a:gd name="T93" fmla="*/ 109 h 1056"/>
                <a:gd name="T94" fmla="*/ 1015 w 1052"/>
                <a:gd name="T95" fmla="*/ 333 h 1056"/>
                <a:gd name="T96" fmla="*/ 1047 w 1052"/>
                <a:gd name="T97" fmla="*/ 454 h 1056"/>
                <a:gd name="T98" fmla="*/ 1051 w 1052"/>
                <a:gd name="T99" fmla="*/ 494 h 1056"/>
                <a:gd name="T100" fmla="*/ 1052 w 1052"/>
                <a:gd name="T101" fmla="*/ 519 h 1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52" h="1056">
                  <a:moveTo>
                    <a:pt x="1052" y="528"/>
                  </a:moveTo>
                  <a:cubicBezTo>
                    <a:pt x="1052" y="528"/>
                    <a:pt x="1052" y="525"/>
                    <a:pt x="1051" y="519"/>
                  </a:cubicBezTo>
                  <a:cubicBezTo>
                    <a:pt x="1051" y="516"/>
                    <a:pt x="1051" y="513"/>
                    <a:pt x="1051" y="509"/>
                  </a:cubicBezTo>
                  <a:cubicBezTo>
                    <a:pt x="1051" y="505"/>
                    <a:pt x="1051" y="500"/>
                    <a:pt x="1050" y="494"/>
                  </a:cubicBezTo>
                  <a:cubicBezTo>
                    <a:pt x="1050" y="489"/>
                    <a:pt x="1049" y="483"/>
                    <a:pt x="1049" y="476"/>
                  </a:cubicBezTo>
                  <a:cubicBezTo>
                    <a:pt x="1048" y="469"/>
                    <a:pt x="1047" y="462"/>
                    <a:pt x="1046" y="454"/>
                  </a:cubicBezTo>
                  <a:cubicBezTo>
                    <a:pt x="1044" y="438"/>
                    <a:pt x="1040" y="420"/>
                    <a:pt x="1035" y="400"/>
                  </a:cubicBezTo>
                  <a:cubicBezTo>
                    <a:pt x="1030" y="379"/>
                    <a:pt x="1024" y="357"/>
                    <a:pt x="1014" y="334"/>
                  </a:cubicBezTo>
                  <a:cubicBezTo>
                    <a:pt x="1004" y="310"/>
                    <a:pt x="993" y="285"/>
                    <a:pt x="977" y="260"/>
                  </a:cubicBezTo>
                  <a:cubicBezTo>
                    <a:pt x="947" y="209"/>
                    <a:pt x="903" y="156"/>
                    <a:pt x="844" y="110"/>
                  </a:cubicBezTo>
                  <a:cubicBezTo>
                    <a:pt x="815" y="88"/>
                    <a:pt x="781" y="67"/>
                    <a:pt x="744" y="51"/>
                  </a:cubicBezTo>
                  <a:cubicBezTo>
                    <a:pt x="707" y="34"/>
                    <a:pt x="666" y="20"/>
                    <a:pt x="623" y="12"/>
                  </a:cubicBezTo>
                  <a:cubicBezTo>
                    <a:pt x="580" y="4"/>
                    <a:pt x="535" y="1"/>
                    <a:pt x="488" y="5"/>
                  </a:cubicBezTo>
                  <a:cubicBezTo>
                    <a:pt x="465" y="6"/>
                    <a:pt x="441" y="10"/>
                    <a:pt x="418" y="15"/>
                  </a:cubicBezTo>
                  <a:cubicBezTo>
                    <a:pt x="394" y="20"/>
                    <a:pt x="371" y="27"/>
                    <a:pt x="348" y="35"/>
                  </a:cubicBezTo>
                  <a:cubicBezTo>
                    <a:pt x="325" y="43"/>
                    <a:pt x="302" y="53"/>
                    <a:pt x="279" y="65"/>
                  </a:cubicBezTo>
                  <a:cubicBezTo>
                    <a:pt x="257" y="77"/>
                    <a:pt x="236" y="91"/>
                    <a:pt x="215" y="106"/>
                  </a:cubicBezTo>
                  <a:cubicBezTo>
                    <a:pt x="194" y="122"/>
                    <a:pt x="174" y="139"/>
                    <a:pt x="156" y="157"/>
                  </a:cubicBezTo>
                  <a:cubicBezTo>
                    <a:pt x="137" y="176"/>
                    <a:pt x="120" y="196"/>
                    <a:pt x="104" y="218"/>
                  </a:cubicBezTo>
                  <a:cubicBezTo>
                    <a:pt x="88" y="239"/>
                    <a:pt x="74" y="262"/>
                    <a:pt x="61" y="286"/>
                  </a:cubicBezTo>
                  <a:cubicBezTo>
                    <a:pt x="58" y="293"/>
                    <a:pt x="55" y="298"/>
                    <a:pt x="52" y="305"/>
                  </a:cubicBezTo>
                  <a:cubicBezTo>
                    <a:pt x="49" y="311"/>
                    <a:pt x="46" y="317"/>
                    <a:pt x="43" y="324"/>
                  </a:cubicBezTo>
                  <a:cubicBezTo>
                    <a:pt x="38" y="336"/>
                    <a:pt x="33" y="349"/>
                    <a:pt x="29" y="362"/>
                  </a:cubicBezTo>
                  <a:cubicBezTo>
                    <a:pt x="20" y="389"/>
                    <a:pt x="13" y="416"/>
                    <a:pt x="9" y="443"/>
                  </a:cubicBezTo>
                  <a:cubicBezTo>
                    <a:pt x="5" y="471"/>
                    <a:pt x="2" y="499"/>
                    <a:pt x="2" y="528"/>
                  </a:cubicBezTo>
                  <a:cubicBezTo>
                    <a:pt x="2" y="556"/>
                    <a:pt x="5" y="584"/>
                    <a:pt x="9" y="612"/>
                  </a:cubicBezTo>
                  <a:cubicBezTo>
                    <a:pt x="13" y="640"/>
                    <a:pt x="20" y="667"/>
                    <a:pt x="29" y="693"/>
                  </a:cubicBezTo>
                  <a:cubicBezTo>
                    <a:pt x="32" y="703"/>
                    <a:pt x="32" y="703"/>
                    <a:pt x="32" y="703"/>
                  </a:cubicBezTo>
                  <a:cubicBezTo>
                    <a:pt x="34" y="708"/>
                    <a:pt x="34" y="708"/>
                    <a:pt x="34" y="708"/>
                  </a:cubicBezTo>
                  <a:cubicBezTo>
                    <a:pt x="36" y="713"/>
                    <a:pt x="36" y="713"/>
                    <a:pt x="36" y="713"/>
                  </a:cubicBezTo>
                  <a:cubicBezTo>
                    <a:pt x="38" y="719"/>
                    <a:pt x="41" y="726"/>
                    <a:pt x="43" y="732"/>
                  </a:cubicBezTo>
                  <a:cubicBezTo>
                    <a:pt x="46" y="738"/>
                    <a:pt x="49" y="745"/>
                    <a:pt x="52" y="751"/>
                  </a:cubicBezTo>
                  <a:cubicBezTo>
                    <a:pt x="55" y="757"/>
                    <a:pt x="58" y="763"/>
                    <a:pt x="61" y="769"/>
                  </a:cubicBezTo>
                  <a:cubicBezTo>
                    <a:pt x="74" y="793"/>
                    <a:pt x="88" y="816"/>
                    <a:pt x="104" y="838"/>
                  </a:cubicBezTo>
                  <a:cubicBezTo>
                    <a:pt x="120" y="860"/>
                    <a:pt x="137" y="880"/>
                    <a:pt x="156" y="898"/>
                  </a:cubicBezTo>
                  <a:cubicBezTo>
                    <a:pt x="174" y="917"/>
                    <a:pt x="194" y="934"/>
                    <a:pt x="215" y="949"/>
                  </a:cubicBezTo>
                  <a:cubicBezTo>
                    <a:pt x="236" y="965"/>
                    <a:pt x="257" y="978"/>
                    <a:pt x="279" y="990"/>
                  </a:cubicBezTo>
                  <a:cubicBezTo>
                    <a:pt x="302" y="1002"/>
                    <a:pt x="325" y="1012"/>
                    <a:pt x="348" y="1021"/>
                  </a:cubicBezTo>
                  <a:cubicBezTo>
                    <a:pt x="371" y="1029"/>
                    <a:pt x="394" y="1036"/>
                    <a:pt x="418" y="1041"/>
                  </a:cubicBezTo>
                  <a:cubicBezTo>
                    <a:pt x="441" y="1045"/>
                    <a:pt x="465" y="1049"/>
                    <a:pt x="488" y="1051"/>
                  </a:cubicBezTo>
                  <a:cubicBezTo>
                    <a:pt x="535" y="1054"/>
                    <a:pt x="580" y="1051"/>
                    <a:pt x="623" y="1043"/>
                  </a:cubicBezTo>
                  <a:cubicBezTo>
                    <a:pt x="666" y="1035"/>
                    <a:pt x="707" y="1022"/>
                    <a:pt x="744" y="1005"/>
                  </a:cubicBezTo>
                  <a:cubicBezTo>
                    <a:pt x="781" y="988"/>
                    <a:pt x="815" y="968"/>
                    <a:pt x="844" y="945"/>
                  </a:cubicBezTo>
                  <a:cubicBezTo>
                    <a:pt x="904" y="900"/>
                    <a:pt x="947" y="847"/>
                    <a:pt x="977" y="796"/>
                  </a:cubicBezTo>
                  <a:cubicBezTo>
                    <a:pt x="993" y="771"/>
                    <a:pt x="1004" y="746"/>
                    <a:pt x="1014" y="722"/>
                  </a:cubicBezTo>
                  <a:cubicBezTo>
                    <a:pt x="1024" y="699"/>
                    <a:pt x="1030" y="676"/>
                    <a:pt x="1035" y="656"/>
                  </a:cubicBezTo>
                  <a:cubicBezTo>
                    <a:pt x="1040" y="636"/>
                    <a:pt x="1044" y="618"/>
                    <a:pt x="1046" y="602"/>
                  </a:cubicBezTo>
                  <a:cubicBezTo>
                    <a:pt x="1047" y="594"/>
                    <a:pt x="1048" y="586"/>
                    <a:pt x="1049" y="580"/>
                  </a:cubicBezTo>
                  <a:cubicBezTo>
                    <a:pt x="1049" y="573"/>
                    <a:pt x="1050" y="567"/>
                    <a:pt x="1050" y="561"/>
                  </a:cubicBezTo>
                  <a:cubicBezTo>
                    <a:pt x="1051" y="556"/>
                    <a:pt x="1051" y="551"/>
                    <a:pt x="1051" y="547"/>
                  </a:cubicBezTo>
                  <a:cubicBezTo>
                    <a:pt x="1051" y="543"/>
                    <a:pt x="1051" y="539"/>
                    <a:pt x="1051" y="536"/>
                  </a:cubicBezTo>
                  <a:cubicBezTo>
                    <a:pt x="1052" y="531"/>
                    <a:pt x="1052" y="528"/>
                    <a:pt x="1052" y="528"/>
                  </a:cubicBezTo>
                  <a:cubicBezTo>
                    <a:pt x="1052" y="528"/>
                    <a:pt x="1052" y="531"/>
                    <a:pt x="1052" y="536"/>
                  </a:cubicBezTo>
                  <a:cubicBezTo>
                    <a:pt x="1052" y="539"/>
                    <a:pt x="1051" y="543"/>
                    <a:pt x="1051" y="547"/>
                  </a:cubicBezTo>
                  <a:cubicBezTo>
                    <a:pt x="1051" y="551"/>
                    <a:pt x="1051" y="556"/>
                    <a:pt x="1051" y="561"/>
                  </a:cubicBezTo>
                  <a:cubicBezTo>
                    <a:pt x="1050" y="567"/>
                    <a:pt x="1050" y="573"/>
                    <a:pt x="1049" y="580"/>
                  </a:cubicBezTo>
                  <a:cubicBezTo>
                    <a:pt x="1049" y="586"/>
                    <a:pt x="1048" y="594"/>
                    <a:pt x="1047" y="602"/>
                  </a:cubicBezTo>
                  <a:cubicBezTo>
                    <a:pt x="1045" y="618"/>
                    <a:pt x="1041" y="636"/>
                    <a:pt x="1036" y="656"/>
                  </a:cubicBezTo>
                  <a:cubicBezTo>
                    <a:pt x="1031" y="676"/>
                    <a:pt x="1025" y="699"/>
                    <a:pt x="1015" y="722"/>
                  </a:cubicBezTo>
                  <a:cubicBezTo>
                    <a:pt x="1005" y="746"/>
                    <a:pt x="994" y="771"/>
                    <a:pt x="978" y="797"/>
                  </a:cubicBezTo>
                  <a:cubicBezTo>
                    <a:pt x="948" y="848"/>
                    <a:pt x="905" y="901"/>
                    <a:pt x="845" y="946"/>
                  </a:cubicBezTo>
                  <a:cubicBezTo>
                    <a:pt x="815" y="969"/>
                    <a:pt x="782" y="990"/>
                    <a:pt x="745" y="1007"/>
                  </a:cubicBezTo>
                  <a:cubicBezTo>
                    <a:pt x="707" y="1023"/>
                    <a:pt x="667" y="1037"/>
                    <a:pt x="624" y="1045"/>
                  </a:cubicBezTo>
                  <a:cubicBezTo>
                    <a:pt x="580" y="1053"/>
                    <a:pt x="535" y="1056"/>
                    <a:pt x="488" y="1052"/>
                  </a:cubicBezTo>
                  <a:cubicBezTo>
                    <a:pt x="465" y="1051"/>
                    <a:pt x="441" y="1047"/>
                    <a:pt x="417" y="1043"/>
                  </a:cubicBezTo>
                  <a:cubicBezTo>
                    <a:pt x="394" y="1038"/>
                    <a:pt x="370" y="1031"/>
                    <a:pt x="347" y="1023"/>
                  </a:cubicBezTo>
                  <a:cubicBezTo>
                    <a:pt x="324" y="1014"/>
                    <a:pt x="301" y="1004"/>
                    <a:pt x="278" y="992"/>
                  </a:cubicBezTo>
                  <a:cubicBezTo>
                    <a:pt x="256" y="980"/>
                    <a:pt x="234" y="966"/>
                    <a:pt x="214" y="951"/>
                  </a:cubicBezTo>
                  <a:cubicBezTo>
                    <a:pt x="193" y="935"/>
                    <a:pt x="173" y="918"/>
                    <a:pt x="154" y="900"/>
                  </a:cubicBezTo>
                  <a:cubicBezTo>
                    <a:pt x="136" y="881"/>
                    <a:pt x="118" y="861"/>
                    <a:pt x="102" y="839"/>
                  </a:cubicBezTo>
                  <a:cubicBezTo>
                    <a:pt x="86" y="818"/>
                    <a:pt x="72" y="794"/>
                    <a:pt x="59" y="770"/>
                  </a:cubicBezTo>
                  <a:cubicBezTo>
                    <a:pt x="56" y="764"/>
                    <a:pt x="53" y="758"/>
                    <a:pt x="50" y="752"/>
                  </a:cubicBezTo>
                  <a:cubicBezTo>
                    <a:pt x="47" y="745"/>
                    <a:pt x="44" y="739"/>
                    <a:pt x="42" y="733"/>
                  </a:cubicBezTo>
                  <a:cubicBezTo>
                    <a:pt x="39" y="726"/>
                    <a:pt x="36" y="720"/>
                    <a:pt x="34" y="714"/>
                  </a:cubicBezTo>
                  <a:cubicBezTo>
                    <a:pt x="32" y="709"/>
                    <a:pt x="32" y="709"/>
                    <a:pt x="32" y="709"/>
                  </a:cubicBezTo>
                  <a:cubicBezTo>
                    <a:pt x="30" y="704"/>
                    <a:pt x="30" y="704"/>
                    <a:pt x="30" y="704"/>
                  </a:cubicBezTo>
                  <a:cubicBezTo>
                    <a:pt x="27" y="694"/>
                    <a:pt x="27" y="694"/>
                    <a:pt x="27" y="694"/>
                  </a:cubicBezTo>
                  <a:cubicBezTo>
                    <a:pt x="18" y="668"/>
                    <a:pt x="11" y="640"/>
                    <a:pt x="7" y="612"/>
                  </a:cubicBezTo>
                  <a:cubicBezTo>
                    <a:pt x="3" y="585"/>
                    <a:pt x="0" y="556"/>
                    <a:pt x="0" y="528"/>
                  </a:cubicBezTo>
                  <a:cubicBezTo>
                    <a:pt x="0" y="499"/>
                    <a:pt x="3" y="471"/>
                    <a:pt x="7" y="443"/>
                  </a:cubicBezTo>
                  <a:cubicBezTo>
                    <a:pt x="11" y="415"/>
                    <a:pt x="18" y="388"/>
                    <a:pt x="27" y="362"/>
                  </a:cubicBezTo>
                  <a:cubicBezTo>
                    <a:pt x="31" y="348"/>
                    <a:pt x="36" y="336"/>
                    <a:pt x="42" y="323"/>
                  </a:cubicBezTo>
                  <a:cubicBezTo>
                    <a:pt x="44" y="316"/>
                    <a:pt x="47" y="310"/>
                    <a:pt x="50" y="304"/>
                  </a:cubicBezTo>
                  <a:cubicBezTo>
                    <a:pt x="53" y="298"/>
                    <a:pt x="56" y="292"/>
                    <a:pt x="59" y="285"/>
                  </a:cubicBezTo>
                  <a:cubicBezTo>
                    <a:pt x="72" y="261"/>
                    <a:pt x="86" y="238"/>
                    <a:pt x="102" y="216"/>
                  </a:cubicBezTo>
                  <a:cubicBezTo>
                    <a:pt x="118" y="195"/>
                    <a:pt x="136" y="175"/>
                    <a:pt x="154" y="156"/>
                  </a:cubicBezTo>
                  <a:cubicBezTo>
                    <a:pt x="173" y="137"/>
                    <a:pt x="193" y="120"/>
                    <a:pt x="214" y="105"/>
                  </a:cubicBezTo>
                  <a:cubicBezTo>
                    <a:pt x="234" y="89"/>
                    <a:pt x="256" y="76"/>
                    <a:pt x="278" y="64"/>
                  </a:cubicBezTo>
                  <a:cubicBezTo>
                    <a:pt x="301" y="52"/>
                    <a:pt x="324" y="42"/>
                    <a:pt x="347" y="33"/>
                  </a:cubicBezTo>
                  <a:cubicBezTo>
                    <a:pt x="370" y="25"/>
                    <a:pt x="394" y="18"/>
                    <a:pt x="417" y="13"/>
                  </a:cubicBezTo>
                  <a:cubicBezTo>
                    <a:pt x="441" y="8"/>
                    <a:pt x="464" y="5"/>
                    <a:pt x="488" y="3"/>
                  </a:cubicBezTo>
                  <a:cubicBezTo>
                    <a:pt x="535" y="0"/>
                    <a:pt x="580" y="3"/>
                    <a:pt x="624" y="11"/>
                  </a:cubicBezTo>
                  <a:cubicBezTo>
                    <a:pt x="667" y="19"/>
                    <a:pt x="707" y="32"/>
                    <a:pt x="745" y="49"/>
                  </a:cubicBezTo>
                  <a:cubicBezTo>
                    <a:pt x="782" y="66"/>
                    <a:pt x="815" y="86"/>
                    <a:pt x="845" y="109"/>
                  </a:cubicBezTo>
                  <a:cubicBezTo>
                    <a:pt x="904" y="155"/>
                    <a:pt x="948" y="208"/>
                    <a:pt x="978" y="259"/>
                  </a:cubicBezTo>
                  <a:cubicBezTo>
                    <a:pt x="994" y="284"/>
                    <a:pt x="1005" y="310"/>
                    <a:pt x="1015" y="333"/>
                  </a:cubicBezTo>
                  <a:cubicBezTo>
                    <a:pt x="1025" y="357"/>
                    <a:pt x="1031" y="379"/>
                    <a:pt x="1036" y="399"/>
                  </a:cubicBezTo>
                  <a:cubicBezTo>
                    <a:pt x="1041" y="420"/>
                    <a:pt x="1045" y="438"/>
                    <a:pt x="1047" y="454"/>
                  </a:cubicBezTo>
                  <a:cubicBezTo>
                    <a:pt x="1048" y="462"/>
                    <a:pt x="1049" y="469"/>
                    <a:pt x="1049" y="476"/>
                  </a:cubicBezTo>
                  <a:cubicBezTo>
                    <a:pt x="1050" y="483"/>
                    <a:pt x="1050" y="489"/>
                    <a:pt x="1051" y="494"/>
                  </a:cubicBezTo>
                  <a:cubicBezTo>
                    <a:pt x="1051" y="500"/>
                    <a:pt x="1051" y="505"/>
                    <a:pt x="1051" y="509"/>
                  </a:cubicBezTo>
                  <a:cubicBezTo>
                    <a:pt x="1051" y="513"/>
                    <a:pt x="1052" y="516"/>
                    <a:pt x="1052" y="519"/>
                  </a:cubicBezTo>
                  <a:cubicBezTo>
                    <a:pt x="1052" y="525"/>
                    <a:pt x="1052" y="528"/>
                    <a:pt x="1052" y="528"/>
                  </a:cubicBezTo>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88" name="Freeform 70"/>
            <p:cNvSpPr/>
            <p:nvPr/>
          </p:nvSpPr>
          <p:spPr bwMode="auto">
            <a:xfrm>
              <a:off x="3242" y="1239"/>
              <a:ext cx="2262" cy="1935"/>
            </a:xfrm>
            <a:custGeom>
              <a:avLst/>
              <a:gdLst>
                <a:gd name="T0" fmla="*/ 266 w 953"/>
                <a:gd name="T1" fmla="*/ 670 h 815"/>
                <a:gd name="T2" fmla="*/ 189 w 953"/>
                <a:gd name="T3" fmla="*/ 477 h 815"/>
                <a:gd name="T4" fmla="*/ 471 w 953"/>
                <a:gd name="T5" fmla="*/ 195 h 815"/>
                <a:gd name="T6" fmla="*/ 753 w 953"/>
                <a:gd name="T7" fmla="*/ 477 h 815"/>
                <a:gd name="T8" fmla="*/ 670 w 953"/>
                <a:gd name="T9" fmla="*/ 676 h 815"/>
                <a:gd name="T10" fmla="*/ 812 w 953"/>
                <a:gd name="T11" fmla="*/ 815 h 815"/>
                <a:gd name="T12" fmla="*/ 953 w 953"/>
                <a:gd name="T13" fmla="*/ 477 h 815"/>
                <a:gd name="T14" fmla="*/ 476 w 953"/>
                <a:gd name="T15" fmla="*/ 0 h 815"/>
                <a:gd name="T16" fmla="*/ 0 w 953"/>
                <a:gd name="T17" fmla="*/ 477 h 815"/>
                <a:gd name="T18" fmla="*/ 136 w 953"/>
                <a:gd name="T19" fmla="*/ 810 h 815"/>
                <a:gd name="T20" fmla="*/ 266 w 953"/>
                <a:gd name="T21" fmla="*/ 670 h 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3" h="815">
                  <a:moveTo>
                    <a:pt x="266" y="670"/>
                  </a:moveTo>
                  <a:cubicBezTo>
                    <a:pt x="218" y="620"/>
                    <a:pt x="189" y="552"/>
                    <a:pt x="189" y="477"/>
                  </a:cubicBezTo>
                  <a:cubicBezTo>
                    <a:pt x="189" y="321"/>
                    <a:pt x="315" y="195"/>
                    <a:pt x="471" y="195"/>
                  </a:cubicBezTo>
                  <a:cubicBezTo>
                    <a:pt x="627" y="195"/>
                    <a:pt x="753" y="321"/>
                    <a:pt x="753" y="477"/>
                  </a:cubicBezTo>
                  <a:cubicBezTo>
                    <a:pt x="753" y="555"/>
                    <a:pt x="722" y="625"/>
                    <a:pt x="670" y="676"/>
                  </a:cubicBezTo>
                  <a:cubicBezTo>
                    <a:pt x="812" y="815"/>
                    <a:pt x="812" y="815"/>
                    <a:pt x="812" y="815"/>
                  </a:cubicBezTo>
                  <a:cubicBezTo>
                    <a:pt x="899" y="729"/>
                    <a:pt x="953" y="609"/>
                    <a:pt x="953" y="477"/>
                  </a:cubicBezTo>
                  <a:cubicBezTo>
                    <a:pt x="953" y="213"/>
                    <a:pt x="740" y="0"/>
                    <a:pt x="476" y="0"/>
                  </a:cubicBezTo>
                  <a:cubicBezTo>
                    <a:pt x="213" y="0"/>
                    <a:pt x="0" y="213"/>
                    <a:pt x="0" y="477"/>
                  </a:cubicBezTo>
                  <a:cubicBezTo>
                    <a:pt x="0" y="607"/>
                    <a:pt x="52" y="724"/>
                    <a:pt x="136" y="810"/>
                  </a:cubicBezTo>
                  <a:cubicBezTo>
                    <a:pt x="266" y="670"/>
                    <a:pt x="266" y="670"/>
                    <a:pt x="266" y="670"/>
                  </a:cubicBezTo>
                </a:path>
              </a:pathLst>
            </a:custGeom>
            <a:solidFill>
              <a:srgbClr val="FB525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89" name="Rectangle 71"/>
            <p:cNvSpPr>
              <a:spLocks noChangeArrowheads="1"/>
            </p:cNvSpPr>
            <p:nvPr/>
          </p:nvSpPr>
          <p:spPr bwMode="auto">
            <a:xfrm>
              <a:off x="4832" y="2364"/>
              <a:ext cx="672" cy="701"/>
            </a:xfrm>
            <a:prstGeom prst="rect">
              <a:avLst/>
            </a:prstGeom>
            <a:solidFill>
              <a:srgbClr val="2E101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90" name="Freeform 72"/>
            <p:cNvSpPr/>
            <p:nvPr/>
          </p:nvSpPr>
          <p:spPr bwMode="auto">
            <a:xfrm>
              <a:off x="4846" y="1581"/>
              <a:ext cx="658" cy="783"/>
            </a:xfrm>
            <a:custGeom>
              <a:avLst/>
              <a:gdLst>
                <a:gd name="T0" fmla="*/ 142 w 277"/>
                <a:gd name="T1" fmla="*/ 0 h 330"/>
                <a:gd name="T2" fmla="*/ 0 w 277"/>
                <a:gd name="T3" fmla="*/ 139 h 330"/>
                <a:gd name="T4" fmla="*/ 77 w 277"/>
                <a:gd name="T5" fmla="*/ 330 h 330"/>
                <a:gd name="T6" fmla="*/ 277 w 277"/>
                <a:gd name="T7" fmla="*/ 330 h 330"/>
                <a:gd name="T8" fmla="*/ 142 w 277"/>
                <a:gd name="T9" fmla="*/ 0 h 330"/>
              </a:gdLst>
              <a:ahLst/>
              <a:cxnLst>
                <a:cxn ang="0">
                  <a:pos x="T0" y="T1"/>
                </a:cxn>
                <a:cxn ang="0">
                  <a:pos x="T2" y="T3"/>
                </a:cxn>
                <a:cxn ang="0">
                  <a:pos x="T4" y="T5"/>
                </a:cxn>
                <a:cxn ang="0">
                  <a:pos x="T6" y="T7"/>
                </a:cxn>
                <a:cxn ang="0">
                  <a:pos x="T8" y="T9"/>
                </a:cxn>
              </a:cxnLst>
              <a:rect l="0" t="0" r="r" b="b"/>
              <a:pathLst>
                <a:path w="277" h="330">
                  <a:moveTo>
                    <a:pt x="142" y="0"/>
                  </a:moveTo>
                  <a:cubicBezTo>
                    <a:pt x="0" y="139"/>
                    <a:pt x="0" y="139"/>
                    <a:pt x="0" y="139"/>
                  </a:cubicBezTo>
                  <a:cubicBezTo>
                    <a:pt x="47" y="189"/>
                    <a:pt x="77" y="256"/>
                    <a:pt x="77" y="330"/>
                  </a:cubicBezTo>
                  <a:cubicBezTo>
                    <a:pt x="277" y="330"/>
                    <a:pt x="277" y="330"/>
                    <a:pt x="277" y="330"/>
                  </a:cubicBezTo>
                  <a:cubicBezTo>
                    <a:pt x="276" y="202"/>
                    <a:pt x="225" y="85"/>
                    <a:pt x="142" y="0"/>
                  </a:cubicBezTo>
                </a:path>
              </a:pathLst>
            </a:custGeom>
            <a:solidFill>
              <a:srgbClr val="45181B"/>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91" name="Freeform 73"/>
            <p:cNvSpPr/>
            <p:nvPr/>
          </p:nvSpPr>
          <p:spPr bwMode="auto">
            <a:xfrm>
              <a:off x="4396" y="1239"/>
              <a:ext cx="785" cy="669"/>
            </a:xfrm>
            <a:custGeom>
              <a:avLst/>
              <a:gdLst>
                <a:gd name="T0" fmla="*/ 1 w 331"/>
                <a:gd name="T1" fmla="*/ 0 h 282"/>
                <a:gd name="T2" fmla="*/ 0 w 331"/>
                <a:gd name="T3" fmla="*/ 189 h 282"/>
                <a:gd name="T4" fmla="*/ 0 w 331"/>
                <a:gd name="T5" fmla="*/ 195 h 282"/>
                <a:gd name="T6" fmla="*/ 189 w 331"/>
                <a:gd name="T7" fmla="*/ 282 h 282"/>
                <a:gd name="T8" fmla="*/ 331 w 331"/>
                <a:gd name="T9" fmla="*/ 143 h 282"/>
                <a:gd name="T10" fmla="*/ 1 w 331"/>
                <a:gd name="T11" fmla="*/ 0 h 282"/>
              </a:gdLst>
              <a:ahLst/>
              <a:cxnLst>
                <a:cxn ang="0">
                  <a:pos x="T0" y="T1"/>
                </a:cxn>
                <a:cxn ang="0">
                  <a:pos x="T2" y="T3"/>
                </a:cxn>
                <a:cxn ang="0">
                  <a:pos x="T4" y="T5"/>
                </a:cxn>
                <a:cxn ang="0">
                  <a:pos x="T6" y="T7"/>
                </a:cxn>
                <a:cxn ang="0">
                  <a:pos x="T8" y="T9"/>
                </a:cxn>
                <a:cxn ang="0">
                  <a:pos x="T10" y="T11"/>
                </a:cxn>
              </a:cxnLst>
              <a:rect l="0" t="0" r="r" b="b"/>
              <a:pathLst>
                <a:path w="331" h="282">
                  <a:moveTo>
                    <a:pt x="1" y="0"/>
                  </a:moveTo>
                  <a:cubicBezTo>
                    <a:pt x="0" y="189"/>
                    <a:pt x="0" y="189"/>
                    <a:pt x="0" y="189"/>
                  </a:cubicBezTo>
                  <a:cubicBezTo>
                    <a:pt x="0" y="191"/>
                    <a:pt x="0" y="193"/>
                    <a:pt x="0" y="195"/>
                  </a:cubicBezTo>
                  <a:cubicBezTo>
                    <a:pt x="75" y="199"/>
                    <a:pt x="141" y="232"/>
                    <a:pt x="189" y="282"/>
                  </a:cubicBezTo>
                  <a:cubicBezTo>
                    <a:pt x="331" y="143"/>
                    <a:pt x="331" y="143"/>
                    <a:pt x="331" y="143"/>
                  </a:cubicBezTo>
                  <a:cubicBezTo>
                    <a:pt x="247" y="57"/>
                    <a:pt x="131" y="3"/>
                    <a:pt x="1" y="0"/>
                  </a:cubicBezTo>
                </a:path>
              </a:pathLst>
            </a:custGeom>
            <a:solidFill>
              <a:srgbClr val="74282D"/>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92" name="Freeform 74"/>
            <p:cNvSpPr/>
            <p:nvPr/>
          </p:nvSpPr>
          <p:spPr bwMode="auto">
            <a:xfrm>
              <a:off x="3553" y="1239"/>
              <a:ext cx="845" cy="681"/>
            </a:xfrm>
            <a:custGeom>
              <a:avLst/>
              <a:gdLst>
                <a:gd name="T0" fmla="*/ 345 w 356"/>
                <a:gd name="T1" fmla="*/ 0 h 287"/>
                <a:gd name="T2" fmla="*/ 0 w 356"/>
                <a:gd name="T3" fmla="*/ 149 h 287"/>
                <a:gd name="T4" fmla="*/ 131 w 356"/>
                <a:gd name="T5" fmla="*/ 287 h 287"/>
                <a:gd name="T6" fmla="*/ 340 w 356"/>
                <a:gd name="T7" fmla="*/ 195 h 287"/>
                <a:gd name="T8" fmla="*/ 355 w 356"/>
                <a:gd name="T9" fmla="*/ 195 h 287"/>
                <a:gd name="T10" fmla="*/ 355 w 356"/>
                <a:gd name="T11" fmla="*/ 189 h 287"/>
                <a:gd name="T12" fmla="*/ 356 w 356"/>
                <a:gd name="T13" fmla="*/ 0 h 287"/>
                <a:gd name="T14" fmla="*/ 345 w 356"/>
                <a:gd name="T15" fmla="*/ 0 h 2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6" h="287">
                  <a:moveTo>
                    <a:pt x="345" y="0"/>
                  </a:moveTo>
                  <a:cubicBezTo>
                    <a:pt x="209" y="0"/>
                    <a:pt x="87" y="57"/>
                    <a:pt x="0" y="149"/>
                  </a:cubicBezTo>
                  <a:cubicBezTo>
                    <a:pt x="29" y="179"/>
                    <a:pt x="95" y="249"/>
                    <a:pt x="131" y="287"/>
                  </a:cubicBezTo>
                  <a:cubicBezTo>
                    <a:pt x="183" y="230"/>
                    <a:pt x="257" y="195"/>
                    <a:pt x="340" y="195"/>
                  </a:cubicBezTo>
                  <a:cubicBezTo>
                    <a:pt x="345" y="195"/>
                    <a:pt x="350" y="195"/>
                    <a:pt x="355" y="195"/>
                  </a:cubicBezTo>
                  <a:cubicBezTo>
                    <a:pt x="355" y="189"/>
                    <a:pt x="355" y="189"/>
                    <a:pt x="355" y="189"/>
                  </a:cubicBezTo>
                  <a:cubicBezTo>
                    <a:pt x="355" y="132"/>
                    <a:pt x="356" y="40"/>
                    <a:pt x="356" y="0"/>
                  </a:cubicBezTo>
                  <a:cubicBezTo>
                    <a:pt x="353" y="0"/>
                    <a:pt x="349" y="0"/>
                    <a:pt x="345" y="0"/>
                  </a:cubicBezTo>
                </a:path>
              </a:pathLst>
            </a:custGeom>
            <a:solidFill>
              <a:srgbClr val="A23840"/>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93" name="Freeform 75"/>
            <p:cNvSpPr/>
            <p:nvPr/>
          </p:nvSpPr>
          <p:spPr bwMode="auto">
            <a:xfrm>
              <a:off x="4396" y="1239"/>
              <a:ext cx="2" cy="449"/>
            </a:xfrm>
            <a:custGeom>
              <a:avLst/>
              <a:gdLst>
                <a:gd name="T0" fmla="*/ 1 w 1"/>
                <a:gd name="T1" fmla="*/ 0 h 189"/>
                <a:gd name="T2" fmla="*/ 0 w 1"/>
                <a:gd name="T3" fmla="*/ 189 h 189"/>
                <a:gd name="T4" fmla="*/ 1 w 1"/>
                <a:gd name="T5" fmla="*/ 0 h 189"/>
                <a:gd name="T6" fmla="*/ 1 w 1"/>
                <a:gd name="T7" fmla="*/ 0 h 189"/>
              </a:gdLst>
              <a:ahLst/>
              <a:cxnLst>
                <a:cxn ang="0">
                  <a:pos x="T0" y="T1"/>
                </a:cxn>
                <a:cxn ang="0">
                  <a:pos x="T2" y="T3"/>
                </a:cxn>
                <a:cxn ang="0">
                  <a:pos x="T4" y="T5"/>
                </a:cxn>
                <a:cxn ang="0">
                  <a:pos x="T6" y="T7"/>
                </a:cxn>
              </a:cxnLst>
              <a:rect l="0" t="0" r="r" b="b"/>
              <a:pathLst>
                <a:path w="1" h="189">
                  <a:moveTo>
                    <a:pt x="1" y="0"/>
                  </a:moveTo>
                  <a:cubicBezTo>
                    <a:pt x="1" y="40"/>
                    <a:pt x="0" y="132"/>
                    <a:pt x="0" y="189"/>
                  </a:cubicBezTo>
                  <a:cubicBezTo>
                    <a:pt x="1" y="0"/>
                    <a:pt x="1" y="0"/>
                    <a:pt x="1" y="0"/>
                  </a:cubicBezTo>
                  <a:cubicBezTo>
                    <a:pt x="1" y="0"/>
                    <a:pt x="1" y="0"/>
                    <a:pt x="1" y="0"/>
                  </a:cubicBezTo>
                </a:path>
              </a:pathLst>
            </a:custGeom>
            <a:solidFill>
              <a:srgbClr val="511C1F"/>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94" name="Freeform 76"/>
            <p:cNvSpPr/>
            <p:nvPr/>
          </p:nvSpPr>
          <p:spPr bwMode="auto">
            <a:xfrm>
              <a:off x="3242" y="1593"/>
              <a:ext cx="622" cy="774"/>
            </a:xfrm>
            <a:custGeom>
              <a:avLst/>
              <a:gdLst>
                <a:gd name="T0" fmla="*/ 131 w 262"/>
                <a:gd name="T1" fmla="*/ 0 h 326"/>
                <a:gd name="T2" fmla="*/ 0 w 262"/>
                <a:gd name="T3" fmla="*/ 326 h 326"/>
                <a:gd name="T4" fmla="*/ 59 w 262"/>
                <a:gd name="T5" fmla="*/ 326 h 326"/>
                <a:gd name="T6" fmla="*/ 189 w 262"/>
                <a:gd name="T7" fmla="*/ 326 h 326"/>
                <a:gd name="T8" fmla="*/ 262 w 262"/>
                <a:gd name="T9" fmla="*/ 139 h 326"/>
                <a:gd name="T10" fmla="*/ 131 w 262"/>
                <a:gd name="T11" fmla="*/ 0 h 326"/>
              </a:gdLst>
              <a:ahLst/>
              <a:cxnLst>
                <a:cxn ang="0">
                  <a:pos x="T0" y="T1"/>
                </a:cxn>
                <a:cxn ang="0">
                  <a:pos x="T2" y="T3"/>
                </a:cxn>
                <a:cxn ang="0">
                  <a:pos x="T4" y="T5"/>
                </a:cxn>
                <a:cxn ang="0">
                  <a:pos x="T6" y="T7"/>
                </a:cxn>
                <a:cxn ang="0">
                  <a:pos x="T8" y="T9"/>
                </a:cxn>
                <a:cxn ang="0">
                  <a:pos x="T10" y="T11"/>
                </a:cxn>
              </a:cxnLst>
              <a:rect l="0" t="0" r="r" b="b"/>
              <a:pathLst>
                <a:path w="262" h="326">
                  <a:moveTo>
                    <a:pt x="131" y="0"/>
                  </a:moveTo>
                  <a:cubicBezTo>
                    <a:pt x="50" y="85"/>
                    <a:pt x="0" y="200"/>
                    <a:pt x="0" y="326"/>
                  </a:cubicBezTo>
                  <a:cubicBezTo>
                    <a:pt x="13" y="326"/>
                    <a:pt x="34" y="326"/>
                    <a:pt x="59" y="326"/>
                  </a:cubicBezTo>
                  <a:cubicBezTo>
                    <a:pt x="99" y="326"/>
                    <a:pt x="148" y="326"/>
                    <a:pt x="189" y="326"/>
                  </a:cubicBezTo>
                  <a:cubicBezTo>
                    <a:pt x="190" y="254"/>
                    <a:pt x="217" y="188"/>
                    <a:pt x="262" y="139"/>
                  </a:cubicBezTo>
                  <a:cubicBezTo>
                    <a:pt x="131" y="0"/>
                    <a:pt x="131" y="0"/>
                    <a:pt x="131" y="0"/>
                  </a:cubicBezTo>
                </a:path>
              </a:pathLst>
            </a:custGeom>
            <a:solidFill>
              <a:srgbClr val="D0485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95" name="Oval 77"/>
            <p:cNvSpPr>
              <a:spLocks noChangeArrowheads="1"/>
            </p:cNvSpPr>
            <p:nvPr/>
          </p:nvSpPr>
          <p:spPr bwMode="auto">
            <a:xfrm>
              <a:off x="4125" y="2134"/>
              <a:ext cx="520" cy="520"/>
            </a:xfrm>
            <a:prstGeom prst="ellipse">
              <a:avLst/>
            </a:prstGeom>
            <a:solidFill>
              <a:srgbClr val="E0E0E0"/>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96" name="Freeform 78"/>
            <p:cNvSpPr/>
            <p:nvPr/>
          </p:nvSpPr>
          <p:spPr bwMode="auto">
            <a:xfrm>
              <a:off x="4296" y="2205"/>
              <a:ext cx="1006" cy="269"/>
            </a:xfrm>
            <a:custGeom>
              <a:avLst/>
              <a:gdLst>
                <a:gd name="T0" fmla="*/ 6 w 424"/>
                <a:gd name="T1" fmla="*/ 87 h 113"/>
                <a:gd name="T2" fmla="*/ 6 w 424"/>
                <a:gd name="T3" fmla="*/ 87 h 113"/>
                <a:gd name="T4" fmla="*/ 44 w 424"/>
                <a:gd name="T5" fmla="*/ 108 h 113"/>
                <a:gd name="T6" fmla="*/ 424 w 424"/>
                <a:gd name="T7" fmla="*/ 0 h 113"/>
                <a:gd name="T8" fmla="*/ 32 w 424"/>
                <a:gd name="T9" fmla="*/ 48 h 113"/>
                <a:gd name="T10" fmla="*/ 6 w 424"/>
                <a:gd name="T11" fmla="*/ 87 h 113"/>
              </a:gdLst>
              <a:ahLst/>
              <a:cxnLst>
                <a:cxn ang="0">
                  <a:pos x="T0" y="T1"/>
                </a:cxn>
                <a:cxn ang="0">
                  <a:pos x="T2" y="T3"/>
                </a:cxn>
                <a:cxn ang="0">
                  <a:pos x="T4" y="T5"/>
                </a:cxn>
                <a:cxn ang="0">
                  <a:pos x="T6" y="T7"/>
                </a:cxn>
                <a:cxn ang="0">
                  <a:pos x="T8" y="T9"/>
                </a:cxn>
                <a:cxn ang="0">
                  <a:pos x="T10" y="T11"/>
                </a:cxn>
              </a:cxnLst>
              <a:rect l="0" t="0" r="r" b="b"/>
              <a:pathLst>
                <a:path w="424" h="113">
                  <a:moveTo>
                    <a:pt x="6" y="87"/>
                  </a:moveTo>
                  <a:cubicBezTo>
                    <a:pt x="6" y="87"/>
                    <a:pt x="6" y="87"/>
                    <a:pt x="6" y="87"/>
                  </a:cubicBezTo>
                  <a:cubicBezTo>
                    <a:pt x="10" y="104"/>
                    <a:pt x="27" y="113"/>
                    <a:pt x="44" y="108"/>
                  </a:cubicBezTo>
                  <a:cubicBezTo>
                    <a:pt x="424" y="0"/>
                    <a:pt x="424" y="0"/>
                    <a:pt x="424" y="0"/>
                  </a:cubicBezTo>
                  <a:cubicBezTo>
                    <a:pt x="32" y="48"/>
                    <a:pt x="32" y="48"/>
                    <a:pt x="32" y="48"/>
                  </a:cubicBezTo>
                  <a:cubicBezTo>
                    <a:pt x="13" y="50"/>
                    <a:pt x="0" y="69"/>
                    <a:pt x="6" y="87"/>
                  </a:cubicBezTo>
                  <a:close/>
                </a:path>
              </a:pathLst>
            </a:custGeom>
            <a:solidFill>
              <a:srgbClr val="455A6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97" name="Freeform 79"/>
            <p:cNvSpPr/>
            <p:nvPr/>
          </p:nvSpPr>
          <p:spPr bwMode="auto">
            <a:xfrm>
              <a:off x="3904" y="2958"/>
              <a:ext cx="342" cy="251"/>
            </a:xfrm>
            <a:custGeom>
              <a:avLst/>
              <a:gdLst>
                <a:gd name="T0" fmla="*/ 342 w 342"/>
                <a:gd name="T1" fmla="*/ 0 h 251"/>
                <a:gd name="T2" fmla="*/ 292 w 342"/>
                <a:gd name="T3" fmla="*/ 251 h 251"/>
                <a:gd name="T4" fmla="*/ 228 w 342"/>
                <a:gd name="T5" fmla="*/ 251 h 251"/>
                <a:gd name="T6" fmla="*/ 254 w 342"/>
                <a:gd name="T7" fmla="*/ 119 h 251"/>
                <a:gd name="T8" fmla="*/ 169 w 342"/>
                <a:gd name="T9" fmla="*/ 225 h 251"/>
                <a:gd name="T10" fmla="*/ 138 w 342"/>
                <a:gd name="T11" fmla="*/ 225 h 251"/>
                <a:gd name="T12" fmla="*/ 93 w 342"/>
                <a:gd name="T13" fmla="*/ 119 h 251"/>
                <a:gd name="T14" fmla="*/ 67 w 342"/>
                <a:gd name="T15" fmla="*/ 251 h 251"/>
                <a:gd name="T16" fmla="*/ 0 w 342"/>
                <a:gd name="T17" fmla="*/ 251 h 251"/>
                <a:gd name="T18" fmla="*/ 50 w 342"/>
                <a:gd name="T19" fmla="*/ 0 h 251"/>
                <a:gd name="T20" fmla="*/ 110 w 342"/>
                <a:gd name="T21" fmla="*/ 0 h 251"/>
                <a:gd name="T22" fmla="*/ 166 w 342"/>
                <a:gd name="T23" fmla="*/ 145 h 251"/>
                <a:gd name="T24" fmla="*/ 283 w 342"/>
                <a:gd name="T25" fmla="*/ 0 h 251"/>
                <a:gd name="T26" fmla="*/ 342 w 342"/>
                <a:gd name="T27" fmla="*/ 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2" h="251">
                  <a:moveTo>
                    <a:pt x="342" y="0"/>
                  </a:moveTo>
                  <a:lnTo>
                    <a:pt x="292" y="251"/>
                  </a:lnTo>
                  <a:lnTo>
                    <a:pt x="228" y="251"/>
                  </a:lnTo>
                  <a:lnTo>
                    <a:pt x="254" y="119"/>
                  </a:lnTo>
                  <a:lnTo>
                    <a:pt x="169" y="225"/>
                  </a:lnTo>
                  <a:lnTo>
                    <a:pt x="138" y="225"/>
                  </a:lnTo>
                  <a:lnTo>
                    <a:pt x="93" y="119"/>
                  </a:lnTo>
                  <a:lnTo>
                    <a:pt x="67" y="251"/>
                  </a:lnTo>
                  <a:lnTo>
                    <a:pt x="0" y="251"/>
                  </a:lnTo>
                  <a:lnTo>
                    <a:pt x="50" y="0"/>
                  </a:lnTo>
                  <a:lnTo>
                    <a:pt x="110" y="0"/>
                  </a:lnTo>
                  <a:lnTo>
                    <a:pt x="166" y="145"/>
                  </a:lnTo>
                  <a:lnTo>
                    <a:pt x="283" y="0"/>
                  </a:lnTo>
                  <a:lnTo>
                    <a:pt x="342" y="0"/>
                  </a:ln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98" name="Freeform 80"/>
            <p:cNvSpPr>
              <a:spLocks noEditPoints="1"/>
            </p:cNvSpPr>
            <p:nvPr/>
          </p:nvSpPr>
          <p:spPr bwMode="auto">
            <a:xfrm>
              <a:off x="4251" y="3010"/>
              <a:ext cx="239" cy="202"/>
            </a:xfrm>
            <a:custGeom>
              <a:avLst/>
              <a:gdLst>
                <a:gd name="T0" fmla="*/ 101 w 101"/>
                <a:gd name="T1" fmla="*/ 2 h 85"/>
                <a:gd name="T2" fmla="*/ 84 w 101"/>
                <a:gd name="T3" fmla="*/ 84 h 85"/>
                <a:gd name="T4" fmla="*/ 57 w 101"/>
                <a:gd name="T5" fmla="*/ 84 h 85"/>
                <a:gd name="T6" fmla="*/ 59 w 101"/>
                <a:gd name="T7" fmla="*/ 76 h 85"/>
                <a:gd name="T8" fmla="*/ 35 w 101"/>
                <a:gd name="T9" fmla="*/ 85 h 85"/>
                <a:gd name="T10" fmla="*/ 0 w 101"/>
                <a:gd name="T11" fmla="*/ 48 h 85"/>
                <a:gd name="T12" fmla="*/ 45 w 101"/>
                <a:gd name="T13" fmla="*/ 0 h 85"/>
                <a:gd name="T14" fmla="*/ 70 w 101"/>
                <a:gd name="T15" fmla="*/ 11 h 85"/>
                <a:gd name="T16" fmla="*/ 72 w 101"/>
                <a:gd name="T17" fmla="*/ 2 h 85"/>
                <a:gd name="T18" fmla="*/ 101 w 101"/>
                <a:gd name="T19" fmla="*/ 2 h 85"/>
                <a:gd name="T20" fmla="*/ 64 w 101"/>
                <a:gd name="T21" fmla="*/ 39 h 85"/>
                <a:gd name="T22" fmla="*/ 49 w 101"/>
                <a:gd name="T23" fmla="*/ 23 h 85"/>
                <a:gd name="T24" fmla="*/ 29 w 101"/>
                <a:gd name="T25" fmla="*/ 46 h 85"/>
                <a:gd name="T26" fmla="*/ 45 w 101"/>
                <a:gd name="T27" fmla="*/ 62 h 85"/>
                <a:gd name="T28" fmla="*/ 64 w 101"/>
                <a:gd name="T29" fmla="*/ 3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1" h="85">
                  <a:moveTo>
                    <a:pt x="101" y="2"/>
                  </a:moveTo>
                  <a:cubicBezTo>
                    <a:pt x="84" y="84"/>
                    <a:pt x="84" y="84"/>
                    <a:pt x="84" y="84"/>
                  </a:cubicBezTo>
                  <a:cubicBezTo>
                    <a:pt x="57" y="84"/>
                    <a:pt x="57" y="84"/>
                    <a:pt x="57" y="84"/>
                  </a:cubicBezTo>
                  <a:cubicBezTo>
                    <a:pt x="59" y="76"/>
                    <a:pt x="59" y="76"/>
                    <a:pt x="59" y="76"/>
                  </a:cubicBezTo>
                  <a:cubicBezTo>
                    <a:pt x="52" y="82"/>
                    <a:pt x="44" y="85"/>
                    <a:pt x="35" y="85"/>
                  </a:cubicBezTo>
                  <a:cubicBezTo>
                    <a:pt x="17" y="85"/>
                    <a:pt x="0" y="72"/>
                    <a:pt x="0" y="48"/>
                  </a:cubicBezTo>
                  <a:cubicBezTo>
                    <a:pt x="0" y="20"/>
                    <a:pt x="20" y="0"/>
                    <a:pt x="45" y="0"/>
                  </a:cubicBezTo>
                  <a:cubicBezTo>
                    <a:pt x="56" y="0"/>
                    <a:pt x="65" y="3"/>
                    <a:pt x="70" y="11"/>
                  </a:cubicBezTo>
                  <a:cubicBezTo>
                    <a:pt x="72" y="2"/>
                    <a:pt x="72" y="2"/>
                    <a:pt x="72" y="2"/>
                  </a:cubicBezTo>
                  <a:lnTo>
                    <a:pt x="101" y="2"/>
                  </a:lnTo>
                  <a:close/>
                  <a:moveTo>
                    <a:pt x="64" y="39"/>
                  </a:moveTo>
                  <a:cubicBezTo>
                    <a:pt x="64" y="29"/>
                    <a:pt x="59" y="23"/>
                    <a:pt x="49" y="23"/>
                  </a:cubicBezTo>
                  <a:cubicBezTo>
                    <a:pt x="37" y="23"/>
                    <a:pt x="29" y="32"/>
                    <a:pt x="29" y="46"/>
                  </a:cubicBezTo>
                  <a:cubicBezTo>
                    <a:pt x="29" y="56"/>
                    <a:pt x="35" y="62"/>
                    <a:pt x="45" y="62"/>
                  </a:cubicBezTo>
                  <a:cubicBezTo>
                    <a:pt x="56" y="62"/>
                    <a:pt x="64" y="53"/>
                    <a:pt x="64" y="39"/>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299" name="Freeform 81"/>
            <p:cNvSpPr/>
            <p:nvPr/>
          </p:nvSpPr>
          <p:spPr bwMode="auto">
            <a:xfrm>
              <a:off x="4472" y="3015"/>
              <a:ext cx="263" cy="194"/>
            </a:xfrm>
            <a:custGeom>
              <a:avLst/>
              <a:gdLst>
                <a:gd name="T0" fmla="*/ 170 w 263"/>
                <a:gd name="T1" fmla="*/ 97 h 194"/>
                <a:gd name="T2" fmla="*/ 223 w 263"/>
                <a:gd name="T3" fmla="*/ 194 h 194"/>
                <a:gd name="T4" fmla="*/ 149 w 263"/>
                <a:gd name="T5" fmla="*/ 194 h 194"/>
                <a:gd name="T6" fmla="*/ 123 w 263"/>
                <a:gd name="T7" fmla="*/ 142 h 194"/>
                <a:gd name="T8" fmla="*/ 75 w 263"/>
                <a:gd name="T9" fmla="*/ 194 h 194"/>
                <a:gd name="T10" fmla="*/ 0 w 263"/>
                <a:gd name="T11" fmla="*/ 194 h 194"/>
                <a:gd name="T12" fmla="*/ 97 w 263"/>
                <a:gd name="T13" fmla="*/ 95 h 194"/>
                <a:gd name="T14" fmla="*/ 45 w 263"/>
                <a:gd name="T15" fmla="*/ 0 h 194"/>
                <a:gd name="T16" fmla="*/ 116 w 263"/>
                <a:gd name="T17" fmla="*/ 0 h 194"/>
                <a:gd name="T18" fmla="*/ 142 w 263"/>
                <a:gd name="T19" fmla="*/ 47 h 194"/>
                <a:gd name="T20" fmla="*/ 189 w 263"/>
                <a:gd name="T21" fmla="*/ 0 h 194"/>
                <a:gd name="T22" fmla="*/ 263 w 263"/>
                <a:gd name="T23" fmla="*/ 0 h 194"/>
                <a:gd name="T24" fmla="*/ 170 w 263"/>
                <a:gd name="T25" fmla="*/ 97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194">
                  <a:moveTo>
                    <a:pt x="170" y="97"/>
                  </a:moveTo>
                  <a:lnTo>
                    <a:pt x="223" y="194"/>
                  </a:lnTo>
                  <a:lnTo>
                    <a:pt x="149" y="194"/>
                  </a:lnTo>
                  <a:lnTo>
                    <a:pt x="123" y="142"/>
                  </a:lnTo>
                  <a:lnTo>
                    <a:pt x="75" y="194"/>
                  </a:lnTo>
                  <a:lnTo>
                    <a:pt x="0" y="194"/>
                  </a:lnTo>
                  <a:lnTo>
                    <a:pt x="97" y="95"/>
                  </a:lnTo>
                  <a:lnTo>
                    <a:pt x="45" y="0"/>
                  </a:lnTo>
                  <a:lnTo>
                    <a:pt x="116" y="0"/>
                  </a:lnTo>
                  <a:lnTo>
                    <a:pt x="142" y="47"/>
                  </a:lnTo>
                  <a:lnTo>
                    <a:pt x="189" y="0"/>
                  </a:lnTo>
                  <a:lnTo>
                    <a:pt x="263" y="0"/>
                  </a:lnTo>
                  <a:lnTo>
                    <a:pt x="170" y="97"/>
                  </a:ln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00" name="Freeform 82"/>
            <p:cNvSpPr/>
            <p:nvPr/>
          </p:nvSpPr>
          <p:spPr bwMode="auto">
            <a:xfrm>
              <a:off x="4714" y="3131"/>
              <a:ext cx="80" cy="81"/>
            </a:xfrm>
            <a:custGeom>
              <a:avLst/>
              <a:gdLst>
                <a:gd name="T0" fmla="*/ 0 w 34"/>
                <a:gd name="T1" fmla="*/ 18 h 34"/>
                <a:gd name="T2" fmla="*/ 18 w 34"/>
                <a:gd name="T3" fmla="*/ 0 h 34"/>
                <a:gd name="T4" fmla="*/ 34 w 34"/>
                <a:gd name="T5" fmla="*/ 16 h 34"/>
                <a:gd name="T6" fmla="*/ 16 w 34"/>
                <a:gd name="T7" fmla="*/ 34 h 34"/>
                <a:gd name="T8" fmla="*/ 0 w 34"/>
                <a:gd name="T9" fmla="*/ 18 h 34"/>
              </a:gdLst>
              <a:ahLst/>
              <a:cxnLst>
                <a:cxn ang="0">
                  <a:pos x="T0" y="T1"/>
                </a:cxn>
                <a:cxn ang="0">
                  <a:pos x="T2" y="T3"/>
                </a:cxn>
                <a:cxn ang="0">
                  <a:pos x="T4" y="T5"/>
                </a:cxn>
                <a:cxn ang="0">
                  <a:pos x="T6" y="T7"/>
                </a:cxn>
                <a:cxn ang="0">
                  <a:pos x="T8" y="T9"/>
                </a:cxn>
              </a:cxnLst>
              <a:rect l="0" t="0" r="r" b="b"/>
              <a:pathLst>
                <a:path w="34" h="34">
                  <a:moveTo>
                    <a:pt x="0" y="18"/>
                  </a:moveTo>
                  <a:cubicBezTo>
                    <a:pt x="0" y="7"/>
                    <a:pt x="8" y="0"/>
                    <a:pt x="18" y="0"/>
                  </a:cubicBezTo>
                  <a:cubicBezTo>
                    <a:pt x="28" y="0"/>
                    <a:pt x="34" y="6"/>
                    <a:pt x="34" y="16"/>
                  </a:cubicBezTo>
                  <a:cubicBezTo>
                    <a:pt x="34" y="27"/>
                    <a:pt x="26" y="34"/>
                    <a:pt x="16" y="34"/>
                  </a:cubicBezTo>
                  <a:cubicBezTo>
                    <a:pt x="6" y="34"/>
                    <a:pt x="0" y="27"/>
                    <a:pt x="0" y="18"/>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01" name="Freeform 83"/>
            <p:cNvSpPr/>
            <p:nvPr/>
          </p:nvSpPr>
          <p:spPr bwMode="auto">
            <a:xfrm>
              <a:off x="4222" y="3257"/>
              <a:ext cx="128" cy="159"/>
            </a:xfrm>
            <a:custGeom>
              <a:avLst/>
              <a:gdLst>
                <a:gd name="T0" fmla="*/ 16 w 54"/>
                <a:gd name="T1" fmla="*/ 59 h 67"/>
                <a:gd name="T2" fmla="*/ 49 w 54"/>
                <a:gd name="T3" fmla="*/ 59 h 67"/>
                <a:gd name="T4" fmla="*/ 47 w 54"/>
                <a:gd name="T5" fmla="*/ 67 h 67"/>
                <a:gd name="T6" fmla="*/ 0 w 54"/>
                <a:gd name="T7" fmla="*/ 67 h 67"/>
                <a:gd name="T8" fmla="*/ 1 w 54"/>
                <a:gd name="T9" fmla="*/ 61 h 67"/>
                <a:gd name="T10" fmla="*/ 33 w 54"/>
                <a:gd name="T11" fmla="*/ 35 h 67"/>
                <a:gd name="T12" fmla="*/ 45 w 54"/>
                <a:gd name="T13" fmla="*/ 18 h 67"/>
                <a:gd name="T14" fmla="*/ 32 w 54"/>
                <a:gd name="T15" fmla="*/ 9 h 67"/>
                <a:gd name="T16" fmla="*/ 15 w 54"/>
                <a:gd name="T17" fmla="*/ 16 h 67"/>
                <a:gd name="T18" fmla="*/ 8 w 54"/>
                <a:gd name="T19" fmla="*/ 10 h 67"/>
                <a:gd name="T20" fmla="*/ 33 w 54"/>
                <a:gd name="T21" fmla="*/ 0 h 67"/>
                <a:gd name="T22" fmla="*/ 54 w 54"/>
                <a:gd name="T23" fmla="*/ 17 h 67"/>
                <a:gd name="T24" fmla="*/ 40 w 54"/>
                <a:gd name="T25" fmla="*/ 40 h 67"/>
                <a:gd name="T26" fmla="*/ 16 w 54"/>
                <a:gd name="T27" fmla="*/ 5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67">
                  <a:moveTo>
                    <a:pt x="16" y="59"/>
                  </a:moveTo>
                  <a:cubicBezTo>
                    <a:pt x="49" y="59"/>
                    <a:pt x="49" y="59"/>
                    <a:pt x="49" y="59"/>
                  </a:cubicBezTo>
                  <a:cubicBezTo>
                    <a:pt x="47" y="67"/>
                    <a:pt x="47" y="67"/>
                    <a:pt x="47" y="67"/>
                  </a:cubicBezTo>
                  <a:cubicBezTo>
                    <a:pt x="0" y="67"/>
                    <a:pt x="0" y="67"/>
                    <a:pt x="0" y="67"/>
                  </a:cubicBezTo>
                  <a:cubicBezTo>
                    <a:pt x="1" y="61"/>
                    <a:pt x="1" y="61"/>
                    <a:pt x="1" y="61"/>
                  </a:cubicBezTo>
                  <a:cubicBezTo>
                    <a:pt x="33" y="35"/>
                    <a:pt x="33" y="35"/>
                    <a:pt x="33" y="35"/>
                  </a:cubicBezTo>
                  <a:cubicBezTo>
                    <a:pt x="42" y="28"/>
                    <a:pt x="45" y="24"/>
                    <a:pt x="45" y="18"/>
                  </a:cubicBezTo>
                  <a:cubicBezTo>
                    <a:pt x="45" y="12"/>
                    <a:pt x="41" y="9"/>
                    <a:pt x="32" y="9"/>
                  </a:cubicBezTo>
                  <a:cubicBezTo>
                    <a:pt x="26" y="9"/>
                    <a:pt x="19" y="11"/>
                    <a:pt x="15" y="16"/>
                  </a:cubicBezTo>
                  <a:cubicBezTo>
                    <a:pt x="8" y="10"/>
                    <a:pt x="8" y="10"/>
                    <a:pt x="8" y="10"/>
                  </a:cubicBezTo>
                  <a:cubicBezTo>
                    <a:pt x="14" y="4"/>
                    <a:pt x="23" y="0"/>
                    <a:pt x="33" y="0"/>
                  </a:cubicBezTo>
                  <a:cubicBezTo>
                    <a:pt x="47" y="0"/>
                    <a:pt x="54" y="7"/>
                    <a:pt x="54" y="17"/>
                  </a:cubicBezTo>
                  <a:cubicBezTo>
                    <a:pt x="54" y="25"/>
                    <a:pt x="51" y="31"/>
                    <a:pt x="40" y="40"/>
                  </a:cubicBezTo>
                  <a:lnTo>
                    <a:pt x="16" y="59"/>
                  </a:ln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02" name="Freeform 84"/>
            <p:cNvSpPr/>
            <p:nvPr/>
          </p:nvSpPr>
          <p:spPr bwMode="auto">
            <a:xfrm>
              <a:off x="4353" y="3259"/>
              <a:ext cx="133" cy="159"/>
            </a:xfrm>
            <a:custGeom>
              <a:avLst/>
              <a:gdLst>
                <a:gd name="T0" fmla="*/ 25 w 56"/>
                <a:gd name="T1" fmla="*/ 8 h 67"/>
                <a:gd name="T2" fmla="*/ 20 w 56"/>
                <a:gd name="T3" fmla="*/ 27 h 67"/>
                <a:gd name="T4" fmla="*/ 26 w 56"/>
                <a:gd name="T5" fmla="*/ 27 h 67"/>
                <a:gd name="T6" fmla="*/ 51 w 56"/>
                <a:gd name="T7" fmla="*/ 44 h 67"/>
                <a:gd name="T8" fmla="*/ 23 w 56"/>
                <a:gd name="T9" fmla="*/ 67 h 67"/>
                <a:gd name="T10" fmla="*/ 0 w 56"/>
                <a:gd name="T11" fmla="*/ 59 h 67"/>
                <a:gd name="T12" fmla="*/ 5 w 56"/>
                <a:gd name="T13" fmla="*/ 52 h 67"/>
                <a:gd name="T14" fmla="*/ 23 w 56"/>
                <a:gd name="T15" fmla="*/ 59 h 67"/>
                <a:gd name="T16" fmla="*/ 41 w 56"/>
                <a:gd name="T17" fmla="*/ 45 h 67"/>
                <a:gd name="T18" fmla="*/ 25 w 56"/>
                <a:gd name="T19" fmla="*/ 35 h 67"/>
                <a:gd name="T20" fmla="*/ 9 w 56"/>
                <a:gd name="T21" fmla="*/ 35 h 67"/>
                <a:gd name="T22" fmla="*/ 19 w 56"/>
                <a:gd name="T23" fmla="*/ 0 h 67"/>
                <a:gd name="T24" fmla="*/ 56 w 56"/>
                <a:gd name="T25" fmla="*/ 0 h 67"/>
                <a:gd name="T26" fmla="*/ 55 w 56"/>
                <a:gd name="T27" fmla="*/ 8 h 67"/>
                <a:gd name="T28" fmla="*/ 25 w 56"/>
                <a:gd name="T29" fmla="*/ 8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67">
                  <a:moveTo>
                    <a:pt x="25" y="8"/>
                  </a:moveTo>
                  <a:cubicBezTo>
                    <a:pt x="20" y="27"/>
                    <a:pt x="20" y="27"/>
                    <a:pt x="20" y="27"/>
                  </a:cubicBezTo>
                  <a:cubicBezTo>
                    <a:pt x="26" y="27"/>
                    <a:pt x="26" y="27"/>
                    <a:pt x="26" y="27"/>
                  </a:cubicBezTo>
                  <a:cubicBezTo>
                    <a:pt x="43" y="27"/>
                    <a:pt x="51" y="34"/>
                    <a:pt x="51" y="44"/>
                  </a:cubicBezTo>
                  <a:cubicBezTo>
                    <a:pt x="51" y="58"/>
                    <a:pt x="40" y="67"/>
                    <a:pt x="23" y="67"/>
                  </a:cubicBezTo>
                  <a:cubicBezTo>
                    <a:pt x="13" y="67"/>
                    <a:pt x="4" y="64"/>
                    <a:pt x="0" y="59"/>
                  </a:cubicBezTo>
                  <a:cubicBezTo>
                    <a:pt x="5" y="52"/>
                    <a:pt x="5" y="52"/>
                    <a:pt x="5" y="52"/>
                  </a:cubicBezTo>
                  <a:cubicBezTo>
                    <a:pt x="8" y="56"/>
                    <a:pt x="15" y="59"/>
                    <a:pt x="23" y="59"/>
                  </a:cubicBezTo>
                  <a:cubicBezTo>
                    <a:pt x="35" y="59"/>
                    <a:pt x="41" y="54"/>
                    <a:pt x="41" y="45"/>
                  </a:cubicBezTo>
                  <a:cubicBezTo>
                    <a:pt x="41" y="39"/>
                    <a:pt x="37" y="35"/>
                    <a:pt x="25" y="35"/>
                  </a:cubicBezTo>
                  <a:cubicBezTo>
                    <a:pt x="9" y="35"/>
                    <a:pt x="9" y="35"/>
                    <a:pt x="9" y="35"/>
                  </a:cubicBezTo>
                  <a:cubicBezTo>
                    <a:pt x="19" y="0"/>
                    <a:pt x="19" y="0"/>
                    <a:pt x="19" y="0"/>
                  </a:cubicBezTo>
                  <a:cubicBezTo>
                    <a:pt x="56" y="0"/>
                    <a:pt x="56" y="0"/>
                    <a:pt x="56" y="0"/>
                  </a:cubicBezTo>
                  <a:cubicBezTo>
                    <a:pt x="55" y="8"/>
                    <a:pt x="55" y="8"/>
                    <a:pt x="55" y="8"/>
                  </a:cubicBezTo>
                  <a:lnTo>
                    <a:pt x="25" y="8"/>
                  </a:ln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03" name="Freeform 85"/>
            <p:cNvSpPr>
              <a:spLocks noEditPoints="1"/>
            </p:cNvSpPr>
            <p:nvPr/>
          </p:nvSpPr>
          <p:spPr bwMode="auto">
            <a:xfrm>
              <a:off x="4495" y="3257"/>
              <a:ext cx="133" cy="161"/>
            </a:xfrm>
            <a:custGeom>
              <a:avLst/>
              <a:gdLst>
                <a:gd name="T0" fmla="*/ 0 w 56"/>
                <a:gd name="T1" fmla="*/ 44 h 68"/>
                <a:gd name="T2" fmla="*/ 34 w 56"/>
                <a:gd name="T3" fmla="*/ 0 h 68"/>
                <a:gd name="T4" fmla="*/ 56 w 56"/>
                <a:gd name="T5" fmla="*/ 25 h 68"/>
                <a:gd name="T6" fmla="*/ 23 w 56"/>
                <a:gd name="T7" fmla="*/ 68 h 68"/>
                <a:gd name="T8" fmla="*/ 0 w 56"/>
                <a:gd name="T9" fmla="*/ 44 h 68"/>
                <a:gd name="T10" fmla="*/ 47 w 56"/>
                <a:gd name="T11" fmla="*/ 25 h 68"/>
                <a:gd name="T12" fmla="*/ 33 w 56"/>
                <a:gd name="T13" fmla="*/ 9 h 68"/>
                <a:gd name="T14" fmla="*/ 10 w 56"/>
                <a:gd name="T15" fmla="*/ 44 h 68"/>
                <a:gd name="T16" fmla="*/ 23 w 56"/>
                <a:gd name="T17" fmla="*/ 60 h 68"/>
                <a:gd name="T18" fmla="*/ 47 w 56"/>
                <a:gd name="T19" fmla="*/ 2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68">
                  <a:moveTo>
                    <a:pt x="0" y="44"/>
                  </a:moveTo>
                  <a:cubicBezTo>
                    <a:pt x="0" y="21"/>
                    <a:pt x="13" y="0"/>
                    <a:pt x="34" y="0"/>
                  </a:cubicBezTo>
                  <a:cubicBezTo>
                    <a:pt x="48" y="0"/>
                    <a:pt x="56" y="9"/>
                    <a:pt x="56" y="25"/>
                  </a:cubicBezTo>
                  <a:cubicBezTo>
                    <a:pt x="56" y="48"/>
                    <a:pt x="43" y="68"/>
                    <a:pt x="23" y="68"/>
                  </a:cubicBezTo>
                  <a:cubicBezTo>
                    <a:pt x="9" y="68"/>
                    <a:pt x="0" y="59"/>
                    <a:pt x="0" y="44"/>
                  </a:cubicBezTo>
                  <a:close/>
                  <a:moveTo>
                    <a:pt x="47" y="25"/>
                  </a:moveTo>
                  <a:cubicBezTo>
                    <a:pt x="47" y="14"/>
                    <a:pt x="42" y="9"/>
                    <a:pt x="33" y="9"/>
                  </a:cubicBezTo>
                  <a:cubicBezTo>
                    <a:pt x="18" y="9"/>
                    <a:pt x="10" y="28"/>
                    <a:pt x="10" y="44"/>
                  </a:cubicBezTo>
                  <a:cubicBezTo>
                    <a:pt x="10" y="54"/>
                    <a:pt x="15" y="60"/>
                    <a:pt x="23" y="60"/>
                  </a:cubicBezTo>
                  <a:cubicBezTo>
                    <a:pt x="38" y="60"/>
                    <a:pt x="47" y="40"/>
                    <a:pt x="47" y="25"/>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04" name="Freeform 86"/>
            <p:cNvSpPr/>
            <p:nvPr/>
          </p:nvSpPr>
          <p:spPr bwMode="auto">
            <a:xfrm>
              <a:off x="5732" y="4855"/>
              <a:ext cx="144" cy="175"/>
            </a:xfrm>
            <a:custGeom>
              <a:avLst/>
              <a:gdLst>
                <a:gd name="T0" fmla="*/ 0 w 144"/>
                <a:gd name="T1" fmla="*/ 111 h 175"/>
                <a:gd name="T2" fmla="*/ 40 w 144"/>
                <a:gd name="T3" fmla="*/ 175 h 175"/>
                <a:gd name="T4" fmla="*/ 144 w 144"/>
                <a:gd name="T5" fmla="*/ 57 h 175"/>
                <a:gd name="T6" fmla="*/ 90 w 144"/>
                <a:gd name="T7" fmla="*/ 0 h 175"/>
                <a:gd name="T8" fmla="*/ 0 w 144"/>
                <a:gd name="T9" fmla="*/ 111 h 175"/>
              </a:gdLst>
              <a:ahLst/>
              <a:cxnLst>
                <a:cxn ang="0">
                  <a:pos x="T0" y="T1"/>
                </a:cxn>
                <a:cxn ang="0">
                  <a:pos x="T2" y="T3"/>
                </a:cxn>
                <a:cxn ang="0">
                  <a:pos x="T4" y="T5"/>
                </a:cxn>
                <a:cxn ang="0">
                  <a:pos x="T6" y="T7"/>
                </a:cxn>
                <a:cxn ang="0">
                  <a:pos x="T8" y="T9"/>
                </a:cxn>
              </a:cxnLst>
              <a:rect l="0" t="0" r="r" b="b"/>
              <a:pathLst>
                <a:path w="144" h="175">
                  <a:moveTo>
                    <a:pt x="0" y="111"/>
                  </a:moveTo>
                  <a:lnTo>
                    <a:pt x="40" y="175"/>
                  </a:lnTo>
                  <a:lnTo>
                    <a:pt x="144" y="57"/>
                  </a:lnTo>
                  <a:lnTo>
                    <a:pt x="90" y="0"/>
                  </a:lnTo>
                  <a:lnTo>
                    <a:pt x="0" y="111"/>
                  </a:lnTo>
                  <a:close/>
                </a:path>
              </a:pathLst>
            </a:custGeom>
            <a:solidFill>
              <a:srgbClr val="E8505B"/>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05" name="Freeform 87"/>
            <p:cNvSpPr/>
            <p:nvPr/>
          </p:nvSpPr>
          <p:spPr bwMode="auto">
            <a:xfrm>
              <a:off x="5732" y="4855"/>
              <a:ext cx="144" cy="175"/>
            </a:xfrm>
            <a:custGeom>
              <a:avLst/>
              <a:gdLst>
                <a:gd name="T0" fmla="*/ 0 w 144"/>
                <a:gd name="T1" fmla="*/ 111 h 175"/>
                <a:gd name="T2" fmla="*/ 40 w 144"/>
                <a:gd name="T3" fmla="*/ 175 h 175"/>
                <a:gd name="T4" fmla="*/ 144 w 144"/>
                <a:gd name="T5" fmla="*/ 57 h 175"/>
                <a:gd name="T6" fmla="*/ 90 w 144"/>
                <a:gd name="T7" fmla="*/ 0 h 175"/>
                <a:gd name="T8" fmla="*/ 0 w 144"/>
                <a:gd name="T9" fmla="*/ 111 h 175"/>
              </a:gdLst>
              <a:ahLst/>
              <a:cxnLst>
                <a:cxn ang="0">
                  <a:pos x="T0" y="T1"/>
                </a:cxn>
                <a:cxn ang="0">
                  <a:pos x="T2" y="T3"/>
                </a:cxn>
                <a:cxn ang="0">
                  <a:pos x="T4" y="T5"/>
                </a:cxn>
                <a:cxn ang="0">
                  <a:pos x="T6" y="T7"/>
                </a:cxn>
                <a:cxn ang="0">
                  <a:pos x="T8" y="T9"/>
                </a:cxn>
              </a:cxnLst>
              <a:rect l="0" t="0" r="r" b="b"/>
              <a:pathLst>
                <a:path w="144" h="175">
                  <a:moveTo>
                    <a:pt x="0" y="111"/>
                  </a:moveTo>
                  <a:lnTo>
                    <a:pt x="40" y="175"/>
                  </a:lnTo>
                  <a:lnTo>
                    <a:pt x="144" y="57"/>
                  </a:lnTo>
                  <a:lnTo>
                    <a:pt x="90" y="0"/>
                  </a:lnTo>
                  <a:lnTo>
                    <a:pt x="0" y="111"/>
                  </a:lnTo>
                </a:path>
              </a:pathLst>
            </a:custGeom>
            <a:no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06" name="Freeform 88"/>
            <p:cNvSpPr/>
            <p:nvPr/>
          </p:nvSpPr>
          <p:spPr bwMode="auto">
            <a:xfrm>
              <a:off x="5760" y="4900"/>
              <a:ext cx="107" cy="116"/>
            </a:xfrm>
            <a:custGeom>
              <a:avLst/>
              <a:gdLst>
                <a:gd name="T0" fmla="*/ 45 w 45"/>
                <a:gd name="T1" fmla="*/ 0 h 49"/>
                <a:gd name="T2" fmla="*/ 39 w 45"/>
                <a:gd name="T3" fmla="*/ 8 h 49"/>
                <a:gd name="T4" fmla="*/ 23 w 45"/>
                <a:gd name="T5" fmla="*/ 25 h 49"/>
                <a:gd name="T6" fmla="*/ 7 w 45"/>
                <a:gd name="T7" fmla="*/ 42 h 49"/>
                <a:gd name="T8" fmla="*/ 1 w 45"/>
                <a:gd name="T9" fmla="*/ 49 h 49"/>
                <a:gd name="T10" fmla="*/ 6 w 45"/>
                <a:gd name="T11" fmla="*/ 41 h 49"/>
                <a:gd name="T12" fmla="*/ 22 w 45"/>
                <a:gd name="T13" fmla="*/ 24 h 49"/>
                <a:gd name="T14" fmla="*/ 38 w 45"/>
                <a:gd name="T15" fmla="*/ 7 h 49"/>
                <a:gd name="T16" fmla="*/ 45 w 45"/>
                <a:gd name="T1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49">
                  <a:moveTo>
                    <a:pt x="45" y="0"/>
                  </a:moveTo>
                  <a:cubicBezTo>
                    <a:pt x="45" y="0"/>
                    <a:pt x="43" y="3"/>
                    <a:pt x="39" y="8"/>
                  </a:cubicBezTo>
                  <a:cubicBezTo>
                    <a:pt x="35" y="12"/>
                    <a:pt x="30" y="19"/>
                    <a:pt x="23" y="25"/>
                  </a:cubicBezTo>
                  <a:cubicBezTo>
                    <a:pt x="17" y="32"/>
                    <a:pt x="12" y="37"/>
                    <a:pt x="7" y="42"/>
                  </a:cubicBezTo>
                  <a:cubicBezTo>
                    <a:pt x="3" y="46"/>
                    <a:pt x="1" y="49"/>
                    <a:pt x="1" y="49"/>
                  </a:cubicBezTo>
                  <a:cubicBezTo>
                    <a:pt x="0" y="49"/>
                    <a:pt x="3" y="46"/>
                    <a:pt x="6" y="41"/>
                  </a:cubicBezTo>
                  <a:cubicBezTo>
                    <a:pt x="10" y="37"/>
                    <a:pt x="16" y="30"/>
                    <a:pt x="22" y="24"/>
                  </a:cubicBezTo>
                  <a:cubicBezTo>
                    <a:pt x="28" y="17"/>
                    <a:pt x="33" y="12"/>
                    <a:pt x="38" y="7"/>
                  </a:cubicBezTo>
                  <a:cubicBezTo>
                    <a:pt x="42" y="3"/>
                    <a:pt x="45" y="0"/>
                    <a:pt x="45" y="0"/>
                  </a:cubicBezTo>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07" name="Freeform 89"/>
            <p:cNvSpPr/>
            <p:nvPr/>
          </p:nvSpPr>
          <p:spPr bwMode="auto">
            <a:xfrm>
              <a:off x="5772" y="4905"/>
              <a:ext cx="47" cy="49"/>
            </a:xfrm>
            <a:custGeom>
              <a:avLst/>
              <a:gdLst>
                <a:gd name="T0" fmla="*/ 0 w 20"/>
                <a:gd name="T1" fmla="*/ 1 h 21"/>
                <a:gd name="T2" fmla="*/ 11 w 20"/>
                <a:gd name="T3" fmla="*/ 10 h 21"/>
                <a:gd name="T4" fmla="*/ 20 w 20"/>
                <a:gd name="T5" fmla="*/ 20 h 21"/>
                <a:gd name="T6" fmla="*/ 9 w 20"/>
                <a:gd name="T7" fmla="*/ 11 h 21"/>
                <a:gd name="T8" fmla="*/ 0 w 20"/>
                <a:gd name="T9" fmla="*/ 1 h 21"/>
              </a:gdLst>
              <a:ahLst/>
              <a:cxnLst>
                <a:cxn ang="0">
                  <a:pos x="T0" y="T1"/>
                </a:cxn>
                <a:cxn ang="0">
                  <a:pos x="T2" y="T3"/>
                </a:cxn>
                <a:cxn ang="0">
                  <a:pos x="T4" y="T5"/>
                </a:cxn>
                <a:cxn ang="0">
                  <a:pos x="T6" y="T7"/>
                </a:cxn>
                <a:cxn ang="0">
                  <a:pos x="T8" y="T9"/>
                </a:cxn>
              </a:cxnLst>
              <a:rect l="0" t="0" r="r" b="b"/>
              <a:pathLst>
                <a:path w="20" h="21">
                  <a:moveTo>
                    <a:pt x="0" y="1"/>
                  </a:moveTo>
                  <a:cubicBezTo>
                    <a:pt x="0" y="0"/>
                    <a:pt x="5" y="4"/>
                    <a:pt x="11" y="10"/>
                  </a:cubicBezTo>
                  <a:cubicBezTo>
                    <a:pt x="16" y="15"/>
                    <a:pt x="20" y="20"/>
                    <a:pt x="20" y="20"/>
                  </a:cubicBezTo>
                  <a:cubicBezTo>
                    <a:pt x="19" y="21"/>
                    <a:pt x="15" y="17"/>
                    <a:pt x="9" y="11"/>
                  </a:cubicBezTo>
                  <a:cubicBezTo>
                    <a:pt x="4" y="6"/>
                    <a:pt x="0" y="1"/>
                    <a:pt x="0" y="1"/>
                  </a:cubicBezTo>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08" name="Freeform 90"/>
            <p:cNvSpPr>
              <a:spLocks noEditPoints="1"/>
            </p:cNvSpPr>
            <p:nvPr/>
          </p:nvSpPr>
          <p:spPr bwMode="auto">
            <a:xfrm>
              <a:off x="5760" y="4902"/>
              <a:ext cx="116" cy="128"/>
            </a:xfrm>
            <a:custGeom>
              <a:avLst/>
              <a:gdLst>
                <a:gd name="T0" fmla="*/ 1 w 49"/>
                <a:gd name="T1" fmla="*/ 47 h 54"/>
                <a:gd name="T2" fmla="*/ 1 w 49"/>
                <a:gd name="T3" fmla="*/ 48 h 54"/>
                <a:gd name="T4" fmla="*/ 1 w 49"/>
                <a:gd name="T5" fmla="*/ 48 h 54"/>
                <a:gd name="T6" fmla="*/ 0 w 49"/>
                <a:gd name="T7" fmla="*/ 48 h 54"/>
                <a:gd name="T8" fmla="*/ 5 w 49"/>
                <a:gd name="T9" fmla="*/ 54 h 54"/>
                <a:gd name="T10" fmla="*/ 5 w 49"/>
                <a:gd name="T11" fmla="*/ 54 h 54"/>
                <a:gd name="T12" fmla="*/ 1 w 49"/>
                <a:gd name="T13" fmla="*/ 47 h 54"/>
                <a:gd name="T14" fmla="*/ 44 w 49"/>
                <a:gd name="T15" fmla="*/ 0 h 54"/>
                <a:gd name="T16" fmla="*/ 44 w 49"/>
                <a:gd name="T17" fmla="*/ 0 h 54"/>
                <a:gd name="T18" fmla="*/ 49 w 49"/>
                <a:gd name="T19" fmla="*/ 4 h 54"/>
                <a:gd name="T20" fmla="*/ 44 w 49"/>
                <a:gd name="T2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54">
                  <a:moveTo>
                    <a:pt x="1" y="47"/>
                  </a:moveTo>
                  <a:cubicBezTo>
                    <a:pt x="1" y="48"/>
                    <a:pt x="1" y="48"/>
                    <a:pt x="1" y="48"/>
                  </a:cubicBezTo>
                  <a:cubicBezTo>
                    <a:pt x="1" y="48"/>
                    <a:pt x="1" y="48"/>
                    <a:pt x="1" y="48"/>
                  </a:cubicBezTo>
                  <a:cubicBezTo>
                    <a:pt x="0" y="48"/>
                    <a:pt x="0" y="48"/>
                    <a:pt x="0" y="48"/>
                  </a:cubicBezTo>
                  <a:cubicBezTo>
                    <a:pt x="5" y="54"/>
                    <a:pt x="5" y="54"/>
                    <a:pt x="5" y="54"/>
                  </a:cubicBezTo>
                  <a:cubicBezTo>
                    <a:pt x="5" y="54"/>
                    <a:pt x="5" y="54"/>
                    <a:pt x="5" y="54"/>
                  </a:cubicBezTo>
                  <a:cubicBezTo>
                    <a:pt x="1" y="47"/>
                    <a:pt x="1" y="47"/>
                    <a:pt x="1" y="47"/>
                  </a:cubicBezTo>
                  <a:moveTo>
                    <a:pt x="44" y="0"/>
                  </a:moveTo>
                  <a:cubicBezTo>
                    <a:pt x="44" y="0"/>
                    <a:pt x="44" y="0"/>
                    <a:pt x="44" y="0"/>
                  </a:cubicBezTo>
                  <a:cubicBezTo>
                    <a:pt x="49" y="4"/>
                    <a:pt x="49" y="4"/>
                    <a:pt x="49" y="4"/>
                  </a:cubicBezTo>
                  <a:cubicBezTo>
                    <a:pt x="44" y="0"/>
                    <a:pt x="44" y="0"/>
                    <a:pt x="44" y="0"/>
                  </a:cubicBezTo>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09" name="Freeform 91"/>
            <p:cNvSpPr/>
            <p:nvPr/>
          </p:nvSpPr>
          <p:spPr bwMode="auto">
            <a:xfrm>
              <a:off x="5762" y="4902"/>
              <a:ext cx="114" cy="128"/>
            </a:xfrm>
            <a:custGeom>
              <a:avLst/>
              <a:gdLst>
                <a:gd name="T0" fmla="*/ 43 w 48"/>
                <a:gd name="T1" fmla="*/ 0 h 54"/>
                <a:gd name="T2" fmla="*/ 38 w 48"/>
                <a:gd name="T3" fmla="*/ 7 h 54"/>
                <a:gd name="T4" fmla="*/ 22 w 48"/>
                <a:gd name="T5" fmla="*/ 24 h 54"/>
                <a:gd name="T6" fmla="*/ 6 w 48"/>
                <a:gd name="T7" fmla="*/ 41 h 54"/>
                <a:gd name="T8" fmla="*/ 0 w 48"/>
                <a:gd name="T9" fmla="*/ 47 h 54"/>
                <a:gd name="T10" fmla="*/ 4 w 48"/>
                <a:gd name="T11" fmla="*/ 54 h 54"/>
                <a:gd name="T12" fmla="*/ 48 w 48"/>
                <a:gd name="T13" fmla="*/ 4 h 54"/>
                <a:gd name="T14" fmla="*/ 43 w 48"/>
                <a:gd name="T15" fmla="*/ 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54">
                  <a:moveTo>
                    <a:pt x="43" y="0"/>
                  </a:moveTo>
                  <a:cubicBezTo>
                    <a:pt x="43" y="1"/>
                    <a:pt x="41" y="4"/>
                    <a:pt x="38" y="7"/>
                  </a:cubicBezTo>
                  <a:cubicBezTo>
                    <a:pt x="34" y="11"/>
                    <a:pt x="29" y="18"/>
                    <a:pt x="22" y="24"/>
                  </a:cubicBezTo>
                  <a:cubicBezTo>
                    <a:pt x="16" y="31"/>
                    <a:pt x="11" y="36"/>
                    <a:pt x="6" y="41"/>
                  </a:cubicBezTo>
                  <a:cubicBezTo>
                    <a:pt x="3" y="44"/>
                    <a:pt x="1" y="47"/>
                    <a:pt x="0" y="47"/>
                  </a:cubicBezTo>
                  <a:cubicBezTo>
                    <a:pt x="4" y="54"/>
                    <a:pt x="4" y="54"/>
                    <a:pt x="4" y="54"/>
                  </a:cubicBezTo>
                  <a:cubicBezTo>
                    <a:pt x="48" y="4"/>
                    <a:pt x="48" y="4"/>
                    <a:pt x="48" y="4"/>
                  </a:cubicBezTo>
                  <a:cubicBezTo>
                    <a:pt x="43" y="0"/>
                    <a:pt x="43" y="0"/>
                    <a:pt x="43" y="0"/>
                  </a:cubicBezTo>
                </a:path>
              </a:pathLst>
            </a:custGeom>
            <a:solidFill>
              <a:srgbClr val="F6B9BD"/>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10" name="Freeform 92"/>
            <p:cNvSpPr/>
            <p:nvPr/>
          </p:nvSpPr>
          <p:spPr bwMode="auto">
            <a:xfrm>
              <a:off x="5762" y="4902"/>
              <a:ext cx="102" cy="114"/>
            </a:xfrm>
            <a:custGeom>
              <a:avLst/>
              <a:gdLst>
                <a:gd name="T0" fmla="*/ 43 w 43"/>
                <a:gd name="T1" fmla="*/ 0 h 48"/>
                <a:gd name="T2" fmla="*/ 24 w 43"/>
                <a:gd name="T3" fmla="*/ 21 h 48"/>
                <a:gd name="T4" fmla="*/ 24 w 43"/>
                <a:gd name="T5" fmla="*/ 21 h 48"/>
                <a:gd name="T6" fmla="*/ 24 w 43"/>
                <a:gd name="T7" fmla="*/ 21 h 48"/>
                <a:gd name="T8" fmla="*/ 24 w 43"/>
                <a:gd name="T9" fmla="*/ 21 h 48"/>
                <a:gd name="T10" fmla="*/ 0 w 43"/>
                <a:gd name="T11" fmla="*/ 48 h 48"/>
                <a:gd name="T12" fmla="*/ 0 w 43"/>
                <a:gd name="T13" fmla="*/ 48 h 48"/>
                <a:gd name="T14" fmla="*/ 0 w 43"/>
                <a:gd name="T15" fmla="*/ 47 h 48"/>
                <a:gd name="T16" fmla="*/ 6 w 43"/>
                <a:gd name="T17" fmla="*/ 41 h 48"/>
                <a:gd name="T18" fmla="*/ 22 w 43"/>
                <a:gd name="T19" fmla="*/ 24 h 48"/>
                <a:gd name="T20" fmla="*/ 38 w 43"/>
                <a:gd name="T21" fmla="*/ 7 h 48"/>
                <a:gd name="T22" fmla="*/ 43 w 43"/>
                <a:gd name="T23" fmla="*/ 0 h 48"/>
                <a:gd name="T24" fmla="*/ 43 w 43"/>
                <a:gd name="T25" fmla="*/ 0 h 48"/>
                <a:gd name="T26" fmla="*/ 43 w 43"/>
                <a:gd name="T2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 h="48">
                  <a:moveTo>
                    <a:pt x="43" y="0"/>
                  </a:moveTo>
                  <a:cubicBezTo>
                    <a:pt x="24" y="21"/>
                    <a:pt x="24" y="21"/>
                    <a:pt x="24" y="21"/>
                  </a:cubicBezTo>
                  <a:cubicBezTo>
                    <a:pt x="24" y="21"/>
                    <a:pt x="24" y="21"/>
                    <a:pt x="24" y="21"/>
                  </a:cubicBezTo>
                  <a:cubicBezTo>
                    <a:pt x="24" y="21"/>
                    <a:pt x="24" y="21"/>
                    <a:pt x="24" y="21"/>
                  </a:cubicBezTo>
                  <a:cubicBezTo>
                    <a:pt x="24" y="21"/>
                    <a:pt x="24" y="21"/>
                    <a:pt x="24" y="21"/>
                  </a:cubicBezTo>
                  <a:cubicBezTo>
                    <a:pt x="0" y="48"/>
                    <a:pt x="0" y="48"/>
                    <a:pt x="0" y="48"/>
                  </a:cubicBezTo>
                  <a:cubicBezTo>
                    <a:pt x="0" y="48"/>
                    <a:pt x="0" y="48"/>
                    <a:pt x="0" y="48"/>
                  </a:cubicBezTo>
                  <a:cubicBezTo>
                    <a:pt x="0" y="48"/>
                    <a:pt x="0" y="48"/>
                    <a:pt x="0" y="47"/>
                  </a:cubicBezTo>
                  <a:cubicBezTo>
                    <a:pt x="1" y="47"/>
                    <a:pt x="3" y="44"/>
                    <a:pt x="6" y="41"/>
                  </a:cubicBezTo>
                  <a:cubicBezTo>
                    <a:pt x="11" y="36"/>
                    <a:pt x="16" y="31"/>
                    <a:pt x="22" y="24"/>
                  </a:cubicBezTo>
                  <a:cubicBezTo>
                    <a:pt x="29" y="18"/>
                    <a:pt x="34" y="11"/>
                    <a:pt x="38" y="7"/>
                  </a:cubicBezTo>
                  <a:cubicBezTo>
                    <a:pt x="41" y="4"/>
                    <a:pt x="43" y="1"/>
                    <a:pt x="43" y="0"/>
                  </a:cubicBezTo>
                  <a:cubicBezTo>
                    <a:pt x="43" y="0"/>
                    <a:pt x="43" y="0"/>
                    <a:pt x="43" y="0"/>
                  </a:cubicBezTo>
                  <a:cubicBezTo>
                    <a:pt x="43" y="0"/>
                    <a:pt x="43" y="0"/>
                    <a:pt x="43" y="0"/>
                  </a:cubicBezTo>
                </a:path>
              </a:pathLst>
            </a:custGeom>
            <a:solidFill>
              <a:srgbClr val="A8ADAF"/>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11" name="Oval 93"/>
            <p:cNvSpPr>
              <a:spLocks noChangeArrowheads="1"/>
            </p:cNvSpPr>
            <p:nvPr/>
          </p:nvSpPr>
          <p:spPr bwMode="auto">
            <a:xfrm>
              <a:off x="5819" y="4952"/>
              <a:ext cx="1" cy="1"/>
            </a:xfrm>
            <a:prstGeom prst="ellipse">
              <a:avLst/>
            </a:prstGeom>
            <a:solidFill>
              <a:srgbClr val="A8ADAF"/>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12" name="Freeform 94"/>
            <p:cNvSpPr/>
            <p:nvPr/>
          </p:nvSpPr>
          <p:spPr bwMode="auto">
            <a:xfrm>
              <a:off x="4785" y="5106"/>
              <a:ext cx="299" cy="62"/>
            </a:xfrm>
            <a:custGeom>
              <a:avLst/>
              <a:gdLst>
                <a:gd name="T0" fmla="*/ 58 w 126"/>
                <a:gd name="T1" fmla="*/ 6 h 26"/>
                <a:gd name="T2" fmla="*/ 58 w 126"/>
                <a:gd name="T3" fmla="*/ 0 h 26"/>
                <a:gd name="T4" fmla="*/ 126 w 126"/>
                <a:gd name="T5" fmla="*/ 0 h 26"/>
                <a:gd name="T6" fmla="*/ 126 w 126"/>
                <a:gd name="T7" fmla="*/ 22 h 26"/>
                <a:gd name="T8" fmla="*/ 122 w 126"/>
                <a:gd name="T9" fmla="*/ 23 h 26"/>
                <a:gd name="T10" fmla="*/ 14 w 126"/>
                <a:gd name="T11" fmla="*/ 22 h 26"/>
                <a:gd name="T12" fmla="*/ 58 w 126"/>
                <a:gd name="T13" fmla="*/ 6 h 26"/>
              </a:gdLst>
              <a:ahLst/>
              <a:cxnLst>
                <a:cxn ang="0">
                  <a:pos x="T0" y="T1"/>
                </a:cxn>
                <a:cxn ang="0">
                  <a:pos x="T2" y="T3"/>
                </a:cxn>
                <a:cxn ang="0">
                  <a:pos x="T4" y="T5"/>
                </a:cxn>
                <a:cxn ang="0">
                  <a:pos x="T6" y="T7"/>
                </a:cxn>
                <a:cxn ang="0">
                  <a:pos x="T8" y="T9"/>
                </a:cxn>
                <a:cxn ang="0">
                  <a:pos x="T10" y="T11"/>
                </a:cxn>
                <a:cxn ang="0">
                  <a:pos x="T12" y="T13"/>
                </a:cxn>
              </a:cxnLst>
              <a:rect l="0" t="0" r="r" b="b"/>
              <a:pathLst>
                <a:path w="126" h="26">
                  <a:moveTo>
                    <a:pt x="58" y="6"/>
                  </a:moveTo>
                  <a:cubicBezTo>
                    <a:pt x="58" y="0"/>
                    <a:pt x="58" y="0"/>
                    <a:pt x="58" y="0"/>
                  </a:cubicBezTo>
                  <a:cubicBezTo>
                    <a:pt x="126" y="0"/>
                    <a:pt x="126" y="0"/>
                    <a:pt x="126" y="0"/>
                  </a:cubicBezTo>
                  <a:cubicBezTo>
                    <a:pt x="126" y="22"/>
                    <a:pt x="126" y="22"/>
                    <a:pt x="126" y="22"/>
                  </a:cubicBezTo>
                  <a:cubicBezTo>
                    <a:pt x="122" y="23"/>
                    <a:pt x="122" y="23"/>
                    <a:pt x="122" y="23"/>
                  </a:cubicBezTo>
                  <a:cubicBezTo>
                    <a:pt x="103" y="24"/>
                    <a:pt x="26" y="26"/>
                    <a:pt x="14" y="22"/>
                  </a:cubicBezTo>
                  <a:cubicBezTo>
                    <a:pt x="0" y="18"/>
                    <a:pt x="58" y="6"/>
                    <a:pt x="58" y="6"/>
                  </a:cubicBezTo>
                </a:path>
              </a:pathLst>
            </a:custGeom>
            <a:solidFill>
              <a:srgbClr val="E8505B"/>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13" name="Freeform 95"/>
            <p:cNvSpPr/>
            <p:nvPr/>
          </p:nvSpPr>
          <p:spPr bwMode="auto">
            <a:xfrm>
              <a:off x="5027" y="5116"/>
              <a:ext cx="57" cy="43"/>
            </a:xfrm>
            <a:custGeom>
              <a:avLst/>
              <a:gdLst>
                <a:gd name="T0" fmla="*/ 22 w 24"/>
                <a:gd name="T1" fmla="*/ 0 h 18"/>
                <a:gd name="T2" fmla="*/ 8 w 24"/>
                <a:gd name="T3" fmla="*/ 4 h 18"/>
                <a:gd name="T4" fmla="*/ 0 w 24"/>
                <a:gd name="T5" fmla="*/ 17 h 18"/>
                <a:gd name="T6" fmla="*/ 24 w 24"/>
                <a:gd name="T7" fmla="*/ 17 h 18"/>
                <a:gd name="T8" fmla="*/ 24 w 24"/>
                <a:gd name="T9" fmla="*/ 18 h 18"/>
                <a:gd name="T10" fmla="*/ 24 w 24"/>
                <a:gd name="T11" fmla="*/ 18 h 18"/>
                <a:gd name="T12" fmla="*/ 24 w 24"/>
                <a:gd name="T13" fmla="*/ 0 h 18"/>
                <a:gd name="T14" fmla="*/ 22 w 24"/>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18">
                  <a:moveTo>
                    <a:pt x="22" y="0"/>
                  </a:moveTo>
                  <a:cubicBezTo>
                    <a:pt x="17" y="0"/>
                    <a:pt x="12" y="1"/>
                    <a:pt x="8" y="4"/>
                  </a:cubicBezTo>
                  <a:cubicBezTo>
                    <a:pt x="4" y="7"/>
                    <a:pt x="1" y="12"/>
                    <a:pt x="0" y="17"/>
                  </a:cubicBezTo>
                  <a:cubicBezTo>
                    <a:pt x="24" y="17"/>
                    <a:pt x="24" y="17"/>
                    <a:pt x="24" y="17"/>
                  </a:cubicBezTo>
                  <a:cubicBezTo>
                    <a:pt x="24" y="18"/>
                    <a:pt x="24" y="18"/>
                    <a:pt x="24" y="18"/>
                  </a:cubicBezTo>
                  <a:cubicBezTo>
                    <a:pt x="24" y="18"/>
                    <a:pt x="24" y="18"/>
                    <a:pt x="24" y="18"/>
                  </a:cubicBezTo>
                  <a:cubicBezTo>
                    <a:pt x="24" y="0"/>
                    <a:pt x="24" y="0"/>
                    <a:pt x="24" y="0"/>
                  </a:cubicBezTo>
                  <a:cubicBezTo>
                    <a:pt x="24" y="0"/>
                    <a:pt x="23" y="0"/>
                    <a:pt x="22" y="0"/>
                  </a:cubicBezTo>
                </a:path>
              </a:pathLst>
            </a:custGeom>
            <a:solidFill>
              <a:srgbClr val="F6B9BD"/>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14" name="Freeform 96"/>
            <p:cNvSpPr>
              <a:spLocks noEditPoints="1"/>
            </p:cNvSpPr>
            <p:nvPr/>
          </p:nvSpPr>
          <p:spPr bwMode="auto">
            <a:xfrm>
              <a:off x="4811" y="5137"/>
              <a:ext cx="273" cy="24"/>
            </a:xfrm>
            <a:custGeom>
              <a:avLst/>
              <a:gdLst>
                <a:gd name="T0" fmla="*/ 115 w 115"/>
                <a:gd name="T1" fmla="*/ 9 h 10"/>
                <a:gd name="T2" fmla="*/ 111 w 115"/>
                <a:gd name="T3" fmla="*/ 10 h 10"/>
                <a:gd name="T4" fmla="*/ 104 w 115"/>
                <a:gd name="T5" fmla="*/ 10 h 10"/>
                <a:gd name="T6" fmla="*/ 107 w 115"/>
                <a:gd name="T7" fmla="*/ 10 h 10"/>
                <a:gd name="T8" fmla="*/ 115 w 115"/>
                <a:gd name="T9" fmla="*/ 9 h 10"/>
                <a:gd name="T10" fmla="*/ 1 w 115"/>
                <a:gd name="T11" fmla="*/ 7 h 10"/>
                <a:gd name="T12" fmla="*/ 1 w 115"/>
                <a:gd name="T13" fmla="*/ 9 h 10"/>
                <a:gd name="T14" fmla="*/ 3 w 115"/>
                <a:gd name="T15" fmla="*/ 9 h 10"/>
                <a:gd name="T16" fmla="*/ 3 w 115"/>
                <a:gd name="T17" fmla="*/ 9 h 10"/>
                <a:gd name="T18" fmla="*/ 1 w 115"/>
                <a:gd name="T19" fmla="*/ 7 h 10"/>
                <a:gd name="T20" fmla="*/ 18 w 115"/>
                <a:gd name="T21" fmla="*/ 0 h 10"/>
                <a:gd name="T22" fmla="*/ 14 w 115"/>
                <a:gd name="T23" fmla="*/ 1 h 10"/>
                <a:gd name="T24" fmla="*/ 18 w 115"/>
                <a:gd name="T2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5" h="10">
                  <a:moveTo>
                    <a:pt x="115" y="9"/>
                  </a:moveTo>
                  <a:cubicBezTo>
                    <a:pt x="111" y="10"/>
                    <a:pt x="111" y="10"/>
                    <a:pt x="111" y="10"/>
                  </a:cubicBezTo>
                  <a:cubicBezTo>
                    <a:pt x="109" y="10"/>
                    <a:pt x="107" y="10"/>
                    <a:pt x="104" y="10"/>
                  </a:cubicBezTo>
                  <a:cubicBezTo>
                    <a:pt x="105" y="10"/>
                    <a:pt x="106" y="10"/>
                    <a:pt x="107" y="10"/>
                  </a:cubicBezTo>
                  <a:cubicBezTo>
                    <a:pt x="110" y="10"/>
                    <a:pt x="113" y="10"/>
                    <a:pt x="115" y="9"/>
                  </a:cubicBezTo>
                  <a:moveTo>
                    <a:pt x="1" y="7"/>
                  </a:moveTo>
                  <a:cubicBezTo>
                    <a:pt x="0" y="8"/>
                    <a:pt x="0" y="8"/>
                    <a:pt x="1" y="9"/>
                  </a:cubicBezTo>
                  <a:cubicBezTo>
                    <a:pt x="1" y="9"/>
                    <a:pt x="2" y="9"/>
                    <a:pt x="3" y="9"/>
                  </a:cubicBezTo>
                  <a:cubicBezTo>
                    <a:pt x="3" y="9"/>
                    <a:pt x="3" y="9"/>
                    <a:pt x="3" y="9"/>
                  </a:cubicBezTo>
                  <a:cubicBezTo>
                    <a:pt x="1" y="9"/>
                    <a:pt x="0" y="8"/>
                    <a:pt x="1" y="7"/>
                  </a:cubicBezTo>
                  <a:moveTo>
                    <a:pt x="18" y="0"/>
                  </a:moveTo>
                  <a:cubicBezTo>
                    <a:pt x="18" y="0"/>
                    <a:pt x="16" y="1"/>
                    <a:pt x="14" y="1"/>
                  </a:cubicBezTo>
                  <a:cubicBezTo>
                    <a:pt x="15" y="1"/>
                    <a:pt x="17" y="1"/>
                    <a:pt x="18" y="0"/>
                  </a:cubicBezTo>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15" name="Freeform 97"/>
            <p:cNvSpPr/>
            <p:nvPr/>
          </p:nvSpPr>
          <p:spPr bwMode="auto">
            <a:xfrm>
              <a:off x="4929" y="5161"/>
              <a:ext cx="136" cy="2"/>
            </a:xfrm>
            <a:custGeom>
              <a:avLst/>
              <a:gdLst>
                <a:gd name="T0" fmla="*/ 54 w 57"/>
                <a:gd name="T1" fmla="*/ 0 h 1"/>
                <a:gd name="T2" fmla="*/ 0 w 57"/>
                <a:gd name="T3" fmla="*/ 1 h 1"/>
                <a:gd name="T4" fmla="*/ 4 w 57"/>
                <a:gd name="T5" fmla="*/ 1 h 1"/>
                <a:gd name="T6" fmla="*/ 57 w 57"/>
                <a:gd name="T7" fmla="*/ 0 h 1"/>
                <a:gd name="T8" fmla="*/ 54 w 57"/>
                <a:gd name="T9" fmla="*/ 0 h 1"/>
              </a:gdLst>
              <a:ahLst/>
              <a:cxnLst>
                <a:cxn ang="0">
                  <a:pos x="T0" y="T1"/>
                </a:cxn>
                <a:cxn ang="0">
                  <a:pos x="T2" y="T3"/>
                </a:cxn>
                <a:cxn ang="0">
                  <a:pos x="T4" y="T5"/>
                </a:cxn>
                <a:cxn ang="0">
                  <a:pos x="T6" y="T7"/>
                </a:cxn>
                <a:cxn ang="0">
                  <a:pos x="T8" y="T9"/>
                </a:cxn>
              </a:cxnLst>
              <a:rect l="0" t="0" r="r" b="b"/>
              <a:pathLst>
                <a:path w="57" h="1">
                  <a:moveTo>
                    <a:pt x="54" y="0"/>
                  </a:moveTo>
                  <a:cubicBezTo>
                    <a:pt x="41" y="0"/>
                    <a:pt x="20" y="1"/>
                    <a:pt x="0" y="1"/>
                  </a:cubicBezTo>
                  <a:cubicBezTo>
                    <a:pt x="1" y="1"/>
                    <a:pt x="3" y="1"/>
                    <a:pt x="4" y="1"/>
                  </a:cubicBezTo>
                  <a:cubicBezTo>
                    <a:pt x="23" y="1"/>
                    <a:pt x="42" y="1"/>
                    <a:pt x="57" y="0"/>
                  </a:cubicBezTo>
                  <a:cubicBezTo>
                    <a:pt x="56" y="0"/>
                    <a:pt x="55" y="0"/>
                    <a:pt x="54" y="0"/>
                  </a:cubicBezTo>
                </a:path>
              </a:pathLst>
            </a:custGeom>
            <a:solidFill>
              <a:srgbClr val="A8ADAF"/>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16" name="Freeform 98"/>
            <p:cNvSpPr/>
            <p:nvPr/>
          </p:nvSpPr>
          <p:spPr bwMode="auto">
            <a:xfrm>
              <a:off x="4811" y="5137"/>
              <a:ext cx="273" cy="26"/>
            </a:xfrm>
            <a:custGeom>
              <a:avLst/>
              <a:gdLst>
                <a:gd name="T0" fmla="*/ 19 w 115"/>
                <a:gd name="T1" fmla="*/ 0 h 11"/>
                <a:gd name="T2" fmla="*/ 18 w 115"/>
                <a:gd name="T3" fmla="*/ 0 h 11"/>
                <a:gd name="T4" fmla="*/ 14 w 115"/>
                <a:gd name="T5" fmla="*/ 1 h 11"/>
                <a:gd name="T6" fmla="*/ 1 w 115"/>
                <a:gd name="T7" fmla="*/ 7 h 11"/>
                <a:gd name="T8" fmla="*/ 3 w 115"/>
                <a:gd name="T9" fmla="*/ 9 h 11"/>
                <a:gd name="T10" fmla="*/ 3 w 115"/>
                <a:gd name="T11" fmla="*/ 9 h 11"/>
                <a:gd name="T12" fmla="*/ 50 w 115"/>
                <a:gd name="T13" fmla="*/ 11 h 11"/>
                <a:gd name="T14" fmla="*/ 104 w 115"/>
                <a:gd name="T15" fmla="*/ 10 h 11"/>
                <a:gd name="T16" fmla="*/ 111 w 115"/>
                <a:gd name="T17" fmla="*/ 10 h 11"/>
                <a:gd name="T18" fmla="*/ 115 w 115"/>
                <a:gd name="T19" fmla="*/ 9 h 11"/>
                <a:gd name="T20" fmla="*/ 115 w 115"/>
                <a:gd name="T21" fmla="*/ 9 h 11"/>
                <a:gd name="T22" fmla="*/ 115 w 115"/>
                <a:gd name="T23" fmla="*/ 9 h 11"/>
                <a:gd name="T24" fmla="*/ 91 w 115"/>
                <a:gd name="T25" fmla="*/ 9 h 11"/>
                <a:gd name="T26" fmla="*/ 91 w 115"/>
                <a:gd name="T27" fmla="*/ 8 h 11"/>
                <a:gd name="T28" fmla="*/ 24 w 115"/>
                <a:gd name="T29" fmla="*/ 8 h 11"/>
                <a:gd name="T30" fmla="*/ 19 w 115"/>
                <a:gd name="T3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5" h="11">
                  <a:moveTo>
                    <a:pt x="19" y="0"/>
                  </a:moveTo>
                  <a:cubicBezTo>
                    <a:pt x="19" y="0"/>
                    <a:pt x="18" y="0"/>
                    <a:pt x="18" y="0"/>
                  </a:cubicBezTo>
                  <a:cubicBezTo>
                    <a:pt x="17" y="1"/>
                    <a:pt x="15" y="1"/>
                    <a:pt x="14" y="1"/>
                  </a:cubicBezTo>
                  <a:cubicBezTo>
                    <a:pt x="9" y="3"/>
                    <a:pt x="3" y="5"/>
                    <a:pt x="1" y="7"/>
                  </a:cubicBezTo>
                  <a:cubicBezTo>
                    <a:pt x="0" y="8"/>
                    <a:pt x="1" y="9"/>
                    <a:pt x="3" y="9"/>
                  </a:cubicBezTo>
                  <a:cubicBezTo>
                    <a:pt x="3" y="9"/>
                    <a:pt x="3" y="9"/>
                    <a:pt x="3" y="9"/>
                  </a:cubicBezTo>
                  <a:cubicBezTo>
                    <a:pt x="10" y="10"/>
                    <a:pt x="29" y="11"/>
                    <a:pt x="50" y="11"/>
                  </a:cubicBezTo>
                  <a:cubicBezTo>
                    <a:pt x="70" y="11"/>
                    <a:pt x="91" y="10"/>
                    <a:pt x="104" y="10"/>
                  </a:cubicBezTo>
                  <a:cubicBezTo>
                    <a:pt x="107" y="10"/>
                    <a:pt x="109" y="10"/>
                    <a:pt x="111" y="10"/>
                  </a:cubicBezTo>
                  <a:cubicBezTo>
                    <a:pt x="115" y="9"/>
                    <a:pt x="115" y="9"/>
                    <a:pt x="115" y="9"/>
                  </a:cubicBezTo>
                  <a:cubicBezTo>
                    <a:pt x="115" y="9"/>
                    <a:pt x="115" y="9"/>
                    <a:pt x="115" y="9"/>
                  </a:cubicBezTo>
                  <a:cubicBezTo>
                    <a:pt x="115" y="9"/>
                    <a:pt x="115" y="9"/>
                    <a:pt x="115" y="9"/>
                  </a:cubicBezTo>
                  <a:cubicBezTo>
                    <a:pt x="91" y="9"/>
                    <a:pt x="91" y="9"/>
                    <a:pt x="91" y="9"/>
                  </a:cubicBezTo>
                  <a:cubicBezTo>
                    <a:pt x="91" y="9"/>
                    <a:pt x="91" y="8"/>
                    <a:pt x="91" y="8"/>
                  </a:cubicBezTo>
                  <a:cubicBezTo>
                    <a:pt x="24" y="8"/>
                    <a:pt x="24" y="8"/>
                    <a:pt x="24" y="8"/>
                  </a:cubicBezTo>
                  <a:cubicBezTo>
                    <a:pt x="24" y="8"/>
                    <a:pt x="23" y="0"/>
                    <a:pt x="19" y="0"/>
                  </a:cubicBezTo>
                </a:path>
              </a:pathLst>
            </a:custGeom>
            <a:solidFill>
              <a:srgbClr val="F6B9BD"/>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17" name="Freeform 99"/>
            <p:cNvSpPr/>
            <p:nvPr/>
          </p:nvSpPr>
          <p:spPr bwMode="auto">
            <a:xfrm>
              <a:off x="5027" y="5156"/>
              <a:ext cx="57" cy="3"/>
            </a:xfrm>
            <a:custGeom>
              <a:avLst/>
              <a:gdLst>
                <a:gd name="T0" fmla="*/ 24 w 24"/>
                <a:gd name="T1" fmla="*/ 0 h 1"/>
                <a:gd name="T2" fmla="*/ 0 w 24"/>
                <a:gd name="T3" fmla="*/ 0 h 1"/>
                <a:gd name="T4" fmla="*/ 0 w 24"/>
                <a:gd name="T5" fmla="*/ 1 h 1"/>
                <a:gd name="T6" fmla="*/ 24 w 24"/>
                <a:gd name="T7" fmla="*/ 1 h 1"/>
                <a:gd name="T8" fmla="*/ 24 w 24"/>
                <a:gd name="T9" fmla="*/ 0 h 1"/>
              </a:gdLst>
              <a:ahLst/>
              <a:cxnLst>
                <a:cxn ang="0">
                  <a:pos x="T0" y="T1"/>
                </a:cxn>
                <a:cxn ang="0">
                  <a:pos x="T2" y="T3"/>
                </a:cxn>
                <a:cxn ang="0">
                  <a:pos x="T4" y="T5"/>
                </a:cxn>
                <a:cxn ang="0">
                  <a:pos x="T6" y="T7"/>
                </a:cxn>
                <a:cxn ang="0">
                  <a:pos x="T8" y="T9"/>
                </a:cxn>
              </a:cxnLst>
              <a:rect l="0" t="0" r="r" b="b"/>
              <a:pathLst>
                <a:path w="24" h="1">
                  <a:moveTo>
                    <a:pt x="24" y="0"/>
                  </a:moveTo>
                  <a:cubicBezTo>
                    <a:pt x="0" y="0"/>
                    <a:pt x="0" y="0"/>
                    <a:pt x="0" y="0"/>
                  </a:cubicBezTo>
                  <a:cubicBezTo>
                    <a:pt x="0" y="0"/>
                    <a:pt x="0" y="1"/>
                    <a:pt x="0" y="1"/>
                  </a:cubicBezTo>
                  <a:cubicBezTo>
                    <a:pt x="24" y="1"/>
                    <a:pt x="24" y="1"/>
                    <a:pt x="24" y="1"/>
                  </a:cubicBezTo>
                  <a:cubicBezTo>
                    <a:pt x="24" y="0"/>
                    <a:pt x="24" y="0"/>
                    <a:pt x="24" y="0"/>
                  </a:cubicBezTo>
                </a:path>
              </a:pathLst>
            </a:custGeom>
            <a:solidFill>
              <a:srgbClr val="FBE3E5"/>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18" name="Freeform 100"/>
            <p:cNvSpPr/>
            <p:nvPr/>
          </p:nvSpPr>
          <p:spPr bwMode="auto">
            <a:xfrm>
              <a:off x="4813" y="5154"/>
              <a:ext cx="273" cy="5"/>
            </a:xfrm>
            <a:custGeom>
              <a:avLst/>
              <a:gdLst>
                <a:gd name="T0" fmla="*/ 115 w 115"/>
                <a:gd name="T1" fmla="*/ 1 h 2"/>
                <a:gd name="T2" fmla="*/ 114 w 115"/>
                <a:gd name="T3" fmla="*/ 1 h 2"/>
                <a:gd name="T4" fmla="*/ 111 w 115"/>
                <a:gd name="T5" fmla="*/ 1 h 2"/>
                <a:gd name="T6" fmla="*/ 98 w 115"/>
                <a:gd name="T7" fmla="*/ 2 h 2"/>
                <a:gd name="T8" fmla="*/ 57 w 115"/>
                <a:gd name="T9" fmla="*/ 2 h 2"/>
                <a:gd name="T10" fmla="*/ 17 w 115"/>
                <a:gd name="T11" fmla="*/ 1 h 2"/>
                <a:gd name="T12" fmla="*/ 4 w 115"/>
                <a:gd name="T13" fmla="*/ 1 h 2"/>
                <a:gd name="T14" fmla="*/ 1 w 115"/>
                <a:gd name="T15" fmla="*/ 1 h 2"/>
                <a:gd name="T16" fmla="*/ 0 w 115"/>
                <a:gd name="T17" fmla="*/ 0 h 2"/>
                <a:gd name="T18" fmla="*/ 1 w 115"/>
                <a:gd name="T19" fmla="*/ 0 h 2"/>
                <a:gd name="T20" fmla="*/ 4 w 115"/>
                <a:gd name="T21" fmla="*/ 0 h 2"/>
                <a:gd name="T22" fmla="*/ 17 w 115"/>
                <a:gd name="T23" fmla="*/ 1 h 2"/>
                <a:gd name="T24" fmla="*/ 57 w 115"/>
                <a:gd name="T25" fmla="*/ 1 h 2"/>
                <a:gd name="T26" fmla="*/ 98 w 115"/>
                <a:gd name="T27" fmla="*/ 1 h 2"/>
                <a:gd name="T28" fmla="*/ 111 w 115"/>
                <a:gd name="T29" fmla="*/ 1 h 2"/>
                <a:gd name="T30" fmla="*/ 114 w 115"/>
                <a:gd name="T31" fmla="*/ 1 h 2"/>
                <a:gd name="T32" fmla="*/ 115 w 115"/>
                <a:gd name="T33"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5" h="2">
                  <a:moveTo>
                    <a:pt x="115" y="1"/>
                  </a:moveTo>
                  <a:cubicBezTo>
                    <a:pt x="115" y="1"/>
                    <a:pt x="115" y="1"/>
                    <a:pt x="114" y="1"/>
                  </a:cubicBezTo>
                  <a:cubicBezTo>
                    <a:pt x="113" y="1"/>
                    <a:pt x="112" y="1"/>
                    <a:pt x="111" y="1"/>
                  </a:cubicBezTo>
                  <a:cubicBezTo>
                    <a:pt x="107" y="1"/>
                    <a:pt x="103" y="2"/>
                    <a:pt x="98" y="2"/>
                  </a:cubicBezTo>
                  <a:cubicBezTo>
                    <a:pt x="88" y="2"/>
                    <a:pt x="73" y="2"/>
                    <a:pt x="57" y="2"/>
                  </a:cubicBezTo>
                  <a:cubicBezTo>
                    <a:pt x="41" y="2"/>
                    <a:pt x="27" y="2"/>
                    <a:pt x="17" y="1"/>
                  </a:cubicBezTo>
                  <a:cubicBezTo>
                    <a:pt x="12" y="1"/>
                    <a:pt x="8" y="1"/>
                    <a:pt x="4" y="1"/>
                  </a:cubicBezTo>
                  <a:cubicBezTo>
                    <a:pt x="3" y="1"/>
                    <a:pt x="2" y="1"/>
                    <a:pt x="1" y="1"/>
                  </a:cubicBezTo>
                  <a:cubicBezTo>
                    <a:pt x="0" y="1"/>
                    <a:pt x="0" y="1"/>
                    <a:pt x="0" y="0"/>
                  </a:cubicBezTo>
                  <a:cubicBezTo>
                    <a:pt x="0" y="0"/>
                    <a:pt x="0" y="0"/>
                    <a:pt x="1" y="0"/>
                  </a:cubicBezTo>
                  <a:cubicBezTo>
                    <a:pt x="2" y="0"/>
                    <a:pt x="3" y="0"/>
                    <a:pt x="4" y="0"/>
                  </a:cubicBezTo>
                  <a:cubicBezTo>
                    <a:pt x="8" y="1"/>
                    <a:pt x="12" y="1"/>
                    <a:pt x="17" y="1"/>
                  </a:cubicBezTo>
                  <a:cubicBezTo>
                    <a:pt x="27" y="1"/>
                    <a:pt x="41" y="1"/>
                    <a:pt x="57" y="1"/>
                  </a:cubicBezTo>
                  <a:cubicBezTo>
                    <a:pt x="73" y="1"/>
                    <a:pt x="88" y="1"/>
                    <a:pt x="98" y="1"/>
                  </a:cubicBezTo>
                  <a:cubicBezTo>
                    <a:pt x="103" y="1"/>
                    <a:pt x="107" y="1"/>
                    <a:pt x="111" y="1"/>
                  </a:cubicBezTo>
                  <a:cubicBezTo>
                    <a:pt x="112" y="1"/>
                    <a:pt x="113" y="1"/>
                    <a:pt x="114" y="1"/>
                  </a:cubicBezTo>
                  <a:cubicBezTo>
                    <a:pt x="115" y="1"/>
                    <a:pt x="115" y="1"/>
                    <a:pt x="115" y="1"/>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19" name="Freeform 101"/>
            <p:cNvSpPr/>
            <p:nvPr/>
          </p:nvSpPr>
          <p:spPr bwMode="auto">
            <a:xfrm>
              <a:off x="4854" y="5135"/>
              <a:ext cx="16" cy="24"/>
            </a:xfrm>
            <a:custGeom>
              <a:avLst/>
              <a:gdLst>
                <a:gd name="T0" fmla="*/ 6 w 7"/>
                <a:gd name="T1" fmla="*/ 10 h 10"/>
                <a:gd name="T2" fmla="*/ 4 w 7"/>
                <a:gd name="T3" fmla="*/ 5 h 10"/>
                <a:gd name="T4" fmla="*/ 0 w 7"/>
                <a:gd name="T5" fmla="*/ 0 h 10"/>
                <a:gd name="T6" fmla="*/ 5 w 7"/>
                <a:gd name="T7" fmla="*/ 4 h 10"/>
                <a:gd name="T8" fmla="*/ 6 w 7"/>
                <a:gd name="T9" fmla="*/ 10 h 10"/>
              </a:gdLst>
              <a:ahLst/>
              <a:cxnLst>
                <a:cxn ang="0">
                  <a:pos x="T0" y="T1"/>
                </a:cxn>
                <a:cxn ang="0">
                  <a:pos x="T2" y="T3"/>
                </a:cxn>
                <a:cxn ang="0">
                  <a:pos x="T4" y="T5"/>
                </a:cxn>
                <a:cxn ang="0">
                  <a:pos x="T6" y="T7"/>
                </a:cxn>
                <a:cxn ang="0">
                  <a:pos x="T8" y="T9"/>
                </a:cxn>
              </a:cxnLst>
              <a:rect l="0" t="0" r="r" b="b"/>
              <a:pathLst>
                <a:path w="7" h="10">
                  <a:moveTo>
                    <a:pt x="6" y="10"/>
                  </a:moveTo>
                  <a:cubicBezTo>
                    <a:pt x="6" y="10"/>
                    <a:pt x="6" y="8"/>
                    <a:pt x="4" y="5"/>
                  </a:cubicBezTo>
                  <a:cubicBezTo>
                    <a:pt x="2" y="2"/>
                    <a:pt x="0" y="1"/>
                    <a:pt x="0" y="0"/>
                  </a:cubicBezTo>
                  <a:cubicBezTo>
                    <a:pt x="0" y="0"/>
                    <a:pt x="3" y="1"/>
                    <a:pt x="5" y="4"/>
                  </a:cubicBezTo>
                  <a:cubicBezTo>
                    <a:pt x="7" y="7"/>
                    <a:pt x="7" y="10"/>
                    <a:pt x="6" y="10"/>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20" name="Freeform 102"/>
            <p:cNvSpPr/>
            <p:nvPr/>
          </p:nvSpPr>
          <p:spPr bwMode="auto">
            <a:xfrm>
              <a:off x="4908" y="5123"/>
              <a:ext cx="10" cy="14"/>
            </a:xfrm>
            <a:custGeom>
              <a:avLst/>
              <a:gdLst>
                <a:gd name="T0" fmla="*/ 4 w 4"/>
                <a:gd name="T1" fmla="*/ 6 h 6"/>
                <a:gd name="T2" fmla="*/ 2 w 4"/>
                <a:gd name="T3" fmla="*/ 3 h 6"/>
                <a:gd name="T4" fmla="*/ 0 w 4"/>
                <a:gd name="T5" fmla="*/ 1 h 6"/>
                <a:gd name="T6" fmla="*/ 2 w 4"/>
                <a:gd name="T7" fmla="*/ 3 h 6"/>
                <a:gd name="T8" fmla="*/ 4 w 4"/>
                <a:gd name="T9" fmla="*/ 6 h 6"/>
              </a:gdLst>
              <a:ahLst/>
              <a:cxnLst>
                <a:cxn ang="0">
                  <a:pos x="T0" y="T1"/>
                </a:cxn>
                <a:cxn ang="0">
                  <a:pos x="T2" y="T3"/>
                </a:cxn>
                <a:cxn ang="0">
                  <a:pos x="T4" y="T5"/>
                </a:cxn>
                <a:cxn ang="0">
                  <a:pos x="T6" y="T7"/>
                </a:cxn>
                <a:cxn ang="0">
                  <a:pos x="T8" y="T9"/>
                </a:cxn>
              </a:cxnLst>
              <a:rect l="0" t="0" r="r" b="b"/>
              <a:pathLst>
                <a:path w="4" h="6">
                  <a:moveTo>
                    <a:pt x="4" y="6"/>
                  </a:moveTo>
                  <a:cubicBezTo>
                    <a:pt x="3" y="6"/>
                    <a:pt x="3" y="5"/>
                    <a:pt x="2" y="3"/>
                  </a:cubicBezTo>
                  <a:cubicBezTo>
                    <a:pt x="1" y="2"/>
                    <a:pt x="0" y="1"/>
                    <a:pt x="0" y="1"/>
                  </a:cubicBezTo>
                  <a:cubicBezTo>
                    <a:pt x="0" y="0"/>
                    <a:pt x="1" y="2"/>
                    <a:pt x="2" y="3"/>
                  </a:cubicBezTo>
                  <a:cubicBezTo>
                    <a:pt x="3" y="5"/>
                    <a:pt x="4" y="6"/>
                    <a:pt x="4" y="6"/>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21" name="Freeform 103"/>
            <p:cNvSpPr/>
            <p:nvPr/>
          </p:nvSpPr>
          <p:spPr bwMode="auto">
            <a:xfrm>
              <a:off x="4920" y="5121"/>
              <a:ext cx="9" cy="9"/>
            </a:xfrm>
            <a:custGeom>
              <a:avLst/>
              <a:gdLst>
                <a:gd name="T0" fmla="*/ 4 w 4"/>
                <a:gd name="T1" fmla="*/ 4 h 4"/>
                <a:gd name="T2" fmla="*/ 2 w 4"/>
                <a:gd name="T3" fmla="*/ 3 h 4"/>
                <a:gd name="T4" fmla="*/ 0 w 4"/>
                <a:gd name="T5" fmla="*/ 1 h 4"/>
                <a:gd name="T6" fmla="*/ 2 w 4"/>
                <a:gd name="T7" fmla="*/ 2 h 4"/>
                <a:gd name="T8" fmla="*/ 4 w 4"/>
                <a:gd name="T9" fmla="*/ 4 h 4"/>
              </a:gdLst>
              <a:ahLst/>
              <a:cxnLst>
                <a:cxn ang="0">
                  <a:pos x="T0" y="T1"/>
                </a:cxn>
                <a:cxn ang="0">
                  <a:pos x="T2" y="T3"/>
                </a:cxn>
                <a:cxn ang="0">
                  <a:pos x="T4" y="T5"/>
                </a:cxn>
                <a:cxn ang="0">
                  <a:pos x="T6" y="T7"/>
                </a:cxn>
                <a:cxn ang="0">
                  <a:pos x="T8" y="T9"/>
                </a:cxn>
              </a:cxnLst>
              <a:rect l="0" t="0" r="r" b="b"/>
              <a:pathLst>
                <a:path w="4" h="4">
                  <a:moveTo>
                    <a:pt x="4" y="4"/>
                  </a:moveTo>
                  <a:cubicBezTo>
                    <a:pt x="4" y="4"/>
                    <a:pt x="3" y="4"/>
                    <a:pt x="2" y="3"/>
                  </a:cubicBezTo>
                  <a:cubicBezTo>
                    <a:pt x="1" y="2"/>
                    <a:pt x="0" y="1"/>
                    <a:pt x="0" y="1"/>
                  </a:cubicBezTo>
                  <a:cubicBezTo>
                    <a:pt x="0" y="0"/>
                    <a:pt x="1" y="1"/>
                    <a:pt x="2" y="2"/>
                  </a:cubicBezTo>
                  <a:cubicBezTo>
                    <a:pt x="4" y="3"/>
                    <a:pt x="4" y="4"/>
                    <a:pt x="4" y="4"/>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22" name="Freeform 104"/>
            <p:cNvSpPr/>
            <p:nvPr/>
          </p:nvSpPr>
          <p:spPr bwMode="auto">
            <a:xfrm>
              <a:off x="4922" y="5116"/>
              <a:ext cx="17" cy="2"/>
            </a:xfrm>
            <a:custGeom>
              <a:avLst/>
              <a:gdLst>
                <a:gd name="T0" fmla="*/ 7 w 7"/>
                <a:gd name="T1" fmla="*/ 0 h 1"/>
                <a:gd name="T2" fmla="*/ 3 w 7"/>
                <a:gd name="T3" fmla="*/ 1 h 1"/>
                <a:gd name="T4" fmla="*/ 0 w 7"/>
                <a:gd name="T5" fmla="*/ 0 h 1"/>
                <a:gd name="T6" fmla="*/ 3 w 7"/>
                <a:gd name="T7" fmla="*/ 0 h 1"/>
                <a:gd name="T8" fmla="*/ 7 w 7"/>
                <a:gd name="T9" fmla="*/ 0 h 1"/>
              </a:gdLst>
              <a:ahLst/>
              <a:cxnLst>
                <a:cxn ang="0">
                  <a:pos x="T0" y="T1"/>
                </a:cxn>
                <a:cxn ang="0">
                  <a:pos x="T2" y="T3"/>
                </a:cxn>
                <a:cxn ang="0">
                  <a:pos x="T4" y="T5"/>
                </a:cxn>
                <a:cxn ang="0">
                  <a:pos x="T6" y="T7"/>
                </a:cxn>
                <a:cxn ang="0">
                  <a:pos x="T8" y="T9"/>
                </a:cxn>
              </a:cxnLst>
              <a:rect l="0" t="0" r="r" b="b"/>
              <a:pathLst>
                <a:path w="7" h="1">
                  <a:moveTo>
                    <a:pt x="7" y="0"/>
                  </a:moveTo>
                  <a:cubicBezTo>
                    <a:pt x="7" y="0"/>
                    <a:pt x="5" y="1"/>
                    <a:pt x="3" y="1"/>
                  </a:cubicBezTo>
                  <a:cubicBezTo>
                    <a:pt x="1" y="1"/>
                    <a:pt x="0" y="1"/>
                    <a:pt x="0" y="0"/>
                  </a:cubicBezTo>
                  <a:cubicBezTo>
                    <a:pt x="0" y="0"/>
                    <a:pt x="1" y="0"/>
                    <a:pt x="3" y="0"/>
                  </a:cubicBezTo>
                  <a:cubicBezTo>
                    <a:pt x="5" y="0"/>
                    <a:pt x="7" y="0"/>
                    <a:pt x="7" y="0"/>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23" name="Freeform 105"/>
            <p:cNvSpPr/>
            <p:nvPr/>
          </p:nvSpPr>
          <p:spPr bwMode="auto">
            <a:xfrm>
              <a:off x="4922" y="5106"/>
              <a:ext cx="19" cy="3"/>
            </a:xfrm>
            <a:custGeom>
              <a:avLst/>
              <a:gdLst>
                <a:gd name="T0" fmla="*/ 8 w 8"/>
                <a:gd name="T1" fmla="*/ 0 h 1"/>
                <a:gd name="T2" fmla="*/ 4 w 8"/>
                <a:gd name="T3" fmla="*/ 1 h 1"/>
                <a:gd name="T4" fmla="*/ 0 w 8"/>
                <a:gd name="T5" fmla="*/ 1 h 1"/>
                <a:gd name="T6" fmla="*/ 4 w 8"/>
                <a:gd name="T7" fmla="*/ 0 h 1"/>
                <a:gd name="T8" fmla="*/ 8 w 8"/>
                <a:gd name="T9" fmla="*/ 0 h 1"/>
              </a:gdLst>
              <a:ahLst/>
              <a:cxnLst>
                <a:cxn ang="0">
                  <a:pos x="T0" y="T1"/>
                </a:cxn>
                <a:cxn ang="0">
                  <a:pos x="T2" y="T3"/>
                </a:cxn>
                <a:cxn ang="0">
                  <a:pos x="T4" y="T5"/>
                </a:cxn>
                <a:cxn ang="0">
                  <a:pos x="T6" y="T7"/>
                </a:cxn>
                <a:cxn ang="0">
                  <a:pos x="T8" y="T9"/>
                </a:cxn>
              </a:cxnLst>
              <a:rect l="0" t="0" r="r" b="b"/>
              <a:pathLst>
                <a:path w="8" h="1">
                  <a:moveTo>
                    <a:pt x="8" y="0"/>
                  </a:moveTo>
                  <a:cubicBezTo>
                    <a:pt x="8" y="0"/>
                    <a:pt x="6" y="1"/>
                    <a:pt x="4" y="1"/>
                  </a:cubicBezTo>
                  <a:cubicBezTo>
                    <a:pt x="2" y="1"/>
                    <a:pt x="0" y="1"/>
                    <a:pt x="0" y="1"/>
                  </a:cubicBezTo>
                  <a:cubicBezTo>
                    <a:pt x="0" y="0"/>
                    <a:pt x="2" y="0"/>
                    <a:pt x="4" y="0"/>
                  </a:cubicBezTo>
                  <a:cubicBezTo>
                    <a:pt x="6" y="0"/>
                    <a:pt x="8" y="0"/>
                    <a:pt x="8" y="0"/>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24" name="Freeform 106"/>
            <p:cNvSpPr/>
            <p:nvPr/>
          </p:nvSpPr>
          <p:spPr bwMode="auto">
            <a:xfrm>
              <a:off x="4880" y="5106"/>
              <a:ext cx="31" cy="22"/>
            </a:xfrm>
            <a:custGeom>
              <a:avLst/>
              <a:gdLst>
                <a:gd name="T0" fmla="*/ 13 w 13"/>
                <a:gd name="T1" fmla="*/ 7 h 9"/>
                <a:gd name="T2" fmla="*/ 9 w 13"/>
                <a:gd name="T3" fmla="*/ 7 h 9"/>
                <a:gd name="T4" fmla="*/ 4 w 13"/>
                <a:gd name="T5" fmla="*/ 6 h 9"/>
                <a:gd name="T6" fmla="*/ 2 w 13"/>
                <a:gd name="T7" fmla="*/ 5 h 9"/>
                <a:gd name="T8" fmla="*/ 1 w 13"/>
                <a:gd name="T9" fmla="*/ 4 h 9"/>
                <a:gd name="T10" fmla="*/ 1 w 13"/>
                <a:gd name="T11" fmla="*/ 2 h 9"/>
                <a:gd name="T12" fmla="*/ 11 w 13"/>
                <a:gd name="T13" fmla="*/ 5 h 9"/>
                <a:gd name="T14" fmla="*/ 13 w 13"/>
                <a:gd name="T15" fmla="*/ 7 h 9"/>
                <a:gd name="T16" fmla="*/ 13 w 13"/>
                <a:gd name="T17" fmla="*/ 8 h 9"/>
                <a:gd name="T18" fmla="*/ 11 w 13"/>
                <a:gd name="T19" fmla="*/ 5 h 9"/>
                <a:gd name="T20" fmla="*/ 7 w 13"/>
                <a:gd name="T21" fmla="*/ 3 h 9"/>
                <a:gd name="T22" fmla="*/ 2 w 13"/>
                <a:gd name="T23" fmla="*/ 3 h 9"/>
                <a:gd name="T24" fmla="*/ 2 w 13"/>
                <a:gd name="T25" fmla="*/ 5 h 9"/>
                <a:gd name="T26" fmla="*/ 5 w 13"/>
                <a:gd name="T27" fmla="*/ 6 h 9"/>
                <a:gd name="T28" fmla="*/ 9 w 13"/>
                <a:gd name="T29" fmla="*/ 7 h 9"/>
                <a:gd name="T30" fmla="*/ 13 w 13"/>
                <a:gd name="T31"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 h="9">
                  <a:moveTo>
                    <a:pt x="13" y="7"/>
                  </a:moveTo>
                  <a:cubicBezTo>
                    <a:pt x="13" y="7"/>
                    <a:pt x="12" y="8"/>
                    <a:pt x="9" y="7"/>
                  </a:cubicBezTo>
                  <a:cubicBezTo>
                    <a:pt x="8" y="7"/>
                    <a:pt x="6" y="7"/>
                    <a:pt x="4" y="6"/>
                  </a:cubicBezTo>
                  <a:cubicBezTo>
                    <a:pt x="4" y="6"/>
                    <a:pt x="3" y="6"/>
                    <a:pt x="2" y="5"/>
                  </a:cubicBezTo>
                  <a:cubicBezTo>
                    <a:pt x="1" y="5"/>
                    <a:pt x="1" y="5"/>
                    <a:pt x="1" y="4"/>
                  </a:cubicBezTo>
                  <a:cubicBezTo>
                    <a:pt x="0" y="3"/>
                    <a:pt x="1" y="3"/>
                    <a:pt x="1" y="2"/>
                  </a:cubicBezTo>
                  <a:cubicBezTo>
                    <a:pt x="6" y="0"/>
                    <a:pt x="10" y="3"/>
                    <a:pt x="11" y="5"/>
                  </a:cubicBezTo>
                  <a:cubicBezTo>
                    <a:pt x="12" y="6"/>
                    <a:pt x="12" y="7"/>
                    <a:pt x="13" y="7"/>
                  </a:cubicBezTo>
                  <a:cubicBezTo>
                    <a:pt x="13" y="8"/>
                    <a:pt x="13" y="8"/>
                    <a:pt x="13" y="8"/>
                  </a:cubicBezTo>
                  <a:cubicBezTo>
                    <a:pt x="13" y="9"/>
                    <a:pt x="12" y="7"/>
                    <a:pt x="11" y="5"/>
                  </a:cubicBezTo>
                  <a:cubicBezTo>
                    <a:pt x="10" y="4"/>
                    <a:pt x="9" y="3"/>
                    <a:pt x="7" y="3"/>
                  </a:cubicBezTo>
                  <a:cubicBezTo>
                    <a:pt x="6" y="2"/>
                    <a:pt x="3" y="2"/>
                    <a:pt x="2" y="3"/>
                  </a:cubicBezTo>
                  <a:cubicBezTo>
                    <a:pt x="1" y="3"/>
                    <a:pt x="1" y="4"/>
                    <a:pt x="2" y="5"/>
                  </a:cubicBezTo>
                  <a:cubicBezTo>
                    <a:pt x="3" y="5"/>
                    <a:pt x="4" y="5"/>
                    <a:pt x="5" y="6"/>
                  </a:cubicBezTo>
                  <a:cubicBezTo>
                    <a:pt x="6" y="6"/>
                    <a:pt x="8" y="7"/>
                    <a:pt x="9" y="7"/>
                  </a:cubicBezTo>
                  <a:cubicBezTo>
                    <a:pt x="12" y="7"/>
                    <a:pt x="13" y="7"/>
                    <a:pt x="13" y="7"/>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25" name="Freeform 107"/>
            <p:cNvSpPr/>
            <p:nvPr/>
          </p:nvSpPr>
          <p:spPr bwMode="auto">
            <a:xfrm>
              <a:off x="4908" y="5106"/>
              <a:ext cx="14" cy="19"/>
            </a:xfrm>
            <a:custGeom>
              <a:avLst/>
              <a:gdLst>
                <a:gd name="T0" fmla="*/ 0 w 6"/>
                <a:gd name="T1" fmla="*/ 8 h 8"/>
                <a:gd name="T2" fmla="*/ 0 w 6"/>
                <a:gd name="T3" fmla="*/ 5 h 8"/>
                <a:gd name="T4" fmla="*/ 1 w 6"/>
                <a:gd name="T5" fmla="*/ 2 h 8"/>
                <a:gd name="T6" fmla="*/ 5 w 6"/>
                <a:gd name="T7" fmla="*/ 0 h 8"/>
                <a:gd name="T8" fmla="*/ 6 w 6"/>
                <a:gd name="T9" fmla="*/ 2 h 8"/>
                <a:gd name="T10" fmla="*/ 5 w 6"/>
                <a:gd name="T11" fmla="*/ 3 h 8"/>
                <a:gd name="T12" fmla="*/ 3 w 6"/>
                <a:gd name="T13" fmla="*/ 6 h 8"/>
                <a:gd name="T14" fmla="*/ 1 w 6"/>
                <a:gd name="T15" fmla="*/ 7 h 8"/>
                <a:gd name="T16" fmla="*/ 3 w 6"/>
                <a:gd name="T17" fmla="*/ 5 h 8"/>
                <a:gd name="T18" fmla="*/ 5 w 6"/>
                <a:gd name="T19" fmla="*/ 3 h 8"/>
                <a:gd name="T20" fmla="*/ 5 w 6"/>
                <a:gd name="T21" fmla="*/ 0 h 8"/>
                <a:gd name="T22" fmla="*/ 2 w 6"/>
                <a:gd name="T23" fmla="*/ 2 h 8"/>
                <a:gd name="T24" fmla="*/ 0 w 6"/>
                <a:gd name="T25" fmla="*/ 5 h 8"/>
                <a:gd name="T26" fmla="*/ 0 w 6"/>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8">
                  <a:moveTo>
                    <a:pt x="0" y="8"/>
                  </a:moveTo>
                  <a:cubicBezTo>
                    <a:pt x="0" y="8"/>
                    <a:pt x="0" y="7"/>
                    <a:pt x="0" y="5"/>
                  </a:cubicBezTo>
                  <a:cubicBezTo>
                    <a:pt x="0" y="4"/>
                    <a:pt x="0" y="3"/>
                    <a:pt x="1" y="2"/>
                  </a:cubicBezTo>
                  <a:cubicBezTo>
                    <a:pt x="2" y="1"/>
                    <a:pt x="3" y="0"/>
                    <a:pt x="5" y="0"/>
                  </a:cubicBezTo>
                  <a:cubicBezTo>
                    <a:pt x="6" y="0"/>
                    <a:pt x="6" y="1"/>
                    <a:pt x="6" y="2"/>
                  </a:cubicBezTo>
                  <a:cubicBezTo>
                    <a:pt x="6" y="2"/>
                    <a:pt x="6" y="3"/>
                    <a:pt x="5" y="3"/>
                  </a:cubicBezTo>
                  <a:cubicBezTo>
                    <a:pt x="5" y="4"/>
                    <a:pt x="4" y="5"/>
                    <a:pt x="3" y="6"/>
                  </a:cubicBezTo>
                  <a:cubicBezTo>
                    <a:pt x="2" y="7"/>
                    <a:pt x="1" y="8"/>
                    <a:pt x="1" y="7"/>
                  </a:cubicBezTo>
                  <a:cubicBezTo>
                    <a:pt x="1" y="7"/>
                    <a:pt x="2" y="7"/>
                    <a:pt x="3" y="5"/>
                  </a:cubicBezTo>
                  <a:cubicBezTo>
                    <a:pt x="3" y="5"/>
                    <a:pt x="4" y="4"/>
                    <a:pt x="5" y="3"/>
                  </a:cubicBezTo>
                  <a:cubicBezTo>
                    <a:pt x="5" y="2"/>
                    <a:pt x="6" y="1"/>
                    <a:pt x="5" y="0"/>
                  </a:cubicBezTo>
                  <a:cubicBezTo>
                    <a:pt x="3" y="0"/>
                    <a:pt x="2" y="1"/>
                    <a:pt x="2" y="2"/>
                  </a:cubicBezTo>
                  <a:cubicBezTo>
                    <a:pt x="1" y="3"/>
                    <a:pt x="1" y="4"/>
                    <a:pt x="0" y="5"/>
                  </a:cubicBezTo>
                  <a:cubicBezTo>
                    <a:pt x="0" y="6"/>
                    <a:pt x="0" y="8"/>
                    <a:pt x="0" y="8"/>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26" name="Freeform 108"/>
            <p:cNvSpPr/>
            <p:nvPr/>
          </p:nvSpPr>
          <p:spPr bwMode="auto">
            <a:xfrm>
              <a:off x="5027" y="5113"/>
              <a:ext cx="57" cy="43"/>
            </a:xfrm>
            <a:custGeom>
              <a:avLst/>
              <a:gdLst>
                <a:gd name="T0" fmla="*/ 24 w 24"/>
                <a:gd name="T1" fmla="*/ 1 h 18"/>
                <a:gd name="T2" fmla="*/ 19 w 24"/>
                <a:gd name="T3" fmla="*/ 1 h 18"/>
                <a:gd name="T4" fmla="*/ 8 w 24"/>
                <a:gd name="T5" fmla="*/ 5 h 18"/>
                <a:gd name="T6" fmla="*/ 1 w 24"/>
                <a:gd name="T7" fmla="*/ 14 h 18"/>
                <a:gd name="T8" fmla="*/ 0 w 24"/>
                <a:gd name="T9" fmla="*/ 18 h 18"/>
                <a:gd name="T10" fmla="*/ 0 w 24"/>
                <a:gd name="T11" fmla="*/ 17 h 18"/>
                <a:gd name="T12" fmla="*/ 0 w 24"/>
                <a:gd name="T13" fmla="*/ 14 h 18"/>
                <a:gd name="T14" fmla="*/ 7 w 24"/>
                <a:gd name="T15" fmla="*/ 4 h 18"/>
                <a:gd name="T16" fmla="*/ 19 w 24"/>
                <a:gd name="T17" fmla="*/ 0 h 18"/>
                <a:gd name="T18" fmla="*/ 23 w 24"/>
                <a:gd name="T19" fmla="*/ 0 h 18"/>
                <a:gd name="T20" fmla="*/ 24 w 24"/>
                <a:gd name="T21"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18">
                  <a:moveTo>
                    <a:pt x="24" y="1"/>
                  </a:moveTo>
                  <a:cubicBezTo>
                    <a:pt x="24" y="1"/>
                    <a:pt x="22" y="0"/>
                    <a:pt x="19" y="1"/>
                  </a:cubicBezTo>
                  <a:cubicBezTo>
                    <a:pt x="16" y="1"/>
                    <a:pt x="12" y="2"/>
                    <a:pt x="8" y="5"/>
                  </a:cubicBezTo>
                  <a:cubicBezTo>
                    <a:pt x="4" y="8"/>
                    <a:pt x="2" y="11"/>
                    <a:pt x="1" y="14"/>
                  </a:cubicBezTo>
                  <a:cubicBezTo>
                    <a:pt x="0" y="17"/>
                    <a:pt x="0" y="18"/>
                    <a:pt x="0" y="18"/>
                  </a:cubicBezTo>
                  <a:cubicBezTo>
                    <a:pt x="0" y="18"/>
                    <a:pt x="0" y="18"/>
                    <a:pt x="0" y="17"/>
                  </a:cubicBezTo>
                  <a:cubicBezTo>
                    <a:pt x="0" y="16"/>
                    <a:pt x="0" y="15"/>
                    <a:pt x="0" y="14"/>
                  </a:cubicBezTo>
                  <a:cubicBezTo>
                    <a:pt x="1" y="11"/>
                    <a:pt x="4" y="7"/>
                    <a:pt x="7" y="4"/>
                  </a:cubicBezTo>
                  <a:cubicBezTo>
                    <a:pt x="11" y="2"/>
                    <a:pt x="16" y="0"/>
                    <a:pt x="19" y="0"/>
                  </a:cubicBezTo>
                  <a:cubicBezTo>
                    <a:pt x="20" y="0"/>
                    <a:pt x="22" y="0"/>
                    <a:pt x="23" y="0"/>
                  </a:cubicBezTo>
                  <a:cubicBezTo>
                    <a:pt x="23" y="0"/>
                    <a:pt x="24" y="1"/>
                    <a:pt x="24" y="1"/>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27" name="Oval 109"/>
            <p:cNvSpPr>
              <a:spLocks noChangeArrowheads="1"/>
            </p:cNvSpPr>
            <p:nvPr/>
          </p:nvSpPr>
          <p:spPr bwMode="auto">
            <a:xfrm>
              <a:off x="4958" y="5142"/>
              <a:ext cx="47" cy="2"/>
            </a:xfrm>
            <a:prstGeom prst="ellipse">
              <a:avLst/>
            </a:pr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28" name="Freeform 110"/>
            <p:cNvSpPr/>
            <p:nvPr/>
          </p:nvSpPr>
          <p:spPr bwMode="auto">
            <a:xfrm>
              <a:off x="5032" y="5142"/>
              <a:ext cx="7" cy="9"/>
            </a:xfrm>
            <a:custGeom>
              <a:avLst/>
              <a:gdLst>
                <a:gd name="T0" fmla="*/ 2 w 3"/>
                <a:gd name="T1" fmla="*/ 1 h 4"/>
                <a:gd name="T2" fmla="*/ 2 w 3"/>
                <a:gd name="T3" fmla="*/ 2 h 4"/>
                <a:gd name="T4" fmla="*/ 1 w 3"/>
                <a:gd name="T5" fmla="*/ 4 h 4"/>
                <a:gd name="T6" fmla="*/ 1 w 3"/>
                <a:gd name="T7" fmla="*/ 2 h 4"/>
                <a:gd name="T8" fmla="*/ 2 w 3"/>
                <a:gd name="T9" fmla="*/ 1 h 4"/>
              </a:gdLst>
              <a:ahLst/>
              <a:cxnLst>
                <a:cxn ang="0">
                  <a:pos x="T0" y="T1"/>
                </a:cxn>
                <a:cxn ang="0">
                  <a:pos x="T2" y="T3"/>
                </a:cxn>
                <a:cxn ang="0">
                  <a:pos x="T4" y="T5"/>
                </a:cxn>
                <a:cxn ang="0">
                  <a:pos x="T6" y="T7"/>
                </a:cxn>
                <a:cxn ang="0">
                  <a:pos x="T8" y="T9"/>
                </a:cxn>
              </a:cxnLst>
              <a:rect l="0" t="0" r="r" b="b"/>
              <a:pathLst>
                <a:path w="3" h="4">
                  <a:moveTo>
                    <a:pt x="2" y="1"/>
                  </a:moveTo>
                  <a:cubicBezTo>
                    <a:pt x="3" y="1"/>
                    <a:pt x="2" y="2"/>
                    <a:pt x="2" y="2"/>
                  </a:cubicBezTo>
                  <a:cubicBezTo>
                    <a:pt x="1" y="3"/>
                    <a:pt x="1" y="4"/>
                    <a:pt x="1" y="4"/>
                  </a:cubicBezTo>
                  <a:cubicBezTo>
                    <a:pt x="0" y="4"/>
                    <a:pt x="0" y="3"/>
                    <a:pt x="1" y="2"/>
                  </a:cubicBezTo>
                  <a:cubicBezTo>
                    <a:pt x="1" y="1"/>
                    <a:pt x="2" y="0"/>
                    <a:pt x="2" y="1"/>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29" name="Freeform 111"/>
            <p:cNvSpPr/>
            <p:nvPr/>
          </p:nvSpPr>
          <p:spPr bwMode="auto">
            <a:xfrm>
              <a:off x="5043" y="5130"/>
              <a:ext cx="8" cy="5"/>
            </a:xfrm>
            <a:custGeom>
              <a:avLst/>
              <a:gdLst>
                <a:gd name="T0" fmla="*/ 2 w 3"/>
                <a:gd name="T1" fmla="*/ 0 h 2"/>
                <a:gd name="T2" fmla="*/ 1 w 3"/>
                <a:gd name="T3" fmla="*/ 1 h 2"/>
                <a:gd name="T4" fmla="*/ 0 w 3"/>
                <a:gd name="T5" fmla="*/ 2 h 2"/>
                <a:gd name="T6" fmla="*/ 1 w 3"/>
                <a:gd name="T7" fmla="*/ 1 h 2"/>
                <a:gd name="T8" fmla="*/ 2 w 3"/>
                <a:gd name="T9" fmla="*/ 0 h 2"/>
              </a:gdLst>
              <a:ahLst/>
              <a:cxnLst>
                <a:cxn ang="0">
                  <a:pos x="T0" y="T1"/>
                </a:cxn>
                <a:cxn ang="0">
                  <a:pos x="T2" y="T3"/>
                </a:cxn>
                <a:cxn ang="0">
                  <a:pos x="T4" y="T5"/>
                </a:cxn>
                <a:cxn ang="0">
                  <a:pos x="T6" y="T7"/>
                </a:cxn>
                <a:cxn ang="0">
                  <a:pos x="T8" y="T9"/>
                </a:cxn>
              </a:cxnLst>
              <a:rect l="0" t="0" r="r" b="b"/>
              <a:pathLst>
                <a:path w="3" h="2">
                  <a:moveTo>
                    <a:pt x="2" y="0"/>
                  </a:moveTo>
                  <a:cubicBezTo>
                    <a:pt x="3" y="0"/>
                    <a:pt x="2" y="1"/>
                    <a:pt x="1" y="1"/>
                  </a:cubicBezTo>
                  <a:cubicBezTo>
                    <a:pt x="1" y="2"/>
                    <a:pt x="0" y="2"/>
                    <a:pt x="0" y="2"/>
                  </a:cubicBezTo>
                  <a:cubicBezTo>
                    <a:pt x="0" y="2"/>
                    <a:pt x="0" y="1"/>
                    <a:pt x="1" y="1"/>
                  </a:cubicBezTo>
                  <a:cubicBezTo>
                    <a:pt x="2" y="0"/>
                    <a:pt x="2" y="0"/>
                    <a:pt x="2" y="0"/>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30" name="Freeform 112"/>
            <p:cNvSpPr/>
            <p:nvPr/>
          </p:nvSpPr>
          <p:spPr bwMode="auto">
            <a:xfrm>
              <a:off x="5058" y="5123"/>
              <a:ext cx="9" cy="5"/>
            </a:xfrm>
            <a:custGeom>
              <a:avLst/>
              <a:gdLst>
                <a:gd name="T0" fmla="*/ 4 w 4"/>
                <a:gd name="T1" fmla="*/ 0 h 2"/>
                <a:gd name="T2" fmla="*/ 2 w 4"/>
                <a:gd name="T3" fmla="*/ 1 h 2"/>
                <a:gd name="T4" fmla="*/ 0 w 4"/>
                <a:gd name="T5" fmla="*/ 1 h 2"/>
                <a:gd name="T6" fmla="*/ 1 w 4"/>
                <a:gd name="T7" fmla="*/ 0 h 2"/>
                <a:gd name="T8" fmla="*/ 4 w 4"/>
                <a:gd name="T9" fmla="*/ 0 h 2"/>
              </a:gdLst>
              <a:ahLst/>
              <a:cxnLst>
                <a:cxn ang="0">
                  <a:pos x="T0" y="T1"/>
                </a:cxn>
                <a:cxn ang="0">
                  <a:pos x="T2" y="T3"/>
                </a:cxn>
                <a:cxn ang="0">
                  <a:pos x="T4" y="T5"/>
                </a:cxn>
                <a:cxn ang="0">
                  <a:pos x="T6" y="T7"/>
                </a:cxn>
                <a:cxn ang="0">
                  <a:pos x="T8" y="T9"/>
                </a:cxn>
              </a:cxnLst>
              <a:rect l="0" t="0" r="r" b="b"/>
              <a:pathLst>
                <a:path w="4" h="2">
                  <a:moveTo>
                    <a:pt x="4" y="0"/>
                  </a:moveTo>
                  <a:cubicBezTo>
                    <a:pt x="4" y="0"/>
                    <a:pt x="3" y="0"/>
                    <a:pt x="2" y="1"/>
                  </a:cubicBezTo>
                  <a:cubicBezTo>
                    <a:pt x="1" y="1"/>
                    <a:pt x="0" y="2"/>
                    <a:pt x="0" y="1"/>
                  </a:cubicBezTo>
                  <a:cubicBezTo>
                    <a:pt x="0" y="1"/>
                    <a:pt x="0" y="0"/>
                    <a:pt x="1" y="0"/>
                  </a:cubicBezTo>
                  <a:cubicBezTo>
                    <a:pt x="3" y="0"/>
                    <a:pt x="4" y="0"/>
                    <a:pt x="4" y="0"/>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31" name="Freeform 113"/>
            <p:cNvSpPr/>
            <p:nvPr/>
          </p:nvSpPr>
          <p:spPr bwMode="auto">
            <a:xfrm>
              <a:off x="5074" y="5121"/>
              <a:ext cx="5" cy="2"/>
            </a:xfrm>
            <a:custGeom>
              <a:avLst/>
              <a:gdLst>
                <a:gd name="T0" fmla="*/ 2 w 2"/>
                <a:gd name="T1" fmla="*/ 0 h 1"/>
                <a:gd name="T2" fmla="*/ 1 w 2"/>
                <a:gd name="T3" fmla="*/ 1 h 1"/>
                <a:gd name="T4" fmla="*/ 0 w 2"/>
                <a:gd name="T5" fmla="*/ 1 h 1"/>
                <a:gd name="T6" fmla="*/ 1 w 2"/>
                <a:gd name="T7" fmla="*/ 0 h 1"/>
                <a:gd name="T8" fmla="*/ 2 w 2"/>
                <a:gd name="T9" fmla="*/ 0 h 1"/>
              </a:gdLst>
              <a:ahLst/>
              <a:cxnLst>
                <a:cxn ang="0">
                  <a:pos x="T0" y="T1"/>
                </a:cxn>
                <a:cxn ang="0">
                  <a:pos x="T2" y="T3"/>
                </a:cxn>
                <a:cxn ang="0">
                  <a:pos x="T4" y="T5"/>
                </a:cxn>
                <a:cxn ang="0">
                  <a:pos x="T6" y="T7"/>
                </a:cxn>
                <a:cxn ang="0">
                  <a:pos x="T8" y="T9"/>
                </a:cxn>
              </a:cxnLst>
              <a:rect l="0" t="0" r="r" b="b"/>
              <a:pathLst>
                <a:path w="2" h="1">
                  <a:moveTo>
                    <a:pt x="2" y="0"/>
                  </a:moveTo>
                  <a:cubicBezTo>
                    <a:pt x="2" y="0"/>
                    <a:pt x="1" y="1"/>
                    <a:pt x="1" y="1"/>
                  </a:cubicBezTo>
                  <a:cubicBezTo>
                    <a:pt x="0" y="1"/>
                    <a:pt x="0" y="1"/>
                    <a:pt x="0" y="1"/>
                  </a:cubicBezTo>
                  <a:cubicBezTo>
                    <a:pt x="0" y="1"/>
                    <a:pt x="0" y="0"/>
                    <a:pt x="1" y="0"/>
                  </a:cubicBezTo>
                  <a:cubicBezTo>
                    <a:pt x="1" y="0"/>
                    <a:pt x="2" y="0"/>
                    <a:pt x="2" y="0"/>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32" name="Freeform 114"/>
            <p:cNvSpPr/>
            <p:nvPr/>
          </p:nvSpPr>
          <p:spPr bwMode="auto">
            <a:xfrm>
              <a:off x="4457" y="2255"/>
              <a:ext cx="399" cy="855"/>
            </a:xfrm>
            <a:custGeom>
              <a:avLst/>
              <a:gdLst>
                <a:gd name="T0" fmla="*/ 168 w 168"/>
                <a:gd name="T1" fmla="*/ 319 h 360"/>
                <a:gd name="T2" fmla="*/ 62 w 168"/>
                <a:gd name="T3" fmla="*/ 212 h 360"/>
                <a:gd name="T4" fmla="*/ 76 w 168"/>
                <a:gd name="T5" fmla="*/ 73 h 360"/>
                <a:gd name="T6" fmla="*/ 78 w 168"/>
                <a:gd name="T7" fmla="*/ 70 h 360"/>
                <a:gd name="T8" fmla="*/ 83 w 168"/>
                <a:gd name="T9" fmla="*/ 65 h 360"/>
                <a:gd name="T10" fmla="*/ 90 w 168"/>
                <a:gd name="T11" fmla="*/ 60 h 360"/>
                <a:gd name="T12" fmla="*/ 100 w 168"/>
                <a:gd name="T13" fmla="*/ 56 h 360"/>
                <a:gd name="T14" fmla="*/ 101 w 168"/>
                <a:gd name="T15" fmla="*/ 50 h 360"/>
                <a:gd name="T16" fmla="*/ 81 w 168"/>
                <a:gd name="T17" fmla="*/ 55 h 360"/>
                <a:gd name="T18" fmla="*/ 79 w 168"/>
                <a:gd name="T19" fmla="*/ 39 h 360"/>
                <a:gd name="T20" fmla="*/ 84 w 168"/>
                <a:gd name="T21" fmla="*/ 13 h 360"/>
                <a:gd name="T22" fmla="*/ 77 w 168"/>
                <a:gd name="T23" fmla="*/ 18 h 360"/>
                <a:gd name="T24" fmla="*/ 66 w 168"/>
                <a:gd name="T25" fmla="*/ 40 h 360"/>
                <a:gd name="T26" fmla="*/ 73 w 168"/>
                <a:gd name="T27" fmla="*/ 9 h 360"/>
                <a:gd name="T28" fmla="*/ 73 w 168"/>
                <a:gd name="T29" fmla="*/ 2 h 360"/>
                <a:gd name="T30" fmla="*/ 57 w 168"/>
                <a:gd name="T31" fmla="*/ 35 h 360"/>
                <a:gd name="T32" fmla="*/ 54 w 168"/>
                <a:gd name="T33" fmla="*/ 33 h 360"/>
                <a:gd name="T34" fmla="*/ 59 w 168"/>
                <a:gd name="T35" fmla="*/ 2 h 360"/>
                <a:gd name="T36" fmla="*/ 46 w 168"/>
                <a:gd name="T37" fmla="*/ 32 h 360"/>
                <a:gd name="T38" fmla="*/ 45 w 168"/>
                <a:gd name="T39" fmla="*/ 10 h 360"/>
                <a:gd name="T40" fmla="*/ 39 w 168"/>
                <a:gd name="T41" fmla="*/ 24 h 360"/>
                <a:gd name="T42" fmla="*/ 33 w 168"/>
                <a:gd name="T43" fmla="*/ 56 h 360"/>
                <a:gd name="T44" fmla="*/ 33 w 168"/>
                <a:gd name="T45" fmla="*/ 56 h 360"/>
                <a:gd name="T46" fmla="*/ 0 w 168"/>
                <a:gd name="T47" fmla="*/ 223 h 360"/>
                <a:gd name="T48" fmla="*/ 104 w 168"/>
                <a:gd name="T49" fmla="*/ 360 h 360"/>
                <a:gd name="T50" fmla="*/ 168 w 168"/>
                <a:gd name="T51" fmla="*/ 319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8" h="360">
                  <a:moveTo>
                    <a:pt x="168" y="319"/>
                  </a:moveTo>
                  <a:cubicBezTo>
                    <a:pt x="62" y="212"/>
                    <a:pt x="62" y="212"/>
                    <a:pt x="62" y="212"/>
                  </a:cubicBezTo>
                  <a:cubicBezTo>
                    <a:pt x="76" y="73"/>
                    <a:pt x="76" y="73"/>
                    <a:pt x="76" y="73"/>
                  </a:cubicBezTo>
                  <a:cubicBezTo>
                    <a:pt x="78" y="70"/>
                    <a:pt x="78" y="70"/>
                    <a:pt x="78" y="70"/>
                  </a:cubicBezTo>
                  <a:cubicBezTo>
                    <a:pt x="79" y="68"/>
                    <a:pt x="81" y="67"/>
                    <a:pt x="83" y="65"/>
                  </a:cubicBezTo>
                  <a:cubicBezTo>
                    <a:pt x="85" y="63"/>
                    <a:pt x="87" y="61"/>
                    <a:pt x="90" y="60"/>
                  </a:cubicBezTo>
                  <a:cubicBezTo>
                    <a:pt x="93" y="58"/>
                    <a:pt x="97" y="56"/>
                    <a:pt x="100" y="56"/>
                  </a:cubicBezTo>
                  <a:cubicBezTo>
                    <a:pt x="103" y="55"/>
                    <a:pt x="104" y="51"/>
                    <a:pt x="101" y="50"/>
                  </a:cubicBezTo>
                  <a:cubicBezTo>
                    <a:pt x="99" y="48"/>
                    <a:pt x="90" y="49"/>
                    <a:pt x="81" y="55"/>
                  </a:cubicBezTo>
                  <a:cubicBezTo>
                    <a:pt x="71" y="61"/>
                    <a:pt x="77" y="45"/>
                    <a:pt x="79" y="39"/>
                  </a:cubicBezTo>
                  <a:cubicBezTo>
                    <a:pt x="81" y="33"/>
                    <a:pt x="86" y="15"/>
                    <a:pt x="84" y="13"/>
                  </a:cubicBezTo>
                  <a:cubicBezTo>
                    <a:pt x="83" y="10"/>
                    <a:pt x="79" y="12"/>
                    <a:pt x="77" y="18"/>
                  </a:cubicBezTo>
                  <a:cubicBezTo>
                    <a:pt x="75" y="24"/>
                    <a:pt x="69" y="41"/>
                    <a:pt x="66" y="40"/>
                  </a:cubicBezTo>
                  <a:cubicBezTo>
                    <a:pt x="63" y="39"/>
                    <a:pt x="73" y="9"/>
                    <a:pt x="73" y="9"/>
                  </a:cubicBezTo>
                  <a:cubicBezTo>
                    <a:pt x="73" y="9"/>
                    <a:pt x="76" y="3"/>
                    <a:pt x="73" y="2"/>
                  </a:cubicBezTo>
                  <a:cubicBezTo>
                    <a:pt x="67" y="0"/>
                    <a:pt x="58" y="32"/>
                    <a:pt x="57" y="35"/>
                  </a:cubicBezTo>
                  <a:cubicBezTo>
                    <a:pt x="57" y="37"/>
                    <a:pt x="53" y="36"/>
                    <a:pt x="54" y="33"/>
                  </a:cubicBezTo>
                  <a:cubicBezTo>
                    <a:pt x="55" y="31"/>
                    <a:pt x="65" y="4"/>
                    <a:pt x="59" y="2"/>
                  </a:cubicBezTo>
                  <a:cubicBezTo>
                    <a:pt x="54" y="0"/>
                    <a:pt x="51" y="28"/>
                    <a:pt x="46" y="32"/>
                  </a:cubicBezTo>
                  <a:cubicBezTo>
                    <a:pt x="41" y="37"/>
                    <a:pt x="50" y="11"/>
                    <a:pt x="45" y="10"/>
                  </a:cubicBezTo>
                  <a:cubicBezTo>
                    <a:pt x="44" y="9"/>
                    <a:pt x="42" y="9"/>
                    <a:pt x="39" y="24"/>
                  </a:cubicBezTo>
                  <a:cubicBezTo>
                    <a:pt x="38" y="32"/>
                    <a:pt x="34" y="44"/>
                    <a:pt x="33" y="56"/>
                  </a:cubicBezTo>
                  <a:cubicBezTo>
                    <a:pt x="33" y="56"/>
                    <a:pt x="33" y="56"/>
                    <a:pt x="33" y="56"/>
                  </a:cubicBezTo>
                  <a:cubicBezTo>
                    <a:pt x="0" y="223"/>
                    <a:pt x="0" y="223"/>
                    <a:pt x="0" y="223"/>
                  </a:cubicBezTo>
                  <a:cubicBezTo>
                    <a:pt x="104" y="360"/>
                    <a:pt x="104" y="360"/>
                    <a:pt x="104" y="360"/>
                  </a:cubicBezTo>
                  <a:cubicBezTo>
                    <a:pt x="168" y="319"/>
                    <a:pt x="168" y="319"/>
                    <a:pt x="168" y="319"/>
                  </a:cubicBezTo>
                </a:path>
              </a:pathLst>
            </a:custGeom>
            <a:solidFill>
              <a:srgbClr val="FFBE9D"/>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33" name="Freeform 115"/>
            <p:cNvSpPr/>
            <p:nvPr/>
          </p:nvSpPr>
          <p:spPr bwMode="auto">
            <a:xfrm>
              <a:off x="4863" y="2267"/>
              <a:ext cx="365" cy="869"/>
            </a:xfrm>
            <a:custGeom>
              <a:avLst/>
              <a:gdLst>
                <a:gd name="T0" fmla="*/ 51 w 154"/>
                <a:gd name="T1" fmla="*/ 8 h 366"/>
                <a:gd name="T2" fmla="*/ 54 w 154"/>
                <a:gd name="T3" fmla="*/ 30 h 366"/>
                <a:gd name="T4" fmla="*/ 36 w 154"/>
                <a:gd name="T5" fmla="*/ 2 h 366"/>
                <a:gd name="T6" fmla="*/ 46 w 154"/>
                <a:gd name="T7" fmla="*/ 33 h 366"/>
                <a:gd name="T8" fmla="*/ 43 w 154"/>
                <a:gd name="T9" fmla="*/ 35 h 366"/>
                <a:gd name="T10" fmla="*/ 22 w 154"/>
                <a:gd name="T11" fmla="*/ 5 h 366"/>
                <a:gd name="T12" fmla="*/ 23 w 154"/>
                <a:gd name="T13" fmla="*/ 12 h 366"/>
                <a:gd name="T14" fmla="*/ 36 w 154"/>
                <a:gd name="T15" fmla="*/ 41 h 366"/>
                <a:gd name="T16" fmla="*/ 21 w 154"/>
                <a:gd name="T17" fmla="*/ 22 h 366"/>
                <a:gd name="T18" fmla="*/ 13 w 154"/>
                <a:gd name="T19" fmla="*/ 18 h 366"/>
                <a:gd name="T20" fmla="*/ 23 w 154"/>
                <a:gd name="T21" fmla="*/ 43 h 366"/>
                <a:gd name="T22" fmla="*/ 24 w 154"/>
                <a:gd name="T23" fmla="*/ 59 h 366"/>
                <a:gd name="T24" fmla="*/ 3 w 154"/>
                <a:gd name="T25" fmla="*/ 57 h 366"/>
                <a:gd name="T26" fmla="*/ 6 w 154"/>
                <a:gd name="T27" fmla="*/ 63 h 366"/>
                <a:gd name="T28" fmla="*/ 16 w 154"/>
                <a:gd name="T29" fmla="*/ 65 h 366"/>
                <a:gd name="T30" fmla="*/ 24 w 154"/>
                <a:gd name="T31" fmla="*/ 69 h 366"/>
                <a:gd name="T32" fmla="*/ 29 w 154"/>
                <a:gd name="T33" fmla="*/ 73 h 366"/>
                <a:gd name="T34" fmla="*/ 32 w 154"/>
                <a:gd name="T35" fmla="*/ 75 h 366"/>
                <a:gd name="T36" fmla="*/ 89 w 154"/>
                <a:gd name="T37" fmla="*/ 216 h 366"/>
                <a:gd name="T38" fmla="*/ 37 w 154"/>
                <a:gd name="T39" fmla="*/ 337 h 366"/>
                <a:gd name="T40" fmla="*/ 118 w 154"/>
                <a:gd name="T41" fmla="*/ 366 h 366"/>
                <a:gd name="T42" fmla="*/ 154 w 154"/>
                <a:gd name="T43" fmla="*/ 207 h 366"/>
                <a:gd name="T44" fmla="*/ 71 w 154"/>
                <a:gd name="T45" fmla="*/ 52 h 366"/>
                <a:gd name="T46" fmla="*/ 71 w 154"/>
                <a:gd name="T47" fmla="*/ 52 h 366"/>
                <a:gd name="T48" fmla="*/ 59 w 154"/>
                <a:gd name="T49" fmla="*/ 21 h 366"/>
                <a:gd name="T50" fmla="*/ 51 w 154"/>
                <a:gd name="T51" fmla="*/ 8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4" h="366">
                  <a:moveTo>
                    <a:pt x="51" y="8"/>
                  </a:moveTo>
                  <a:cubicBezTo>
                    <a:pt x="46" y="10"/>
                    <a:pt x="60" y="34"/>
                    <a:pt x="54" y="30"/>
                  </a:cubicBezTo>
                  <a:cubicBezTo>
                    <a:pt x="48" y="27"/>
                    <a:pt x="41" y="0"/>
                    <a:pt x="36" y="2"/>
                  </a:cubicBezTo>
                  <a:cubicBezTo>
                    <a:pt x="30" y="6"/>
                    <a:pt x="45" y="31"/>
                    <a:pt x="46" y="33"/>
                  </a:cubicBezTo>
                  <a:cubicBezTo>
                    <a:pt x="47" y="35"/>
                    <a:pt x="44" y="37"/>
                    <a:pt x="43" y="35"/>
                  </a:cubicBezTo>
                  <a:cubicBezTo>
                    <a:pt x="42" y="32"/>
                    <a:pt x="28" y="2"/>
                    <a:pt x="22" y="5"/>
                  </a:cubicBezTo>
                  <a:cubicBezTo>
                    <a:pt x="19" y="7"/>
                    <a:pt x="23" y="12"/>
                    <a:pt x="23" y="12"/>
                  </a:cubicBezTo>
                  <a:cubicBezTo>
                    <a:pt x="23" y="12"/>
                    <a:pt x="39" y="40"/>
                    <a:pt x="36" y="41"/>
                  </a:cubicBezTo>
                  <a:cubicBezTo>
                    <a:pt x="33" y="43"/>
                    <a:pt x="24" y="27"/>
                    <a:pt x="21" y="22"/>
                  </a:cubicBezTo>
                  <a:cubicBezTo>
                    <a:pt x="18" y="16"/>
                    <a:pt x="14" y="15"/>
                    <a:pt x="13" y="18"/>
                  </a:cubicBezTo>
                  <a:cubicBezTo>
                    <a:pt x="12" y="21"/>
                    <a:pt x="20" y="38"/>
                    <a:pt x="23" y="43"/>
                  </a:cubicBezTo>
                  <a:cubicBezTo>
                    <a:pt x="26" y="48"/>
                    <a:pt x="34" y="63"/>
                    <a:pt x="24" y="59"/>
                  </a:cubicBezTo>
                  <a:cubicBezTo>
                    <a:pt x="14" y="55"/>
                    <a:pt x="5" y="55"/>
                    <a:pt x="3" y="57"/>
                  </a:cubicBezTo>
                  <a:cubicBezTo>
                    <a:pt x="0" y="59"/>
                    <a:pt x="2" y="63"/>
                    <a:pt x="6" y="63"/>
                  </a:cubicBezTo>
                  <a:cubicBezTo>
                    <a:pt x="8" y="63"/>
                    <a:pt x="13" y="64"/>
                    <a:pt x="16" y="65"/>
                  </a:cubicBezTo>
                  <a:cubicBezTo>
                    <a:pt x="19" y="66"/>
                    <a:pt x="22" y="67"/>
                    <a:pt x="24" y="69"/>
                  </a:cubicBezTo>
                  <a:cubicBezTo>
                    <a:pt x="26" y="70"/>
                    <a:pt x="28" y="72"/>
                    <a:pt x="29" y="73"/>
                  </a:cubicBezTo>
                  <a:cubicBezTo>
                    <a:pt x="32" y="75"/>
                    <a:pt x="32" y="75"/>
                    <a:pt x="32" y="75"/>
                  </a:cubicBezTo>
                  <a:cubicBezTo>
                    <a:pt x="89" y="216"/>
                    <a:pt x="89" y="216"/>
                    <a:pt x="89" y="216"/>
                  </a:cubicBezTo>
                  <a:cubicBezTo>
                    <a:pt x="37" y="337"/>
                    <a:pt x="37" y="337"/>
                    <a:pt x="37" y="337"/>
                  </a:cubicBezTo>
                  <a:cubicBezTo>
                    <a:pt x="118" y="366"/>
                    <a:pt x="118" y="366"/>
                    <a:pt x="118" y="366"/>
                  </a:cubicBezTo>
                  <a:cubicBezTo>
                    <a:pt x="154" y="207"/>
                    <a:pt x="154" y="207"/>
                    <a:pt x="154" y="207"/>
                  </a:cubicBezTo>
                  <a:cubicBezTo>
                    <a:pt x="71" y="52"/>
                    <a:pt x="71" y="52"/>
                    <a:pt x="71" y="52"/>
                  </a:cubicBezTo>
                  <a:cubicBezTo>
                    <a:pt x="71" y="52"/>
                    <a:pt x="71" y="52"/>
                    <a:pt x="71" y="52"/>
                  </a:cubicBezTo>
                  <a:cubicBezTo>
                    <a:pt x="68" y="40"/>
                    <a:pt x="62" y="28"/>
                    <a:pt x="59" y="21"/>
                  </a:cubicBezTo>
                  <a:cubicBezTo>
                    <a:pt x="54" y="6"/>
                    <a:pt x="52" y="7"/>
                    <a:pt x="51" y="8"/>
                  </a:cubicBezTo>
                </a:path>
              </a:pathLst>
            </a:custGeom>
            <a:solidFill>
              <a:srgbClr val="FFBE9D"/>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34" name="Freeform 116"/>
            <p:cNvSpPr/>
            <p:nvPr/>
          </p:nvSpPr>
          <p:spPr bwMode="auto">
            <a:xfrm>
              <a:off x="4770" y="3677"/>
              <a:ext cx="1090" cy="1441"/>
            </a:xfrm>
            <a:custGeom>
              <a:avLst/>
              <a:gdLst>
                <a:gd name="T0" fmla="*/ 269 w 459"/>
                <a:gd name="T1" fmla="*/ 268 h 607"/>
                <a:gd name="T2" fmla="*/ 217 w 459"/>
                <a:gd name="T3" fmla="*/ 0 h 607"/>
                <a:gd name="T4" fmla="*/ 143 w 459"/>
                <a:gd name="T5" fmla="*/ 6 h 607"/>
                <a:gd name="T6" fmla="*/ 143 w 459"/>
                <a:gd name="T7" fmla="*/ 6 h 607"/>
                <a:gd name="T8" fmla="*/ 8 w 459"/>
                <a:gd name="T9" fmla="*/ 18 h 607"/>
                <a:gd name="T10" fmla="*/ 0 w 459"/>
                <a:gd name="T11" fmla="*/ 326 h 607"/>
                <a:gd name="T12" fmla="*/ 37 w 459"/>
                <a:gd name="T13" fmla="*/ 607 h 607"/>
                <a:gd name="T14" fmla="*/ 37 w 459"/>
                <a:gd name="T15" fmla="*/ 607 h 607"/>
                <a:gd name="T16" fmla="*/ 143 w 459"/>
                <a:gd name="T17" fmla="*/ 602 h 607"/>
                <a:gd name="T18" fmla="*/ 102 w 459"/>
                <a:gd name="T19" fmla="*/ 323 h 607"/>
                <a:gd name="T20" fmla="*/ 117 w 459"/>
                <a:gd name="T21" fmla="*/ 98 h 607"/>
                <a:gd name="T22" fmla="*/ 120 w 459"/>
                <a:gd name="T23" fmla="*/ 94 h 607"/>
                <a:gd name="T24" fmla="*/ 182 w 459"/>
                <a:gd name="T25" fmla="*/ 323 h 607"/>
                <a:gd name="T26" fmla="*/ 391 w 459"/>
                <a:gd name="T27" fmla="*/ 560 h 607"/>
                <a:gd name="T28" fmla="*/ 459 w 459"/>
                <a:gd name="T29" fmla="*/ 494 h 607"/>
                <a:gd name="T30" fmla="*/ 269 w 459"/>
                <a:gd name="T31" fmla="*/ 268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9" h="607">
                  <a:moveTo>
                    <a:pt x="269" y="268"/>
                  </a:moveTo>
                  <a:cubicBezTo>
                    <a:pt x="217" y="0"/>
                    <a:pt x="217" y="0"/>
                    <a:pt x="217" y="0"/>
                  </a:cubicBezTo>
                  <a:cubicBezTo>
                    <a:pt x="143" y="6"/>
                    <a:pt x="143" y="6"/>
                    <a:pt x="143" y="6"/>
                  </a:cubicBezTo>
                  <a:cubicBezTo>
                    <a:pt x="143" y="6"/>
                    <a:pt x="143" y="6"/>
                    <a:pt x="143" y="6"/>
                  </a:cubicBezTo>
                  <a:cubicBezTo>
                    <a:pt x="8" y="18"/>
                    <a:pt x="8" y="18"/>
                    <a:pt x="8" y="18"/>
                  </a:cubicBezTo>
                  <a:cubicBezTo>
                    <a:pt x="8" y="18"/>
                    <a:pt x="2" y="326"/>
                    <a:pt x="0" y="326"/>
                  </a:cubicBezTo>
                  <a:cubicBezTo>
                    <a:pt x="37" y="607"/>
                    <a:pt x="37" y="607"/>
                    <a:pt x="37" y="607"/>
                  </a:cubicBezTo>
                  <a:cubicBezTo>
                    <a:pt x="37" y="607"/>
                    <a:pt x="37" y="607"/>
                    <a:pt x="37" y="607"/>
                  </a:cubicBezTo>
                  <a:cubicBezTo>
                    <a:pt x="143" y="602"/>
                    <a:pt x="143" y="602"/>
                    <a:pt x="143" y="602"/>
                  </a:cubicBezTo>
                  <a:cubicBezTo>
                    <a:pt x="102" y="323"/>
                    <a:pt x="102" y="323"/>
                    <a:pt x="102" y="323"/>
                  </a:cubicBezTo>
                  <a:cubicBezTo>
                    <a:pt x="117" y="98"/>
                    <a:pt x="117" y="98"/>
                    <a:pt x="117" y="98"/>
                  </a:cubicBezTo>
                  <a:cubicBezTo>
                    <a:pt x="117" y="98"/>
                    <a:pt x="118" y="96"/>
                    <a:pt x="120" y="94"/>
                  </a:cubicBezTo>
                  <a:cubicBezTo>
                    <a:pt x="182" y="323"/>
                    <a:pt x="182" y="323"/>
                    <a:pt x="182" y="323"/>
                  </a:cubicBezTo>
                  <a:cubicBezTo>
                    <a:pt x="391" y="560"/>
                    <a:pt x="391" y="560"/>
                    <a:pt x="391" y="560"/>
                  </a:cubicBezTo>
                  <a:cubicBezTo>
                    <a:pt x="459" y="494"/>
                    <a:pt x="459" y="494"/>
                    <a:pt x="459" y="494"/>
                  </a:cubicBezTo>
                  <a:lnTo>
                    <a:pt x="269" y="268"/>
                  </a:lnTo>
                  <a:close/>
                </a:path>
              </a:pathLst>
            </a:custGeom>
            <a:solidFill>
              <a:srgbClr val="455A6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35" name="Freeform 117"/>
            <p:cNvSpPr/>
            <p:nvPr/>
          </p:nvSpPr>
          <p:spPr bwMode="auto">
            <a:xfrm>
              <a:off x="5020" y="3829"/>
              <a:ext cx="87" cy="513"/>
            </a:xfrm>
            <a:custGeom>
              <a:avLst/>
              <a:gdLst>
                <a:gd name="T0" fmla="*/ 0 w 37"/>
                <a:gd name="T1" fmla="*/ 216 h 216"/>
                <a:gd name="T2" fmla="*/ 0 w 37"/>
                <a:gd name="T3" fmla="*/ 214 h 216"/>
                <a:gd name="T4" fmla="*/ 0 w 37"/>
                <a:gd name="T5" fmla="*/ 207 h 216"/>
                <a:gd name="T6" fmla="*/ 1 w 37"/>
                <a:gd name="T7" fmla="*/ 183 h 216"/>
                <a:gd name="T8" fmla="*/ 6 w 37"/>
                <a:gd name="T9" fmla="*/ 104 h 216"/>
                <a:gd name="T10" fmla="*/ 11 w 37"/>
                <a:gd name="T11" fmla="*/ 30 h 216"/>
                <a:gd name="T12" fmla="*/ 11 w 37"/>
                <a:gd name="T13" fmla="*/ 30 h 216"/>
                <a:gd name="T14" fmla="*/ 11 w 37"/>
                <a:gd name="T15" fmla="*/ 30 h 216"/>
                <a:gd name="T16" fmla="*/ 30 w 37"/>
                <a:gd name="T17" fmla="*/ 8 h 216"/>
                <a:gd name="T18" fmla="*/ 35 w 37"/>
                <a:gd name="T19" fmla="*/ 2 h 216"/>
                <a:gd name="T20" fmla="*/ 37 w 37"/>
                <a:gd name="T21" fmla="*/ 0 h 216"/>
                <a:gd name="T22" fmla="*/ 35 w 37"/>
                <a:gd name="T23" fmla="*/ 2 h 216"/>
                <a:gd name="T24" fmla="*/ 31 w 37"/>
                <a:gd name="T25" fmla="*/ 9 h 216"/>
                <a:gd name="T26" fmla="*/ 13 w 37"/>
                <a:gd name="T27" fmla="*/ 31 h 216"/>
                <a:gd name="T28" fmla="*/ 13 w 37"/>
                <a:gd name="T29" fmla="*/ 30 h 216"/>
                <a:gd name="T30" fmla="*/ 8 w 37"/>
                <a:gd name="T31" fmla="*/ 104 h 216"/>
                <a:gd name="T32" fmla="*/ 3 w 37"/>
                <a:gd name="T33" fmla="*/ 183 h 216"/>
                <a:gd name="T34" fmla="*/ 1 w 37"/>
                <a:gd name="T35" fmla="*/ 207 h 216"/>
                <a:gd name="T36" fmla="*/ 0 w 37"/>
                <a:gd name="T37" fmla="*/ 214 h 216"/>
                <a:gd name="T38" fmla="*/ 0 w 37"/>
                <a:gd name="T39"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 h="216">
                  <a:moveTo>
                    <a:pt x="0" y="216"/>
                  </a:moveTo>
                  <a:cubicBezTo>
                    <a:pt x="0" y="216"/>
                    <a:pt x="0" y="215"/>
                    <a:pt x="0" y="214"/>
                  </a:cubicBezTo>
                  <a:cubicBezTo>
                    <a:pt x="0" y="212"/>
                    <a:pt x="0" y="210"/>
                    <a:pt x="0" y="207"/>
                  </a:cubicBezTo>
                  <a:cubicBezTo>
                    <a:pt x="0" y="201"/>
                    <a:pt x="1" y="193"/>
                    <a:pt x="1" y="183"/>
                  </a:cubicBezTo>
                  <a:cubicBezTo>
                    <a:pt x="2" y="163"/>
                    <a:pt x="4" y="135"/>
                    <a:pt x="6" y="104"/>
                  </a:cubicBezTo>
                  <a:cubicBezTo>
                    <a:pt x="8" y="76"/>
                    <a:pt x="10" y="50"/>
                    <a:pt x="11" y="30"/>
                  </a:cubicBezTo>
                  <a:cubicBezTo>
                    <a:pt x="11" y="30"/>
                    <a:pt x="11" y="30"/>
                    <a:pt x="11" y="30"/>
                  </a:cubicBezTo>
                  <a:cubicBezTo>
                    <a:pt x="11" y="30"/>
                    <a:pt x="11" y="30"/>
                    <a:pt x="11" y="30"/>
                  </a:cubicBezTo>
                  <a:cubicBezTo>
                    <a:pt x="19" y="21"/>
                    <a:pt x="25" y="13"/>
                    <a:pt x="30" y="8"/>
                  </a:cubicBezTo>
                  <a:cubicBezTo>
                    <a:pt x="32" y="6"/>
                    <a:pt x="34" y="4"/>
                    <a:pt x="35" y="2"/>
                  </a:cubicBezTo>
                  <a:cubicBezTo>
                    <a:pt x="36" y="1"/>
                    <a:pt x="37" y="0"/>
                    <a:pt x="37" y="0"/>
                  </a:cubicBezTo>
                  <a:cubicBezTo>
                    <a:pt x="37" y="0"/>
                    <a:pt x="36" y="1"/>
                    <a:pt x="35" y="2"/>
                  </a:cubicBezTo>
                  <a:cubicBezTo>
                    <a:pt x="34" y="4"/>
                    <a:pt x="32" y="6"/>
                    <a:pt x="31" y="9"/>
                  </a:cubicBezTo>
                  <a:cubicBezTo>
                    <a:pt x="26" y="14"/>
                    <a:pt x="20" y="22"/>
                    <a:pt x="13" y="31"/>
                  </a:cubicBezTo>
                  <a:cubicBezTo>
                    <a:pt x="13" y="30"/>
                    <a:pt x="13" y="30"/>
                    <a:pt x="13" y="30"/>
                  </a:cubicBezTo>
                  <a:cubicBezTo>
                    <a:pt x="12" y="50"/>
                    <a:pt x="10" y="76"/>
                    <a:pt x="8" y="104"/>
                  </a:cubicBezTo>
                  <a:cubicBezTo>
                    <a:pt x="6" y="135"/>
                    <a:pt x="4" y="163"/>
                    <a:pt x="3" y="183"/>
                  </a:cubicBezTo>
                  <a:cubicBezTo>
                    <a:pt x="2" y="193"/>
                    <a:pt x="1" y="201"/>
                    <a:pt x="1" y="207"/>
                  </a:cubicBezTo>
                  <a:cubicBezTo>
                    <a:pt x="0" y="210"/>
                    <a:pt x="0" y="212"/>
                    <a:pt x="0" y="214"/>
                  </a:cubicBezTo>
                  <a:cubicBezTo>
                    <a:pt x="0" y="215"/>
                    <a:pt x="0" y="216"/>
                    <a:pt x="0" y="216"/>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36" name="Oval 118"/>
            <p:cNvSpPr>
              <a:spLocks noChangeArrowheads="1"/>
            </p:cNvSpPr>
            <p:nvPr/>
          </p:nvSpPr>
          <p:spPr bwMode="auto">
            <a:xfrm>
              <a:off x="5107" y="3691"/>
              <a:ext cx="5" cy="121"/>
            </a:xfrm>
            <a:prstGeom prst="ellipse">
              <a:avLst/>
            </a:pr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37" name="Freeform 119"/>
            <p:cNvSpPr/>
            <p:nvPr/>
          </p:nvSpPr>
          <p:spPr bwMode="auto">
            <a:xfrm>
              <a:off x="4892" y="3732"/>
              <a:ext cx="121" cy="137"/>
            </a:xfrm>
            <a:custGeom>
              <a:avLst/>
              <a:gdLst>
                <a:gd name="T0" fmla="*/ 1 w 51"/>
                <a:gd name="T1" fmla="*/ 6 h 58"/>
                <a:gd name="T2" fmla="*/ 5 w 51"/>
                <a:gd name="T3" fmla="*/ 5 h 58"/>
                <a:gd name="T4" fmla="*/ 14 w 51"/>
                <a:gd name="T5" fmla="*/ 4 h 58"/>
                <a:gd name="T6" fmla="*/ 50 w 51"/>
                <a:gd name="T7" fmla="*/ 0 h 58"/>
                <a:gd name="T8" fmla="*/ 51 w 51"/>
                <a:gd name="T9" fmla="*/ 0 h 58"/>
                <a:gd name="T10" fmla="*/ 51 w 51"/>
                <a:gd name="T11" fmla="*/ 1 h 58"/>
                <a:gd name="T12" fmla="*/ 51 w 51"/>
                <a:gd name="T13" fmla="*/ 44 h 58"/>
                <a:gd name="T14" fmla="*/ 51 w 51"/>
                <a:gd name="T15" fmla="*/ 45 h 58"/>
                <a:gd name="T16" fmla="*/ 50 w 51"/>
                <a:gd name="T17" fmla="*/ 45 h 58"/>
                <a:gd name="T18" fmla="*/ 50 w 51"/>
                <a:gd name="T19" fmla="*/ 45 h 58"/>
                <a:gd name="T20" fmla="*/ 24 w 51"/>
                <a:gd name="T21" fmla="*/ 58 h 58"/>
                <a:gd name="T22" fmla="*/ 23 w 51"/>
                <a:gd name="T23" fmla="*/ 58 h 58"/>
                <a:gd name="T24" fmla="*/ 23 w 51"/>
                <a:gd name="T25" fmla="*/ 58 h 58"/>
                <a:gd name="T26" fmla="*/ 1 w 51"/>
                <a:gd name="T27" fmla="*/ 45 h 58"/>
                <a:gd name="T28" fmla="*/ 0 w 51"/>
                <a:gd name="T29" fmla="*/ 44 h 58"/>
                <a:gd name="T30" fmla="*/ 0 w 51"/>
                <a:gd name="T31" fmla="*/ 44 h 58"/>
                <a:gd name="T32" fmla="*/ 1 w 51"/>
                <a:gd name="T33" fmla="*/ 16 h 58"/>
                <a:gd name="T34" fmla="*/ 1 w 51"/>
                <a:gd name="T35" fmla="*/ 8 h 58"/>
                <a:gd name="T36" fmla="*/ 1 w 51"/>
                <a:gd name="T37" fmla="*/ 6 h 58"/>
                <a:gd name="T38" fmla="*/ 1 w 51"/>
                <a:gd name="T39" fmla="*/ 9 h 58"/>
                <a:gd name="T40" fmla="*/ 2 w 51"/>
                <a:gd name="T41" fmla="*/ 16 h 58"/>
                <a:gd name="T42" fmla="*/ 2 w 51"/>
                <a:gd name="T43" fmla="*/ 44 h 58"/>
                <a:gd name="T44" fmla="*/ 2 w 51"/>
                <a:gd name="T45" fmla="*/ 43 h 58"/>
                <a:gd name="T46" fmla="*/ 24 w 51"/>
                <a:gd name="T47" fmla="*/ 56 h 58"/>
                <a:gd name="T48" fmla="*/ 23 w 51"/>
                <a:gd name="T49" fmla="*/ 56 h 58"/>
                <a:gd name="T50" fmla="*/ 49 w 51"/>
                <a:gd name="T51" fmla="*/ 43 h 58"/>
                <a:gd name="T52" fmla="*/ 49 w 51"/>
                <a:gd name="T53" fmla="*/ 43 h 58"/>
                <a:gd name="T54" fmla="*/ 49 w 51"/>
                <a:gd name="T55" fmla="*/ 44 h 58"/>
                <a:gd name="T56" fmla="*/ 49 w 51"/>
                <a:gd name="T57" fmla="*/ 1 h 58"/>
                <a:gd name="T58" fmla="*/ 50 w 51"/>
                <a:gd name="T59" fmla="*/ 2 h 58"/>
                <a:gd name="T60" fmla="*/ 15 w 51"/>
                <a:gd name="T61" fmla="*/ 5 h 58"/>
                <a:gd name="T62" fmla="*/ 5 w 51"/>
                <a:gd name="T63" fmla="*/ 6 h 58"/>
                <a:gd name="T64" fmla="*/ 1 w 51"/>
                <a:gd name="T65" fmla="*/ 6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1" h="58">
                  <a:moveTo>
                    <a:pt x="1" y="6"/>
                  </a:moveTo>
                  <a:cubicBezTo>
                    <a:pt x="1" y="6"/>
                    <a:pt x="2" y="6"/>
                    <a:pt x="5" y="5"/>
                  </a:cubicBezTo>
                  <a:cubicBezTo>
                    <a:pt x="7" y="5"/>
                    <a:pt x="10" y="5"/>
                    <a:pt x="14" y="4"/>
                  </a:cubicBezTo>
                  <a:cubicBezTo>
                    <a:pt x="23" y="3"/>
                    <a:pt x="35" y="2"/>
                    <a:pt x="50" y="0"/>
                  </a:cubicBezTo>
                  <a:cubicBezTo>
                    <a:pt x="51" y="0"/>
                    <a:pt x="51" y="0"/>
                    <a:pt x="51" y="0"/>
                  </a:cubicBezTo>
                  <a:cubicBezTo>
                    <a:pt x="51" y="1"/>
                    <a:pt x="51" y="1"/>
                    <a:pt x="51" y="1"/>
                  </a:cubicBezTo>
                  <a:cubicBezTo>
                    <a:pt x="51" y="14"/>
                    <a:pt x="51" y="28"/>
                    <a:pt x="51" y="44"/>
                  </a:cubicBezTo>
                  <a:cubicBezTo>
                    <a:pt x="51" y="45"/>
                    <a:pt x="51" y="45"/>
                    <a:pt x="51" y="45"/>
                  </a:cubicBezTo>
                  <a:cubicBezTo>
                    <a:pt x="50" y="45"/>
                    <a:pt x="50" y="45"/>
                    <a:pt x="50" y="45"/>
                  </a:cubicBezTo>
                  <a:cubicBezTo>
                    <a:pt x="50" y="45"/>
                    <a:pt x="50" y="45"/>
                    <a:pt x="50" y="45"/>
                  </a:cubicBezTo>
                  <a:cubicBezTo>
                    <a:pt x="41" y="50"/>
                    <a:pt x="32" y="54"/>
                    <a:pt x="24" y="58"/>
                  </a:cubicBezTo>
                  <a:cubicBezTo>
                    <a:pt x="23" y="58"/>
                    <a:pt x="23" y="58"/>
                    <a:pt x="23" y="58"/>
                  </a:cubicBezTo>
                  <a:cubicBezTo>
                    <a:pt x="23" y="58"/>
                    <a:pt x="23" y="58"/>
                    <a:pt x="23" y="58"/>
                  </a:cubicBezTo>
                  <a:cubicBezTo>
                    <a:pt x="15" y="53"/>
                    <a:pt x="7" y="49"/>
                    <a:pt x="1" y="45"/>
                  </a:cubicBezTo>
                  <a:cubicBezTo>
                    <a:pt x="0" y="44"/>
                    <a:pt x="0" y="44"/>
                    <a:pt x="0" y="44"/>
                  </a:cubicBezTo>
                  <a:cubicBezTo>
                    <a:pt x="0" y="44"/>
                    <a:pt x="0" y="44"/>
                    <a:pt x="0" y="44"/>
                  </a:cubicBezTo>
                  <a:cubicBezTo>
                    <a:pt x="1" y="32"/>
                    <a:pt x="1" y="23"/>
                    <a:pt x="1" y="16"/>
                  </a:cubicBezTo>
                  <a:cubicBezTo>
                    <a:pt x="1" y="13"/>
                    <a:pt x="1" y="10"/>
                    <a:pt x="1" y="8"/>
                  </a:cubicBezTo>
                  <a:cubicBezTo>
                    <a:pt x="1" y="7"/>
                    <a:pt x="1" y="6"/>
                    <a:pt x="1" y="6"/>
                  </a:cubicBezTo>
                  <a:cubicBezTo>
                    <a:pt x="1" y="6"/>
                    <a:pt x="1" y="7"/>
                    <a:pt x="1" y="9"/>
                  </a:cubicBezTo>
                  <a:cubicBezTo>
                    <a:pt x="1" y="11"/>
                    <a:pt x="2" y="13"/>
                    <a:pt x="2" y="16"/>
                  </a:cubicBezTo>
                  <a:cubicBezTo>
                    <a:pt x="2" y="23"/>
                    <a:pt x="2" y="33"/>
                    <a:pt x="2" y="44"/>
                  </a:cubicBezTo>
                  <a:cubicBezTo>
                    <a:pt x="2" y="43"/>
                    <a:pt x="2" y="43"/>
                    <a:pt x="2" y="43"/>
                  </a:cubicBezTo>
                  <a:cubicBezTo>
                    <a:pt x="8" y="47"/>
                    <a:pt x="16" y="51"/>
                    <a:pt x="24" y="56"/>
                  </a:cubicBezTo>
                  <a:cubicBezTo>
                    <a:pt x="23" y="56"/>
                    <a:pt x="23" y="56"/>
                    <a:pt x="23" y="56"/>
                  </a:cubicBezTo>
                  <a:cubicBezTo>
                    <a:pt x="31" y="52"/>
                    <a:pt x="40" y="48"/>
                    <a:pt x="49" y="43"/>
                  </a:cubicBezTo>
                  <a:cubicBezTo>
                    <a:pt x="49" y="43"/>
                    <a:pt x="49" y="43"/>
                    <a:pt x="49" y="43"/>
                  </a:cubicBezTo>
                  <a:cubicBezTo>
                    <a:pt x="49" y="44"/>
                    <a:pt x="49" y="44"/>
                    <a:pt x="49" y="44"/>
                  </a:cubicBezTo>
                  <a:cubicBezTo>
                    <a:pt x="49" y="28"/>
                    <a:pt x="49" y="14"/>
                    <a:pt x="49" y="1"/>
                  </a:cubicBezTo>
                  <a:cubicBezTo>
                    <a:pt x="50" y="2"/>
                    <a:pt x="50" y="2"/>
                    <a:pt x="50" y="2"/>
                  </a:cubicBezTo>
                  <a:cubicBezTo>
                    <a:pt x="36" y="3"/>
                    <a:pt x="24" y="4"/>
                    <a:pt x="15" y="5"/>
                  </a:cubicBezTo>
                  <a:cubicBezTo>
                    <a:pt x="11" y="5"/>
                    <a:pt x="8" y="6"/>
                    <a:pt x="5" y="6"/>
                  </a:cubicBezTo>
                  <a:cubicBezTo>
                    <a:pt x="3" y="6"/>
                    <a:pt x="1" y="6"/>
                    <a:pt x="1" y="6"/>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38" name="Freeform 120"/>
            <p:cNvSpPr/>
            <p:nvPr/>
          </p:nvSpPr>
          <p:spPr bwMode="auto">
            <a:xfrm>
              <a:off x="5138" y="3708"/>
              <a:ext cx="121" cy="138"/>
            </a:xfrm>
            <a:custGeom>
              <a:avLst/>
              <a:gdLst>
                <a:gd name="T0" fmla="*/ 1 w 51"/>
                <a:gd name="T1" fmla="*/ 6 h 58"/>
                <a:gd name="T2" fmla="*/ 4 w 51"/>
                <a:gd name="T3" fmla="*/ 5 h 58"/>
                <a:gd name="T4" fmla="*/ 14 w 51"/>
                <a:gd name="T5" fmla="*/ 4 h 58"/>
                <a:gd name="T6" fmla="*/ 49 w 51"/>
                <a:gd name="T7" fmla="*/ 0 h 58"/>
                <a:gd name="T8" fmla="*/ 50 w 51"/>
                <a:gd name="T9" fmla="*/ 0 h 58"/>
                <a:gd name="T10" fmla="*/ 50 w 51"/>
                <a:gd name="T11" fmla="*/ 1 h 58"/>
                <a:gd name="T12" fmla="*/ 51 w 51"/>
                <a:gd name="T13" fmla="*/ 44 h 58"/>
                <a:gd name="T14" fmla="*/ 51 w 51"/>
                <a:gd name="T15" fmla="*/ 44 h 58"/>
                <a:gd name="T16" fmla="*/ 50 w 51"/>
                <a:gd name="T17" fmla="*/ 45 h 58"/>
                <a:gd name="T18" fmla="*/ 49 w 51"/>
                <a:gd name="T19" fmla="*/ 45 h 58"/>
                <a:gd name="T20" fmla="*/ 24 w 51"/>
                <a:gd name="T21" fmla="*/ 58 h 58"/>
                <a:gd name="T22" fmla="*/ 23 w 51"/>
                <a:gd name="T23" fmla="*/ 58 h 58"/>
                <a:gd name="T24" fmla="*/ 23 w 51"/>
                <a:gd name="T25" fmla="*/ 58 h 58"/>
                <a:gd name="T26" fmla="*/ 0 w 51"/>
                <a:gd name="T27" fmla="*/ 44 h 58"/>
                <a:gd name="T28" fmla="*/ 0 w 51"/>
                <a:gd name="T29" fmla="*/ 44 h 58"/>
                <a:gd name="T30" fmla="*/ 0 w 51"/>
                <a:gd name="T31" fmla="*/ 44 h 58"/>
                <a:gd name="T32" fmla="*/ 0 w 51"/>
                <a:gd name="T33" fmla="*/ 16 h 58"/>
                <a:gd name="T34" fmla="*/ 1 w 51"/>
                <a:gd name="T35" fmla="*/ 8 h 58"/>
                <a:gd name="T36" fmla="*/ 1 w 51"/>
                <a:gd name="T37" fmla="*/ 6 h 58"/>
                <a:gd name="T38" fmla="*/ 1 w 51"/>
                <a:gd name="T39" fmla="*/ 9 h 58"/>
                <a:gd name="T40" fmla="*/ 1 w 51"/>
                <a:gd name="T41" fmla="*/ 16 h 58"/>
                <a:gd name="T42" fmla="*/ 2 w 51"/>
                <a:gd name="T43" fmla="*/ 44 h 58"/>
                <a:gd name="T44" fmla="*/ 1 w 51"/>
                <a:gd name="T45" fmla="*/ 43 h 58"/>
                <a:gd name="T46" fmla="*/ 24 w 51"/>
                <a:gd name="T47" fmla="*/ 56 h 58"/>
                <a:gd name="T48" fmla="*/ 23 w 51"/>
                <a:gd name="T49" fmla="*/ 56 h 58"/>
                <a:gd name="T50" fmla="*/ 48 w 51"/>
                <a:gd name="T51" fmla="*/ 43 h 58"/>
                <a:gd name="T52" fmla="*/ 49 w 51"/>
                <a:gd name="T53" fmla="*/ 43 h 58"/>
                <a:gd name="T54" fmla="*/ 49 w 51"/>
                <a:gd name="T55" fmla="*/ 44 h 58"/>
                <a:gd name="T56" fmla="*/ 49 w 51"/>
                <a:gd name="T57" fmla="*/ 1 h 58"/>
                <a:gd name="T58" fmla="*/ 50 w 51"/>
                <a:gd name="T59" fmla="*/ 2 h 58"/>
                <a:gd name="T60" fmla="*/ 15 w 51"/>
                <a:gd name="T61" fmla="*/ 5 h 58"/>
                <a:gd name="T62" fmla="*/ 5 w 51"/>
                <a:gd name="T63" fmla="*/ 6 h 58"/>
                <a:gd name="T64" fmla="*/ 1 w 51"/>
                <a:gd name="T65" fmla="*/ 6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1" h="58">
                  <a:moveTo>
                    <a:pt x="1" y="6"/>
                  </a:moveTo>
                  <a:cubicBezTo>
                    <a:pt x="1" y="6"/>
                    <a:pt x="2" y="5"/>
                    <a:pt x="4" y="5"/>
                  </a:cubicBezTo>
                  <a:cubicBezTo>
                    <a:pt x="7" y="5"/>
                    <a:pt x="10" y="4"/>
                    <a:pt x="14" y="4"/>
                  </a:cubicBezTo>
                  <a:cubicBezTo>
                    <a:pt x="22" y="3"/>
                    <a:pt x="35" y="2"/>
                    <a:pt x="49" y="0"/>
                  </a:cubicBezTo>
                  <a:cubicBezTo>
                    <a:pt x="50" y="0"/>
                    <a:pt x="50" y="0"/>
                    <a:pt x="50" y="0"/>
                  </a:cubicBezTo>
                  <a:cubicBezTo>
                    <a:pt x="50" y="1"/>
                    <a:pt x="50" y="1"/>
                    <a:pt x="50" y="1"/>
                  </a:cubicBezTo>
                  <a:cubicBezTo>
                    <a:pt x="50" y="14"/>
                    <a:pt x="51" y="28"/>
                    <a:pt x="51" y="44"/>
                  </a:cubicBezTo>
                  <a:cubicBezTo>
                    <a:pt x="51" y="44"/>
                    <a:pt x="51" y="44"/>
                    <a:pt x="51" y="44"/>
                  </a:cubicBezTo>
                  <a:cubicBezTo>
                    <a:pt x="50" y="45"/>
                    <a:pt x="50" y="45"/>
                    <a:pt x="50" y="45"/>
                  </a:cubicBezTo>
                  <a:cubicBezTo>
                    <a:pt x="49" y="45"/>
                    <a:pt x="49" y="45"/>
                    <a:pt x="49" y="45"/>
                  </a:cubicBezTo>
                  <a:cubicBezTo>
                    <a:pt x="40" y="49"/>
                    <a:pt x="32" y="54"/>
                    <a:pt x="24" y="58"/>
                  </a:cubicBezTo>
                  <a:cubicBezTo>
                    <a:pt x="23" y="58"/>
                    <a:pt x="23" y="58"/>
                    <a:pt x="23" y="58"/>
                  </a:cubicBezTo>
                  <a:cubicBezTo>
                    <a:pt x="23" y="58"/>
                    <a:pt x="23" y="58"/>
                    <a:pt x="23" y="58"/>
                  </a:cubicBezTo>
                  <a:cubicBezTo>
                    <a:pt x="15" y="53"/>
                    <a:pt x="7" y="48"/>
                    <a:pt x="0" y="44"/>
                  </a:cubicBezTo>
                  <a:cubicBezTo>
                    <a:pt x="0" y="44"/>
                    <a:pt x="0" y="44"/>
                    <a:pt x="0" y="44"/>
                  </a:cubicBezTo>
                  <a:cubicBezTo>
                    <a:pt x="0" y="44"/>
                    <a:pt x="0" y="44"/>
                    <a:pt x="0" y="44"/>
                  </a:cubicBezTo>
                  <a:cubicBezTo>
                    <a:pt x="0" y="32"/>
                    <a:pt x="0" y="23"/>
                    <a:pt x="0" y="16"/>
                  </a:cubicBezTo>
                  <a:cubicBezTo>
                    <a:pt x="0" y="13"/>
                    <a:pt x="1" y="10"/>
                    <a:pt x="1" y="8"/>
                  </a:cubicBezTo>
                  <a:cubicBezTo>
                    <a:pt x="1" y="7"/>
                    <a:pt x="1" y="6"/>
                    <a:pt x="1" y="6"/>
                  </a:cubicBezTo>
                  <a:cubicBezTo>
                    <a:pt x="1" y="6"/>
                    <a:pt x="1" y="7"/>
                    <a:pt x="1" y="9"/>
                  </a:cubicBezTo>
                  <a:cubicBezTo>
                    <a:pt x="1" y="11"/>
                    <a:pt x="1" y="13"/>
                    <a:pt x="1" y="16"/>
                  </a:cubicBezTo>
                  <a:cubicBezTo>
                    <a:pt x="1" y="23"/>
                    <a:pt x="1" y="32"/>
                    <a:pt x="2" y="44"/>
                  </a:cubicBezTo>
                  <a:cubicBezTo>
                    <a:pt x="1" y="43"/>
                    <a:pt x="1" y="43"/>
                    <a:pt x="1" y="43"/>
                  </a:cubicBezTo>
                  <a:cubicBezTo>
                    <a:pt x="8" y="47"/>
                    <a:pt x="15" y="51"/>
                    <a:pt x="24" y="56"/>
                  </a:cubicBezTo>
                  <a:cubicBezTo>
                    <a:pt x="23" y="56"/>
                    <a:pt x="23" y="56"/>
                    <a:pt x="23" y="56"/>
                  </a:cubicBezTo>
                  <a:cubicBezTo>
                    <a:pt x="31" y="52"/>
                    <a:pt x="39" y="48"/>
                    <a:pt x="48" y="43"/>
                  </a:cubicBezTo>
                  <a:cubicBezTo>
                    <a:pt x="49" y="43"/>
                    <a:pt x="49" y="43"/>
                    <a:pt x="49" y="43"/>
                  </a:cubicBezTo>
                  <a:cubicBezTo>
                    <a:pt x="49" y="44"/>
                    <a:pt x="49" y="44"/>
                    <a:pt x="49" y="44"/>
                  </a:cubicBezTo>
                  <a:cubicBezTo>
                    <a:pt x="49" y="28"/>
                    <a:pt x="49" y="14"/>
                    <a:pt x="49" y="1"/>
                  </a:cubicBezTo>
                  <a:cubicBezTo>
                    <a:pt x="50" y="2"/>
                    <a:pt x="50" y="2"/>
                    <a:pt x="50" y="2"/>
                  </a:cubicBezTo>
                  <a:cubicBezTo>
                    <a:pt x="35" y="3"/>
                    <a:pt x="23" y="4"/>
                    <a:pt x="15" y="5"/>
                  </a:cubicBezTo>
                  <a:cubicBezTo>
                    <a:pt x="10" y="5"/>
                    <a:pt x="7" y="5"/>
                    <a:pt x="5" y="6"/>
                  </a:cubicBezTo>
                  <a:cubicBezTo>
                    <a:pt x="2" y="6"/>
                    <a:pt x="1" y="6"/>
                    <a:pt x="1" y="6"/>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39" name="Freeform 121"/>
            <p:cNvSpPr/>
            <p:nvPr/>
          </p:nvSpPr>
          <p:spPr bwMode="auto">
            <a:xfrm>
              <a:off x="4894" y="3758"/>
              <a:ext cx="119" cy="9"/>
            </a:xfrm>
            <a:custGeom>
              <a:avLst/>
              <a:gdLst>
                <a:gd name="T0" fmla="*/ 50 w 50"/>
                <a:gd name="T1" fmla="*/ 1 h 4"/>
                <a:gd name="T2" fmla="*/ 25 w 50"/>
                <a:gd name="T3" fmla="*/ 3 h 4"/>
                <a:gd name="T4" fmla="*/ 0 w 50"/>
                <a:gd name="T5" fmla="*/ 3 h 4"/>
                <a:gd name="T6" fmla="*/ 25 w 50"/>
                <a:gd name="T7" fmla="*/ 1 h 4"/>
                <a:gd name="T8" fmla="*/ 50 w 50"/>
                <a:gd name="T9" fmla="*/ 1 h 4"/>
              </a:gdLst>
              <a:ahLst/>
              <a:cxnLst>
                <a:cxn ang="0">
                  <a:pos x="T0" y="T1"/>
                </a:cxn>
                <a:cxn ang="0">
                  <a:pos x="T2" y="T3"/>
                </a:cxn>
                <a:cxn ang="0">
                  <a:pos x="T4" y="T5"/>
                </a:cxn>
                <a:cxn ang="0">
                  <a:pos x="T6" y="T7"/>
                </a:cxn>
                <a:cxn ang="0">
                  <a:pos x="T8" y="T9"/>
                </a:cxn>
              </a:cxnLst>
              <a:rect l="0" t="0" r="r" b="b"/>
              <a:pathLst>
                <a:path w="50" h="4">
                  <a:moveTo>
                    <a:pt x="50" y="1"/>
                  </a:moveTo>
                  <a:cubicBezTo>
                    <a:pt x="50" y="1"/>
                    <a:pt x="39" y="2"/>
                    <a:pt x="25" y="3"/>
                  </a:cubicBezTo>
                  <a:cubicBezTo>
                    <a:pt x="11" y="4"/>
                    <a:pt x="0" y="4"/>
                    <a:pt x="0" y="3"/>
                  </a:cubicBezTo>
                  <a:cubicBezTo>
                    <a:pt x="0" y="3"/>
                    <a:pt x="11" y="2"/>
                    <a:pt x="25" y="1"/>
                  </a:cubicBezTo>
                  <a:cubicBezTo>
                    <a:pt x="39" y="0"/>
                    <a:pt x="50" y="0"/>
                    <a:pt x="50" y="1"/>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40" name="Freeform 122"/>
            <p:cNvSpPr/>
            <p:nvPr/>
          </p:nvSpPr>
          <p:spPr bwMode="auto">
            <a:xfrm>
              <a:off x="5141" y="3737"/>
              <a:ext cx="116" cy="11"/>
            </a:xfrm>
            <a:custGeom>
              <a:avLst/>
              <a:gdLst>
                <a:gd name="T0" fmla="*/ 49 w 49"/>
                <a:gd name="T1" fmla="*/ 0 h 5"/>
                <a:gd name="T2" fmla="*/ 24 w 49"/>
                <a:gd name="T3" fmla="*/ 3 h 5"/>
                <a:gd name="T4" fmla="*/ 0 w 49"/>
                <a:gd name="T5" fmla="*/ 4 h 5"/>
                <a:gd name="T6" fmla="*/ 24 w 49"/>
                <a:gd name="T7" fmla="*/ 1 h 5"/>
                <a:gd name="T8" fmla="*/ 49 w 49"/>
                <a:gd name="T9" fmla="*/ 0 h 5"/>
              </a:gdLst>
              <a:ahLst/>
              <a:cxnLst>
                <a:cxn ang="0">
                  <a:pos x="T0" y="T1"/>
                </a:cxn>
                <a:cxn ang="0">
                  <a:pos x="T2" y="T3"/>
                </a:cxn>
                <a:cxn ang="0">
                  <a:pos x="T4" y="T5"/>
                </a:cxn>
                <a:cxn ang="0">
                  <a:pos x="T6" y="T7"/>
                </a:cxn>
                <a:cxn ang="0">
                  <a:pos x="T8" y="T9"/>
                </a:cxn>
              </a:cxnLst>
              <a:rect l="0" t="0" r="r" b="b"/>
              <a:pathLst>
                <a:path w="49" h="5">
                  <a:moveTo>
                    <a:pt x="49" y="0"/>
                  </a:moveTo>
                  <a:cubicBezTo>
                    <a:pt x="49" y="1"/>
                    <a:pt x="38" y="2"/>
                    <a:pt x="24" y="3"/>
                  </a:cubicBezTo>
                  <a:cubicBezTo>
                    <a:pt x="11" y="4"/>
                    <a:pt x="0" y="5"/>
                    <a:pt x="0" y="4"/>
                  </a:cubicBezTo>
                  <a:cubicBezTo>
                    <a:pt x="0" y="3"/>
                    <a:pt x="11" y="2"/>
                    <a:pt x="24" y="1"/>
                  </a:cubicBezTo>
                  <a:cubicBezTo>
                    <a:pt x="38" y="0"/>
                    <a:pt x="48" y="0"/>
                    <a:pt x="49" y="0"/>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41" name="Freeform 123"/>
            <p:cNvSpPr/>
            <p:nvPr/>
          </p:nvSpPr>
          <p:spPr bwMode="auto">
            <a:xfrm>
              <a:off x="4877" y="4437"/>
              <a:ext cx="117" cy="16"/>
            </a:xfrm>
            <a:custGeom>
              <a:avLst/>
              <a:gdLst>
                <a:gd name="T0" fmla="*/ 48 w 49"/>
                <a:gd name="T1" fmla="*/ 0 h 7"/>
                <a:gd name="T2" fmla="*/ 24 w 49"/>
                <a:gd name="T3" fmla="*/ 4 h 7"/>
                <a:gd name="T4" fmla="*/ 0 w 49"/>
                <a:gd name="T5" fmla="*/ 6 h 7"/>
                <a:gd name="T6" fmla="*/ 24 w 49"/>
                <a:gd name="T7" fmla="*/ 2 h 7"/>
                <a:gd name="T8" fmla="*/ 48 w 49"/>
                <a:gd name="T9" fmla="*/ 0 h 7"/>
              </a:gdLst>
              <a:ahLst/>
              <a:cxnLst>
                <a:cxn ang="0">
                  <a:pos x="T0" y="T1"/>
                </a:cxn>
                <a:cxn ang="0">
                  <a:pos x="T2" y="T3"/>
                </a:cxn>
                <a:cxn ang="0">
                  <a:pos x="T4" y="T5"/>
                </a:cxn>
                <a:cxn ang="0">
                  <a:pos x="T6" y="T7"/>
                </a:cxn>
                <a:cxn ang="0">
                  <a:pos x="T8" y="T9"/>
                </a:cxn>
              </a:cxnLst>
              <a:rect l="0" t="0" r="r" b="b"/>
              <a:pathLst>
                <a:path w="49" h="7">
                  <a:moveTo>
                    <a:pt x="48" y="0"/>
                  </a:moveTo>
                  <a:cubicBezTo>
                    <a:pt x="49" y="1"/>
                    <a:pt x="38" y="2"/>
                    <a:pt x="24" y="4"/>
                  </a:cubicBezTo>
                  <a:cubicBezTo>
                    <a:pt x="11" y="6"/>
                    <a:pt x="0" y="7"/>
                    <a:pt x="0" y="6"/>
                  </a:cubicBezTo>
                  <a:cubicBezTo>
                    <a:pt x="0" y="5"/>
                    <a:pt x="11" y="4"/>
                    <a:pt x="24" y="2"/>
                  </a:cubicBezTo>
                  <a:cubicBezTo>
                    <a:pt x="38" y="0"/>
                    <a:pt x="48" y="0"/>
                    <a:pt x="48" y="0"/>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42" name="Freeform 124"/>
            <p:cNvSpPr/>
            <p:nvPr/>
          </p:nvSpPr>
          <p:spPr bwMode="auto">
            <a:xfrm>
              <a:off x="5278" y="4328"/>
              <a:ext cx="114" cy="64"/>
            </a:xfrm>
            <a:custGeom>
              <a:avLst/>
              <a:gdLst>
                <a:gd name="T0" fmla="*/ 48 w 48"/>
                <a:gd name="T1" fmla="*/ 0 h 27"/>
                <a:gd name="T2" fmla="*/ 23 w 48"/>
                <a:gd name="T3" fmla="*/ 12 h 27"/>
                <a:gd name="T4" fmla="*/ 0 w 48"/>
                <a:gd name="T5" fmla="*/ 27 h 27"/>
                <a:gd name="T6" fmla="*/ 6 w 48"/>
                <a:gd name="T7" fmla="*/ 21 h 27"/>
                <a:gd name="T8" fmla="*/ 22 w 48"/>
                <a:gd name="T9" fmla="*/ 10 h 27"/>
                <a:gd name="T10" fmla="*/ 40 w 48"/>
                <a:gd name="T11" fmla="*/ 2 h 27"/>
                <a:gd name="T12" fmla="*/ 48 w 48"/>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48" h="27">
                  <a:moveTo>
                    <a:pt x="48" y="0"/>
                  </a:moveTo>
                  <a:cubicBezTo>
                    <a:pt x="48" y="1"/>
                    <a:pt x="37" y="5"/>
                    <a:pt x="23" y="12"/>
                  </a:cubicBezTo>
                  <a:cubicBezTo>
                    <a:pt x="10" y="20"/>
                    <a:pt x="0" y="27"/>
                    <a:pt x="0" y="27"/>
                  </a:cubicBezTo>
                  <a:cubicBezTo>
                    <a:pt x="0" y="27"/>
                    <a:pt x="2" y="24"/>
                    <a:pt x="6" y="21"/>
                  </a:cubicBezTo>
                  <a:cubicBezTo>
                    <a:pt x="10" y="18"/>
                    <a:pt x="16" y="14"/>
                    <a:pt x="22" y="10"/>
                  </a:cubicBezTo>
                  <a:cubicBezTo>
                    <a:pt x="29" y="7"/>
                    <a:pt x="35" y="4"/>
                    <a:pt x="40" y="2"/>
                  </a:cubicBezTo>
                  <a:cubicBezTo>
                    <a:pt x="45" y="0"/>
                    <a:pt x="48" y="0"/>
                    <a:pt x="48" y="0"/>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43" name="Freeform 125"/>
            <p:cNvSpPr/>
            <p:nvPr/>
          </p:nvSpPr>
          <p:spPr bwMode="auto">
            <a:xfrm>
              <a:off x="3824" y="1790"/>
              <a:ext cx="1032" cy="605"/>
            </a:xfrm>
            <a:custGeom>
              <a:avLst/>
              <a:gdLst>
                <a:gd name="T0" fmla="*/ 435 w 435"/>
                <a:gd name="T1" fmla="*/ 140 h 255"/>
                <a:gd name="T2" fmla="*/ 434 w 435"/>
                <a:gd name="T3" fmla="*/ 138 h 255"/>
                <a:gd name="T4" fmla="*/ 432 w 435"/>
                <a:gd name="T5" fmla="*/ 134 h 255"/>
                <a:gd name="T6" fmla="*/ 428 w 435"/>
                <a:gd name="T7" fmla="*/ 127 h 255"/>
                <a:gd name="T8" fmla="*/ 423 w 435"/>
                <a:gd name="T9" fmla="*/ 117 h 255"/>
                <a:gd name="T10" fmla="*/ 416 w 435"/>
                <a:gd name="T11" fmla="*/ 106 h 255"/>
                <a:gd name="T12" fmla="*/ 407 w 435"/>
                <a:gd name="T13" fmla="*/ 92 h 255"/>
                <a:gd name="T14" fmla="*/ 380 w 435"/>
                <a:gd name="T15" fmla="*/ 63 h 255"/>
                <a:gd name="T16" fmla="*/ 293 w 435"/>
                <a:gd name="T17" fmla="*/ 12 h 255"/>
                <a:gd name="T18" fmla="*/ 233 w 435"/>
                <a:gd name="T19" fmla="*/ 3 h 255"/>
                <a:gd name="T20" fmla="*/ 169 w 435"/>
                <a:gd name="T21" fmla="*/ 10 h 255"/>
                <a:gd name="T22" fmla="*/ 109 w 435"/>
                <a:gd name="T23" fmla="*/ 35 h 255"/>
                <a:gd name="T24" fmla="*/ 63 w 435"/>
                <a:gd name="T25" fmla="*/ 73 h 255"/>
                <a:gd name="T26" fmla="*/ 12 w 435"/>
                <a:gd name="T27" fmla="*/ 161 h 255"/>
                <a:gd name="T28" fmla="*/ 3 w 435"/>
                <a:gd name="T29" fmla="*/ 200 h 255"/>
                <a:gd name="T30" fmla="*/ 2 w 435"/>
                <a:gd name="T31" fmla="*/ 216 h 255"/>
                <a:gd name="T32" fmla="*/ 1 w 435"/>
                <a:gd name="T33" fmla="*/ 229 h 255"/>
                <a:gd name="T34" fmla="*/ 2 w 435"/>
                <a:gd name="T35" fmla="*/ 240 h 255"/>
                <a:gd name="T36" fmla="*/ 2 w 435"/>
                <a:gd name="T37" fmla="*/ 248 h 255"/>
                <a:gd name="T38" fmla="*/ 3 w 435"/>
                <a:gd name="T39" fmla="*/ 253 h 255"/>
                <a:gd name="T40" fmla="*/ 3 w 435"/>
                <a:gd name="T41" fmla="*/ 255 h 255"/>
                <a:gd name="T42" fmla="*/ 2 w 435"/>
                <a:gd name="T43" fmla="*/ 253 h 255"/>
                <a:gd name="T44" fmla="*/ 2 w 435"/>
                <a:gd name="T45" fmla="*/ 248 h 255"/>
                <a:gd name="T46" fmla="*/ 1 w 435"/>
                <a:gd name="T47" fmla="*/ 240 h 255"/>
                <a:gd name="T48" fmla="*/ 1 w 435"/>
                <a:gd name="T49" fmla="*/ 229 h 255"/>
                <a:gd name="T50" fmla="*/ 1 w 435"/>
                <a:gd name="T51" fmla="*/ 216 h 255"/>
                <a:gd name="T52" fmla="*/ 2 w 435"/>
                <a:gd name="T53" fmla="*/ 200 h 255"/>
                <a:gd name="T54" fmla="*/ 10 w 435"/>
                <a:gd name="T55" fmla="*/ 161 h 255"/>
                <a:gd name="T56" fmla="*/ 61 w 435"/>
                <a:gd name="T57" fmla="*/ 72 h 255"/>
                <a:gd name="T58" fmla="*/ 108 w 435"/>
                <a:gd name="T59" fmla="*/ 34 h 255"/>
                <a:gd name="T60" fmla="*/ 168 w 435"/>
                <a:gd name="T61" fmla="*/ 8 h 255"/>
                <a:gd name="T62" fmla="*/ 233 w 435"/>
                <a:gd name="T63" fmla="*/ 0 h 255"/>
                <a:gd name="T64" fmla="*/ 293 w 435"/>
                <a:gd name="T65" fmla="*/ 10 h 255"/>
                <a:gd name="T66" fmla="*/ 381 w 435"/>
                <a:gd name="T67" fmla="*/ 62 h 255"/>
                <a:gd name="T68" fmla="*/ 408 w 435"/>
                <a:gd name="T69" fmla="*/ 92 h 255"/>
                <a:gd name="T70" fmla="*/ 417 w 435"/>
                <a:gd name="T71" fmla="*/ 105 h 255"/>
                <a:gd name="T72" fmla="*/ 424 w 435"/>
                <a:gd name="T73" fmla="*/ 117 h 255"/>
                <a:gd name="T74" fmla="*/ 429 w 435"/>
                <a:gd name="T75" fmla="*/ 126 h 255"/>
                <a:gd name="T76" fmla="*/ 432 w 435"/>
                <a:gd name="T77" fmla="*/ 134 h 255"/>
                <a:gd name="T78" fmla="*/ 434 w 435"/>
                <a:gd name="T79" fmla="*/ 138 h 255"/>
                <a:gd name="T80" fmla="*/ 435 w 435"/>
                <a:gd name="T81" fmla="*/ 14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35" h="255">
                  <a:moveTo>
                    <a:pt x="435" y="140"/>
                  </a:moveTo>
                  <a:cubicBezTo>
                    <a:pt x="435" y="140"/>
                    <a:pt x="434" y="139"/>
                    <a:pt x="434" y="138"/>
                  </a:cubicBezTo>
                  <a:cubicBezTo>
                    <a:pt x="433" y="137"/>
                    <a:pt x="433" y="136"/>
                    <a:pt x="432" y="134"/>
                  </a:cubicBezTo>
                  <a:cubicBezTo>
                    <a:pt x="431" y="132"/>
                    <a:pt x="430" y="129"/>
                    <a:pt x="428" y="127"/>
                  </a:cubicBezTo>
                  <a:cubicBezTo>
                    <a:pt x="427" y="124"/>
                    <a:pt x="425" y="121"/>
                    <a:pt x="423" y="117"/>
                  </a:cubicBezTo>
                  <a:cubicBezTo>
                    <a:pt x="421" y="114"/>
                    <a:pt x="419" y="110"/>
                    <a:pt x="416" y="106"/>
                  </a:cubicBezTo>
                  <a:cubicBezTo>
                    <a:pt x="413" y="101"/>
                    <a:pt x="410" y="97"/>
                    <a:pt x="407" y="92"/>
                  </a:cubicBezTo>
                  <a:cubicBezTo>
                    <a:pt x="400" y="83"/>
                    <a:pt x="391" y="73"/>
                    <a:pt x="380" y="63"/>
                  </a:cubicBezTo>
                  <a:cubicBezTo>
                    <a:pt x="359" y="44"/>
                    <a:pt x="329" y="24"/>
                    <a:pt x="293" y="12"/>
                  </a:cubicBezTo>
                  <a:cubicBezTo>
                    <a:pt x="274" y="6"/>
                    <a:pt x="254" y="3"/>
                    <a:pt x="233" y="3"/>
                  </a:cubicBezTo>
                  <a:cubicBezTo>
                    <a:pt x="212" y="2"/>
                    <a:pt x="190" y="5"/>
                    <a:pt x="169" y="10"/>
                  </a:cubicBezTo>
                  <a:cubicBezTo>
                    <a:pt x="147" y="16"/>
                    <a:pt x="127" y="25"/>
                    <a:pt x="109" y="35"/>
                  </a:cubicBezTo>
                  <a:cubicBezTo>
                    <a:pt x="91" y="46"/>
                    <a:pt x="76" y="59"/>
                    <a:pt x="63" y="73"/>
                  </a:cubicBezTo>
                  <a:cubicBezTo>
                    <a:pt x="36" y="102"/>
                    <a:pt x="21" y="134"/>
                    <a:pt x="12" y="161"/>
                  </a:cubicBezTo>
                  <a:cubicBezTo>
                    <a:pt x="8" y="175"/>
                    <a:pt x="5" y="188"/>
                    <a:pt x="3" y="200"/>
                  </a:cubicBezTo>
                  <a:cubicBezTo>
                    <a:pt x="3" y="206"/>
                    <a:pt x="2" y="211"/>
                    <a:pt x="2" y="216"/>
                  </a:cubicBezTo>
                  <a:cubicBezTo>
                    <a:pt x="2" y="221"/>
                    <a:pt x="1" y="225"/>
                    <a:pt x="1" y="229"/>
                  </a:cubicBezTo>
                  <a:cubicBezTo>
                    <a:pt x="1" y="234"/>
                    <a:pt x="2" y="237"/>
                    <a:pt x="2" y="240"/>
                  </a:cubicBezTo>
                  <a:cubicBezTo>
                    <a:pt x="2" y="243"/>
                    <a:pt x="2" y="246"/>
                    <a:pt x="2" y="248"/>
                  </a:cubicBezTo>
                  <a:cubicBezTo>
                    <a:pt x="2" y="250"/>
                    <a:pt x="2" y="252"/>
                    <a:pt x="3" y="253"/>
                  </a:cubicBezTo>
                  <a:cubicBezTo>
                    <a:pt x="3" y="254"/>
                    <a:pt x="3" y="255"/>
                    <a:pt x="3" y="255"/>
                  </a:cubicBezTo>
                  <a:cubicBezTo>
                    <a:pt x="3" y="255"/>
                    <a:pt x="2" y="254"/>
                    <a:pt x="2" y="253"/>
                  </a:cubicBezTo>
                  <a:cubicBezTo>
                    <a:pt x="2" y="252"/>
                    <a:pt x="2" y="250"/>
                    <a:pt x="2" y="248"/>
                  </a:cubicBezTo>
                  <a:cubicBezTo>
                    <a:pt x="2" y="246"/>
                    <a:pt x="1" y="244"/>
                    <a:pt x="1" y="240"/>
                  </a:cubicBezTo>
                  <a:cubicBezTo>
                    <a:pt x="1" y="237"/>
                    <a:pt x="1" y="234"/>
                    <a:pt x="1" y="229"/>
                  </a:cubicBezTo>
                  <a:cubicBezTo>
                    <a:pt x="0" y="225"/>
                    <a:pt x="1" y="221"/>
                    <a:pt x="1" y="216"/>
                  </a:cubicBezTo>
                  <a:cubicBezTo>
                    <a:pt x="1" y="211"/>
                    <a:pt x="2" y="205"/>
                    <a:pt x="2" y="200"/>
                  </a:cubicBezTo>
                  <a:cubicBezTo>
                    <a:pt x="4" y="188"/>
                    <a:pt x="6" y="175"/>
                    <a:pt x="10" y="161"/>
                  </a:cubicBezTo>
                  <a:cubicBezTo>
                    <a:pt x="19" y="133"/>
                    <a:pt x="35" y="101"/>
                    <a:pt x="61" y="72"/>
                  </a:cubicBezTo>
                  <a:cubicBezTo>
                    <a:pt x="74" y="58"/>
                    <a:pt x="90" y="45"/>
                    <a:pt x="108" y="34"/>
                  </a:cubicBezTo>
                  <a:cubicBezTo>
                    <a:pt x="126" y="23"/>
                    <a:pt x="147" y="14"/>
                    <a:pt x="168" y="8"/>
                  </a:cubicBezTo>
                  <a:cubicBezTo>
                    <a:pt x="190" y="3"/>
                    <a:pt x="212" y="0"/>
                    <a:pt x="233" y="0"/>
                  </a:cubicBezTo>
                  <a:cubicBezTo>
                    <a:pt x="254" y="1"/>
                    <a:pt x="275" y="5"/>
                    <a:pt x="293" y="10"/>
                  </a:cubicBezTo>
                  <a:cubicBezTo>
                    <a:pt x="330" y="22"/>
                    <a:pt x="360" y="42"/>
                    <a:pt x="381" y="62"/>
                  </a:cubicBezTo>
                  <a:cubicBezTo>
                    <a:pt x="392" y="72"/>
                    <a:pt x="401" y="82"/>
                    <a:pt x="408" y="92"/>
                  </a:cubicBezTo>
                  <a:cubicBezTo>
                    <a:pt x="411" y="96"/>
                    <a:pt x="414" y="101"/>
                    <a:pt x="417" y="105"/>
                  </a:cubicBezTo>
                  <a:cubicBezTo>
                    <a:pt x="419" y="109"/>
                    <a:pt x="422" y="113"/>
                    <a:pt x="424" y="117"/>
                  </a:cubicBezTo>
                  <a:cubicBezTo>
                    <a:pt x="426" y="120"/>
                    <a:pt x="427" y="124"/>
                    <a:pt x="429" y="126"/>
                  </a:cubicBezTo>
                  <a:cubicBezTo>
                    <a:pt x="430" y="129"/>
                    <a:pt x="431" y="132"/>
                    <a:pt x="432" y="134"/>
                  </a:cubicBezTo>
                  <a:cubicBezTo>
                    <a:pt x="433" y="136"/>
                    <a:pt x="434" y="137"/>
                    <a:pt x="434" y="138"/>
                  </a:cubicBezTo>
                  <a:cubicBezTo>
                    <a:pt x="435" y="139"/>
                    <a:pt x="435" y="140"/>
                    <a:pt x="435" y="140"/>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44" name="Freeform 126"/>
            <p:cNvSpPr/>
            <p:nvPr/>
          </p:nvSpPr>
          <p:spPr bwMode="auto">
            <a:xfrm>
              <a:off x="4123" y="1880"/>
              <a:ext cx="626" cy="216"/>
            </a:xfrm>
            <a:custGeom>
              <a:avLst/>
              <a:gdLst>
                <a:gd name="T0" fmla="*/ 264 w 264"/>
                <a:gd name="T1" fmla="*/ 91 h 91"/>
                <a:gd name="T2" fmla="*/ 262 w 264"/>
                <a:gd name="T3" fmla="*/ 88 h 91"/>
                <a:gd name="T4" fmla="*/ 257 w 264"/>
                <a:gd name="T5" fmla="*/ 81 h 91"/>
                <a:gd name="T6" fmla="*/ 235 w 264"/>
                <a:gd name="T7" fmla="*/ 58 h 91"/>
                <a:gd name="T8" fmla="*/ 198 w 264"/>
                <a:gd name="T9" fmla="*/ 29 h 91"/>
                <a:gd name="T10" fmla="*/ 144 w 264"/>
                <a:gd name="T11" fmla="*/ 7 h 91"/>
                <a:gd name="T12" fmla="*/ 87 w 264"/>
                <a:gd name="T13" fmla="*/ 3 h 91"/>
                <a:gd name="T14" fmla="*/ 40 w 264"/>
                <a:gd name="T15" fmla="*/ 11 h 91"/>
                <a:gd name="T16" fmla="*/ 11 w 264"/>
                <a:gd name="T17" fmla="*/ 23 h 91"/>
                <a:gd name="T18" fmla="*/ 3 w 264"/>
                <a:gd name="T19" fmla="*/ 27 h 91"/>
                <a:gd name="T20" fmla="*/ 0 w 264"/>
                <a:gd name="T21" fmla="*/ 29 h 91"/>
                <a:gd name="T22" fmla="*/ 3 w 264"/>
                <a:gd name="T23" fmla="*/ 27 h 91"/>
                <a:gd name="T24" fmla="*/ 10 w 264"/>
                <a:gd name="T25" fmla="*/ 23 h 91"/>
                <a:gd name="T26" fmla="*/ 40 w 264"/>
                <a:gd name="T27" fmla="*/ 10 h 91"/>
                <a:gd name="T28" fmla="*/ 87 w 264"/>
                <a:gd name="T29" fmla="*/ 1 h 91"/>
                <a:gd name="T30" fmla="*/ 145 w 264"/>
                <a:gd name="T31" fmla="*/ 5 h 91"/>
                <a:gd name="T32" fmla="*/ 199 w 264"/>
                <a:gd name="T33" fmla="*/ 27 h 91"/>
                <a:gd name="T34" fmla="*/ 236 w 264"/>
                <a:gd name="T35" fmla="*/ 56 h 91"/>
                <a:gd name="T36" fmla="*/ 257 w 264"/>
                <a:gd name="T37" fmla="*/ 81 h 91"/>
                <a:gd name="T38" fmla="*/ 262 w 264"/>
                <a:gd name="T39" fmla="*/ 88 h 91"/>
                <a:gd name="T40" fmla="*/ 264 w 264"/>
                <a:gd name="T4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4" h="91">
                  <a:moveTo>
                    <a:pt x="264" y="91"/>
                  </a:moveTo>
                  <a:cubicBezTo>
                    <a:pt x="263" y="91"/>
                    <a:pt x="263" y="90"/>
                    <a:pt x="262" y="88"/>
                  </a:cubicBezTo>
                  <a:cubicBezTo>
                    <a:pt x="260" y="87"/>
                    <a:pt x="259" y="84"/>
                    <a:pt x="257" y="81"/>
                  </a:cubicBezTo>
                  <a:cubicBezTo>
                    <a:pt x="252" y="75"/>
                    <a:pt x="245" y="67"/>
                    <a:pt x="235" y="58"/>
                  </a:cubicBezTo>
                  <a:cubicBezTo>
                    <a:pt x="226" y="48"/>
                    <a:pt x="213" y="38"/>
                    <a:pt x="198" y="29"/>
                  </a:cubicBezTo>
                  <a:cubicBezTo>
                    <a:pt x="182" y="20"/>
                    <a:pt x="164" y="12"/>
                    <a:pt x="144" y="7"/>
                  </a:cubicBezTo>
                  <a:cubicBezTo>
                    <a:pt x="124" y="3"/>
                    <a:pt x="105" y="2"/>
                    <a:pt x="87" y="3"/>
                  </a:cubicBezTo>
                  <a:cubicBezTo>
                    <a:pt x="69" y="4"/>
                    <a:pt x="53" y="7"/>
                    <a:pt x="40" y="11"/>
                  </a:cubicBezTo>
                  <a:cubicBezTo>
                    <a:pt x="28" y="16"/>
                    <a:pt x="18" y="20"/>
                    <a:pt x="11" y="23"/>
                  </a:cubicBezTo>
                  <a:cubicBezTo>
                    <a:pt x="7" y="25"/>
                    <a:pt x="5" y="26"/>
                    <a:pt x="3" y="27"/>
                  </a:cubicBezTo>
                  <a:cubicBezTo>
                    <a:pt x="1" y="28"/>
                    <a:pt x="0" y="29"/>
                    <a:pt x="0" y="29"/>
                  </a:cubicBezTo>
                  <a:cubicBezTo>
                    <a:pt x="0" y="29"/>
                    <a:pt x="1" y="28"/>
                    <a:pt x="3" y="27"/>
                  </a:cubicBezTo>
                  <a:cubicBezTo>
                    <a:pt x="5" y="26"/>
                    <a:pt x="7" y="24"/>
                    <a:pt x="10" y="23"/>
                  </a:cubicBezTo>
                  <a:cubicBezTo>
                    <a:pt x="17" y="19"/>
                    <a:pt x="27" y="14"/>
                    <a:pt x="40" y="10"/>
                  </a:cubicBezTo>
                  <a:cubicBezTo>
                    <a:pt x="53" y="6"/>
                    <a:pt x="69" y="2"/>
                    <a:pt x="87" y="1"/>
                  </a:cubicBezTo>
                  <a:cubicBezTo>
                    <a:pt x="105" y="0"/>
                    <a:pt x="124" y="1"/>
                    <a:pt x="145" y="5"/>
                  </a:cubicBezTo>
                  <a:cubicBezTo>
                    <a:pt x="165" y="10"/>
                    <a:pt x="183" y="18"/>
                    <a:pt x="199" y="27"/>
                  </a:cubicBezTo>
                  <a:cubicBezTo>
                    <a:pt x="214" y="37"/>
                    <a:pt x="227" y="47"/>
                    <a:pt x="236" y="56"/>
                  </a:cubicBezTo>
                  <a:cubicBezTo>
                    <a:pt x="246" y="66"/>
                    <a:pt x="253" y="75"/>
                    <a:pt x="257" y="81"/>
                  </a:cubicBezTo>
                  <a:cubicBezTo>
                    <a:pt x="259" y="84"/>
                    <a:pt x="261" y="86"/>
                    <a:pt x="262" y="88"/>
                  </a:cubicBezTo>
                  <a:cubicBezTo>
                    <a:pt x="263" y="90"/>
                    <a:pt x="264" y="91"/>
                    <a:pt x="264" y="91"/>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45" name="Freeform 127"/>
            <p:cNvSpPr/>
            <p:nvPr/>
          </p:nvSpPr>
          <p:spPr bwMode="auto">
            <a:xfrm>
              <a:off x="4633" y="2758"/>
              <a:ext cx="669" cy="962"/>
            </a:xfrm>
            <a:custGeom>
              <a:avLst/>
              <a:gdLst>
                <a:gd name="T0" fmla="*/ 251 w 282"/>
                <a:gd name="T1" fmla="*/ 190 h 405"/>
                <a:gd name="T2" fmla="*/ 232 w 282"/>
                <a:gd name="T3" fmla="*/ 287 h 405"/>
                <a:gd name="T4" fmla="*/ 275 w 282"/>
                <a:gd name="T5" fmla="*/ 387 h 405"/>
                <a:gd name="T6" fmla="*/ 66 w 282"/>
                <a:gd name="T7" fmla="*/ 405 h 405"/>
                <a:gd name="T8" fmla="*/ 90 w 282"/>
                <a:gd name="T9" fmla="*/ 301 h 405"/>
                <a:gd name="T10" fmla="*/ 60 w 282"/>
                <a:gd name="T11" fmla="*/ 198 h 405"/>
                <a:gd name="T12" fmla="*/ 0 w 282"/>
                <a:gd name="T13" fmla="*/ 119 h 405"/>
                <a:gd name="T14" fmla="*/ 60 w 282"/>
                <a:gd name="T15" fmla="*/ 65 h 405"/>
                <a:gd name="T16" fmla="*/ 116 w 282"/>
                <a:gd name="T17" fmla="*/ 101 h 405"/>
                <a:gd name="T18" fmla="*/ 199 w 282"/>
                <a:gd name="T19" fmla="*/ 102 h 405"/>
                <a:gd name="T20" fmla="*/ 211 w 282"/>
                <a:gd name="T21" fmla="*/ 104 h 405"/>
                <a:gd name="T22" fmla="*/ 251 w 282"/>
                <a:gd name="T23" fmla="*/ 0 h 405"/>
                <a:gd name="T24" fmla="*/ 272 w 282"/>
                <a:gd name="T25" fmla="*/ 102 h 405"/>
                <a:gd name="T26" fmla="*/ 251 w 282"/>
                <a:gd name="T27" fmla="*/ 190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2" h="405">
                  <a:moveTo>
                    <a:pt x="251" y="190"/>
                  </a:moveTo>
                  <a:cubicBezTo>
                    <a:pt x="232" y="287"/>
                    <a:pt x="232" y="287"/>
                    <a:pt x="232" y="287"/>
                  </a:cubicBezTo>
                  <a:cubicBezTo>
                    <a:pt x="271" y="341"/>
                    <a:pt x="275" y="387"/>
                    <a:pt x="275" y="387"/>
                  </a:cubicBezTo>
                  <a:cubicBezTo>
                    <a:pt x="66" y="405"/>
                    <a:pt x="66" y="405"/>
                    <a:pt x="66" y="405"/>
                  </a:cubicBezTo>
                  <a:cubicBezTo>
                    <a:pt x="70" y="372"/>
                    <a:pt x="90" y="301"/>
                    <a:pt x="90" y="301"/>
                  </a:cubicBezTo>
                  <a:cubicBezTo>
                    <a:pt x="60" y="198"/>
                    <a:pt x="60" y="198"/>
                    <a:pt x="60" y="198"/>
                  </a:cubicBezTo>
                  <a:cubicBezTo>
                    <a:pt x="0" y="119"/>
                    <a:pt x="0" y="119"/>
                    <a:pt x="0" y="119"/>
                  </a:cubicBezTo>
                  <a:cubicBezTo>
                    <a:pt x="60" y="65"/>
                    <a:pt x="60" y="65"/>
                    <a:pt x="60" y="65"/>
                  </a:cubicBezTo>
                  <a:cubicBezTo>
                    <a:pt x="59" y="68"/>
                    <a:pt x="116" y="101"/>
                    <a:pt x="116" y="101"/>
                  </a:cubicBezTo>
                  <a:cubicBezTo>
                    <a:pt x="199" y="102"/>
                    <a:pt x="199" y="102"/>
                    <a:pt x="199" y="102"/>
                  </a:cubicBezTo>
                  <a:cubicBezTo>
                    <a:pt x="199" y="102"/>
                    <a:pt x="203" y="102"/>
                    <a:pt x="211" y="104"/>
                  </a:cubicBezTo>
                  <a:cubicBezTo>
                    <a:pt x="251" y="0"/>
                    <a:pt x="251" y="0"/>
                    <a:pt x="251" y="0"/>
                  </a:cubicBezTo>
                  <a:cubicBezTo>
                    <a:pt x="251" y="0"/>
                    <a:pt x="282" y="46"/>
                    <a:pt x="272" y="102"/>
                  </a:cubicBezTo>
                  <a:cubicBezTo>
                    <a:pt x="264" y="142"/>
                    <a:pt x="266" y="152"/>
                    <a:pt x="251" y="190"/>
                  </a:cubicBezTo>
                </a:path>
              </a:pathLst>
            </a:custGeom>
            <a:solidFill>
              <a:srgbClr val="FB525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46" name="Freeform 128"/>
            <p:cNvSpPr/>
            <p:nvPr/>
          </p:nvSpPr>
          <p:spPr bwMode="auto">
            <a:xfrm>
              <a:off x="4768" y="3034"/>
              <a:ext cx="135" cy="190"/>
            </a:xfrm>
            <a:custGeom>
              <a:avLst/>
              <a:gdLst>
                <a:gd name="T0" fmla="*/ 43 w 57"/>
                <a:gd name="T1" fmla="*/ 0 h 80"/>
                <a:gd name="T2" fmla="*/ 46 w 57"/>
                <a:gd name="T3" fmla="*/ 4 h 80"/>
                <a:gd name="T4" fmla="*/ 52 w 57"/>
                <a:gd name="T5" fmla="*/ 15 h 80"/>
                <a:gd name="T6" fmla="*/ 56 w 57"/>
                <a:gd name="T7" fmla="*/ 34 h 80"/>
                <a:gd name="T8" fmla="*/ 51 w 57"/>
                <a:gd name="T9" fmla="*/ 57 h 80"/>
                <a:gd name="T10" fmla="*/ 35 w 57"/>
                <a:gd name="T11" fmla="*/ 75 h 80"/>
                <a:gd name="T12" fmla="*/ 17 w 57"/>
                <a:gd name="T13" fmla="*/ 80 h 80"/>
                <a:gd name="T14" fmla="*/ 4 w 57"/>
                <a:gd name="T15" fmla="*/ 77 h 80"/>
                <a:gd name="T16" fmla="*/ 1 w 57"/>
                <a:gd name="T17" fmla="*/ 76 h 80"/>
                <a:gd name="T18" fmla="*/ 0 w 57"/>
                <a:gd name="T19" fmla="*/ 75 h 80"/>
                <a:gd name="T20" fmla="*/ 4 w 57"/>
                <a:gd name="T21" fmla="*/ 77 h 80"/>
                <a:gd name="T22" fmla="*/ 17 w 57"/>
                <a:gd name="T23" fmla="*/ 78 h 80"/>
                <a:gd name="T24" fmla="*/ 34 w 57"/>
                <a:gd name="T25" fmla="*/ 73 h 80"/>
                <a:gd name="T26" fmla="*/ 50 w 57"/>
                <a:gd name="T27" fmla="*/ 56 h 80"/>
                <a:gd name="T28" fmla="*/ 54 w 57"/>
                <a:gd name="T29" fmla="*/ 34 h 80"/>
                <a:gd name="T30" fmla="*/ 51 w 57"/>
                <a:gd name="T31" fmla="*/ 16 h 80"/>
                <a:gd name="T32" fmla="*/ 43 w 57"/>
                <a:gd name="T3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80">
                  <a:moveTo>
                    <a:pt x="43" y="0"/>
                  </a:moveTo>
                  <a:cubicBezTo>
                    <a:pt x="43" y="0"/>
                    <a:pt x="44" y="2"/>
                    <a:pt x="46" y="4"/>
                  </a:cubicBezTo>
                  <a:cubicBezTo>
                    <a:pt x="48" y="7"/>
                    <a:pt x="50" y="10"/>
                    <a:pt x="52" y="15"/>
                  </a:cubicBezTo>
                  <a:cubicBezTo>
                    <a:pt x="54" y="21"/>
                    <a:pt x="56" y="27"/>
                    <a:pt x="56" y="34"/>
                  </a:cubicBezTo>
                  <a:cubicBezTo>
                    <a:pt x="57" y="42"/>
                    <a:pt x="55" y="50"/>
                    <a:pt x="51" y="57"/>
                  </a:cubicBezTo>
                  <a:cubicBezTo>
                    <a:pt x="48" y="65"/>
                    <a:pt x="42" y="71"/>
                    <a:pt x="35" y="75"/>
                  </a:cubicBezTo>
                  <a:cubicBezTo>
                    <a:pt x="29" y="78"/>
                    <a:pt x="22" y="80"/>
                    <a:pt x="17" y="80"/>
                  </a:cubicBezTo>
                  <a:cubicBezTo>
                    <a:pt x="11" y="80"/>
                    <a:pt x="7" y="78"/>
                    <a:pt x="4" y="77"/>
                  </a:cubicBezTo>
                  <a:cubicBezTo>
                    <a:pt x="3" y="77"/>
                    <a:pt x="2" y="76"/>
                    <a:pt x="1" y="76"/>
                  </a:cubicBezTo>
                  <a:cubicBezTo>
                    <a:pt x="0" y="75"/>
                    <a:pt x="0" y="75"/>
                    <a:pt x="0" y="75"/>
                  </a:cubicBezTo>
                  <a:cubicBezTo>
                    <a:pt x="0" y="75"/>
                    <a:pt x="2" y="76"/>
                    <a:pt x="4" y="77"/>
                  </a:cubicBezTo>
                  <a:cubicBezTo>
                    <a:pt x="7" y="77"/>
                    <a:pt x="11" y="78"/>
                    <a:pt x="17" y="78"/>
                  </a:cubicBezTo>
                  <a:cubicBezTo>
                    <a:pt x="22" y="78"/>
                    <a:pt x="28" y="77"/>
                    <a:pt x="34" y="73"/>
                  </a:cubicBezTo>
                  <a:cubicBezTo>
                    <a:pt x="40" y="70"/>
                    <a:pt x="46" y="64"/>
                    <a:pt x="50" y="56"/>
                  </a:cubicBezTo>
                  <a:cubicBezTo>
                    <a:pt x="53" y="49"/>
                    <a:pt x="55" y="41"/>
                    <a:pt x="54" y="34"/>
                  </a:cubicBezTo>
                  <a:cubicBezTo>
                    <a:pt x="54" y="27"/>
                    <a:pt x="53" y="21"/>
                    <a:pt x="51" y="16"/>
                  </a:cubicBezTo>
                  <a:cubicBezTo>
                    <a:pt x="47" y="6"/>
                    <a:pt x="42" y="1"/>
                    <a:pt x="43" y="0"/>
                  </a:cubicBezTo>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47" name="Freeform 129"/>
            <p:cNvSpPr/>
            <p:nvPr/>
          </p:nvSpPr>
          <p:spPr bwMode="auto">
            <a:xfrm>
              <a:off x="5198" y="3034"/>
              <a:ext cx="33" cy="168"/>
            </a:xfrm>
            <a:custGeom>
              <a:avLst/>
              <a:gdLst>
                <a:gd name="T0" fmla="*/ 6 w 14"/>
                <a:gd name="T1" fmla="*/ 71 h 71"/>
                <a:gd name="T2" fmla="*/ 9 w 14"/>
                <a:gd name="T3" fmla="*/ 61 h 71"/>
                <a:gd name="T4" fmla="*/ 11 w 14"/>
                <a:gd name="T5" fmla="*/ 35 h 71"/>
                <a:gd name="T6" fmla="*/ 5 w 14"/>
                <a:gd name="T7" fmla="*/ 10 h 71"/>
                <a:gd name="T8" fmla="*/ 0 w 14"/>
                <a:gd name="T9" fmla="*/ 0 h 71"/>
                <a:gd name="T10" fmla="*/ 2 w 14"/>
                <a:gd name="T11" fmla="*/ 2 h 71"/>
                <a:gd name="T12" fmla="*/ 6 w 14"/>
                <a:gd name="T13" fmla="*/ 9 h 71"/>
                <a:gd name="T14" fmla="*/ 13 w 14"/>
                <a:gd name="T15" fmla="*/ 35 h 71"/>
                <a:gd name="T16" fmla="*/ 10 w 14"/>
                <a:gd name="T17" fmla="*/ 61 h 71"/>
                <a:gd name="T18" fmla="*/ 7 w 14"/>
                <a:gd name="T19" fmla="*/ 68 h 71"/>
                <a:gd name="T20" fmla="*/ 6 w 14"/>
                <a:gd name="T21"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71">
                  <a:moveTo>
                    <a:pt x="6" y="71"/>
                  </a:moveTo>
                  <a:cubicBezTo>
                    <a:pt x="5" y="71"/>
                    <a:pt x="7" y="67"/>
                    <a:pt x="9" y="61"/>
                  </a:cubicBezTo>
                  <a:cubicBezTo>
                    <a:pt x="11" y="54"/>
                    <a:pt x="12" y="45"/>
                    <a:pt x="11" y="35"/>
                  </a:cubicBezTo>
                  <a:cubicBezTo>
                    <a:pt x="11" y="25"/>
                    <a:pt x="8" y="16"/>
                    <a:pt x="5" y="10"/>
                  </a:cubicBezTo>
                  <a:cubicBezTo>
                    <a:pt x="2" y="4"/>
                    <a:pt x="0" y="0"/>
                    <a:pt x="0" y="0"/>
                  </a:cubicBezTo>
                  <a:cubicBezTo>
                    <a:pt x="0" y="0"/>
                    <a:pt x="1" y="1"/>
                    <a:pt x="2" y="2"/>
                  </a:cubicBezTo>
                  <a:cubicBezTo>
                    <a:pt x="3" y="4"/>
                    <a:pt x="5" y="6"/>
                    <a:pt x="6" y="9"/>
                  </a:cubicBezTo>
                  <a:cubicBezTo>
                    <a:pt x="9" y="15"/>
                    <a:pt x="13" y="24"/>
                    <a:pt x="13" y="35"/>
                  </a:cubicBezTo>
                  <a:cubicBezTo>
                    <a:pt x="14" y="45"/>
                    <a:pt x="13" y="55"/>
                    <a:pt x="10" y="61"/>
                  </a:cubicBezTo>
                  <a:cubicBezTo>
                    <a:pt x="9" y="64"/>
                    <a:pt x="8" y="67"/>
                    <a:pt x="7" y="68"/>
                  </a:cubicBezTo>
                  <a:cubicBezTo>
                    <a:pt x="6" y="70"/>
                    <a:pt x="6" y="71"/>
                    <a:pt x="6" y="71"/>
                  </a:cubicBezTo>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48" name="Freeform 130"/>
            <p:cNvSpPr/>
            <p:nvPr/>
          </p:nvSpPr>
          <p:spPr bwMode="auto">
            <a:xfrm>
              <a:off x="4958" y="3402"/>
              <a:ext cx="192" cy="73"/>
            </a:xfrm>
            <a:custGeom>
              <a:avLst/>
              <a:gdLst>
                <a:gd name="T0" fmla="*/ 18 w 81"/>
                <a:gd name="T1" fmla="*/ 0 h 31"/>
                <a:gd name="T2" fmla="*/ 6 w 81"/>
                <a:gd name="T3" fmla="*/ 4 h 31"/>
                <a:gd name="T4" fmla="*/ 4 w 81"/>
                <a:gd name="T5" fmla="*/ 22 h 31"/>
                <a:gd name="T6" fmla="*/ 13 w 81"/>
                <a:gd name="T7" fmla="*/ 28 h 31"/>
                <a:gd name="T8" fmla="*/ 32 w 81"/>
                <a:gd name="T9" fmla="*/ 31 h 31"/>
                <a:gd name="T10" fmla="*/ 72 w 81"/>
                <a:gd name="T11" fmla="*/ 21 h 31"/>
                <a:gd name="T12" fmla="*/ 78 w 81"/>
                <a:gd name="T13" fmla="*/ 17 h 31"/>
                <a:gd name="T14" fmla="*/ 79 w 81"/>
                <a:gd name="T15" fmla="*/ 10 h 31"/>
                <a:gd name="T16" fmla="*/ 74 w 81"/>
                <a:gd name="T17" fmla="*/ 8 h 31"/>
                <a:gd name="T18" fmla="*/ 71 w 81"/>
                <a:gd name="T19" fmla="*/ 9 h 31"/>
                <a:gd name="T20" fmla="*/ 57 w 81"/>
                <a:gd name="T21" fmla="*/ 12 h 31"/>
                <a:gd name="T22" fmla="*/ 56 w 81"/>
                <a:gd name="T23" fmla="*/ 12 h 31"/>
                <a:gd name="T24" fmla="*/ 31 w 81"/>
                <a:gd name="T25" fmla="*/ 3 h 31"/>
                <a:gd name="T26" fmla="*/ 18 w 81"/>
                <a:gd name="T2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 h="31">
                  <a:moveTo>
                    <a:pt x="18" y="0"/>
                  </a:moveTo>
                  <a:cubicBezTo>
                    <a:pt x="13" y="0"/>
                    <a:pt x="9" y="1"/>
                    <a:pt x="6" y="4"/>
                  </a:cubicBezTo>
                  <a:cubicBezTo>
                    <a:pt x="1" y="9"/>
                    <a:pt x="0" y="17"/>
                    <a:pt x="4" y="22"/>
                  </a:cubicBezTo>
                  <a:cubicBezTo>
                    <a:pt x="6" y="25"/>
                    <a:pt x="9" y="27"/>
                    <a:pt x="13" y="28"/>
                  </a:cubicBezTo>
                  <a:cubicBezTo>
                    <a:pt x="19" y="30"/>
                    <a:pt x="26" y="31"/>
                    <a:pt x="32" y="31"/>
                  </a:cubicBezTo>
                  <a:cubicBezTo>
                    <a:pt x="45" y="31"/>
                    <a:pt x="58" y="27"/>
                    <a:pt x="72" y="21"/>
                  </a:cubicBezTo>
                  <a:cubicBezTo>
                    <a:pt x="74" y="20"/>
                    <a:pt x="77" y="19"/>
                    <a:pt x="78" y="17"/>
                  </a:cubicBezTo>
                  <a:cubicBezTo>
                    <a:pt x="80" y="15"/>
                    <a:pt x="81" y="12"/>
                    <a:pt x="79" y="10"/>
                  </a:cubicBezTo>
                  <a:cubicBezTo>
                    <a:pt x="78" y="9"/>
                    <a:pt x="76" y="8"/>
                    <a:pt x="74" y="8"/>
                  </a:cubicBezTo>
                  <a:cubicBezTo>
                    <a:pt x="73" y="8"/>
                    <a:pt x="72" y="8"/>
                    <a:pt x="71" y="9"/>
                  </a:cubicBezTo>
                  <a:cubicBezTo>
                    <a:pt x="66" y="10"/>
                    <a:pt x="61" y="11"/>
                    <a:pt x="57" y="12"/>
                  </a:cubicBezTo>
                  <a:cubicBezTo>
                    <a:pt x="56" y="12"/>
                    <a:pt x="56" y="12"/>
                    <a:pt x="56" y="12"/>
                  </a:cubicBezTo>
                  <a:cubicBezTo>
                    <a:pt x="47" y="12"/>
                    <a:pt x="39" y="7"/>
                    <a:pt x="31" y="3"/>
                  </a:cubicBezTo>
                  <a:cubicBezTo>
                    <a:pt x="27" y="2"/>
                    <a:pt x="22" y="0"/>
                    <a:pt x="18" y="0"/>
                  </a:cubicBezTo>
                </a:path>
              </a:pathLst>
            </a:custGeom>
            <a:solidFill>
              <a:srgbClr val="A23840"/>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49" name="Freeform 131"/>
            <p:cNvSpPr/>
            <p:nvPr/>
          </p:nvSpPr>
          <p:spPr bwMode="auto">
            <a:xfrm>
              <a:off x="4778" y="2910"/>
              <a:ext cx="206" cy="91"/>
            </a:xfrm>
            <a:custGeom>
              <a:avLst/>
              <a:gdLst>
                <a:gd name="T0" fmla="*/ 2 w 87"/>
                <a:gd name="T1" fmla="*/ 0 h 38"/>
                <a:gd name="T2" fmla="*/ 0 w 87"/>
                <a:gd name="T3" fmla="*/ 3 h 38"/>
                <a:gd name="T4" fmla="*/ 55 w 87"/>
                <a:gd name="T5" fmla="*/ 37 h 38"/>
                <a:gd name="T6" fmla="*/ 85 w 87"/>
                <a:gd name="T7" fmla="*/ 38 h 38"/>
                <a:gd name="T8" fmla="*/ 87 w 87"/>
                <a:gd name="T9" fmla="*/ 34 h 38"/>
                <a:gd name="T10" fmla="*/ 58 w 87"/>
                <a:gd name="T11" fmla="*/ 6 h 38"/>
                <a:gd name="T12" fmla="*/ 51 w 87"/>
                <a:gd name="T13" fmla="*/ 11 h 38"/>
                <a:gd name="T14" fmla="*/ 43 w 87"/>
                <a:gd name="T15" fmla="*/ 27 h 38"/>
                <a:gd name="T16" fmla="*/ 2 w 87"/>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38">
                  <a:moveTo>
                    <a:pt x="2" y="0"/>
                  </a:moveTo>
                  <a:cubicBezTo>
                    <a:pt x="1" y="1"/>
                    <a:pt x="1" y="2"/>
                    <a:pt x="0" y="3"/>
                  </a:cubicBezTo>
                  <a:cubicBezTo>
                    <a:pt x="9" y="11"/>
                    <a:pt x="55" y="37"/>
                    <a:pt x="55" y="37"/>
                  </a:cubicBezTo>
                  <a:cubicBezTo>
                    <a:pt x="85" y="38"/>
                    <a:pt x="85" y="38"/>
                    <a:pt x="85" y="38"/>
                  </a:cubicBezTo>
                  <a:cubicBezTo>
                    <a:pt x="87" y="34"/>
                    <a:pt x="87" y="34"/>
                    <a:pt x="87" y="34"/>
                  </a:cubicBezTo>
                  <a:cubicBezTo>
                    <a:pt x="58" y="6"/>
                    <a:pt x="58" y="6"/>
                    <a:pt x="58" y="6"/>
                  </a:cubicBezTo>
                  <a:cubicBezTo>
                    <a:pt x="55" y="8"/>
                    <a:pt x="53" y="9"/>
                    <a:pt x="51" y="11"/>
                  </a:cubicBezTo>
                  <a:cubicBezTo>
                    <a:pt x="46" y="15"/>
                    <a:pt x="43" y="21"/>
                    <a:pt x="43" y="27"/>
                  </a:cubicBezTo>
                  <a:cubicBezTo>
                    <a:pt x="2" y="0"/>
                    <a:pt x="2" y="0"/>
                    <a:pt x="2" y="0"/>
                  </a:cubicBezTo>
                </a:path>
              </a:pathLst>
            </a:custGeom>
            <a:solidFill>
              <a:srgbClr val="ABABAB"/>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50" name="Freeform 132"/>
            <p:cNvSpPr/>
            <p:nvPr/>
          </p:nvSpPr>
          <p:spPr bwMode="auto">
            <a:xfrm>
              <a:off x="4915" y="2887"/>
              <a:ext cx="114" cy="104"/>
            </a:xfrm>
            <a:custGeom>
              <a:avLst/>
              <a:gdLst>
                <a:gd name="T0" fmla="*/ 48 w 48"/>
                <a:gd name="T1" fmla="*/ 0 h 44"/>
                <a:gd name="T2" fmla="*/ 8 w 48"/>
                <a:gd name="T3" fmla="*/ 12 h 44"/>
                <a:gd name="T4" fmla="*/ 0 w 48"/>
                <a:gd name="T5" fmla="*/ 16 h 44"/>
                <a:gd name="T6" fmla="*/ 29 w 48"/>
                <a:gd name="T7" fmla="*/ 44 h 44"/>
                <a:gd name="T8" fmla="*/ 48 w 48"/>
                <a:gd name="T9" fmla="*/ 0 h 44"/>
              </a:gdLst>
              <a:ahLst/>
              <a:cxnLst>
                <a:cxn ang="0">
                  <a:pos x="T0" y="T1"/>
                </a:cxn>
                <a:cxn ang="0">
                  <a:pos x="T2" y="T3"/>
                </a:cxn>
                <a:cxn ang="0">
                  <a:pos x="T4" y="T5"/>
                </a:cxn>
                <a:cxn ang="0">
                  <a:pos x="T6" y="T7"/>
                </a:cxn>
                <a:cxn ang="0">
                  <a:pos x="T8" y="T9"/>
                </a:cxn>
              </a:cxnLst>
              <a:rect l="0" t="0" r="r" b="b"/>
              <a:pathLst>
                <a:path w="48" h="44">
                  <a:moveTo>
                    <a:pt x="48" y="0"/>
                  </a:moveTo>
                  <a:cubicBezTo>
                    <a:pt x="34" y="3"/>
                    <a:pt x="21" y="7"/>
                    <a:pt x="8" y="12"/>
                  </a:cubicBezTo>
                  <a:cubicBezTo>
                    <a:pt x="5" y="14"/>
                    <a:pt x="3" y="15"/>
                    <a:pt x="0" y="16"/>
                  </a:cubicBezTo>
                  <a:cubicBezTo>
                    <a:pt x="29" y="44"/>
                    <a:pt x="29" y="44"/>
                    <a:pt x="29" y="44"/>
                  </a:cubicBezTo>
                  <a:cubicBezTo>
                    <a:pt x="48" y="0"/>
                    <a:pt x="48" y="0"/>
                    <a:pt x="48" y="0"/>
                  </a:cubicBezTo>
                </a:path>
              </a:pathLst>
            </a:custGeom>
            <a:solidFill>
              <a:srgbClr val="200B0D"/>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51" name="Freeform 133"/>
            <p:cNvSpPr/>
            <p:nvPr/>
          </p:nvSpPr>
          <p:spPr bwMode="auto">
            <a:xfrm>
              <a:off x="4979" y="2877"/>
              <a:ext cx="202" cy="128"/>
            </a:xfrm>
            <a:custGeom>
              <a:avLst/>
              <a:gdLst>
                <a:gd name="T0" fmla="*/ 62 w 85"/>
                <a:gd name="T1" fmla="*/ 0 h 54"/>
                <a:gd name="T2" fmla="*/ 21 w 85"/>
                <a:gd name="T3" fmla="*/ 4 h 54"/>
                <a:gd name="T4" fmla="*/ 2 w 85"/>
                <a:gd name="T5" fmla="*/ 48 h 54"/>
                <a:gd name="T6" fmla="*/ 0 w 85"/>
                <a:gd name="T7" fmla="*/ 52 h 54"/>
                <a:gd name="T8" fmla="*/ 53 w 85"/>
                <a:gd name="T9" fmla="*/ 52 h 54"/>
                <a:gd name="T10" fmla="*/ 65 w 85"/>
                <a:gd name="T11" fmla="*/ 54 h 54"/>
                <a:gd name="T12" fmla="*/ 85 w 85"/>
                <a:gd name="T13" fmla="*/ 2 h 54"/>
                <a:gd name="T14" fmla="*/ 62 w 85"/>
                <a:gd name="T15" fmla="*/ 0 h 54"/>
                <a:gd name="T16" fmla="*/ 62 w 85"/>
                <a:gd name="T1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54">
                  <a:moveTo>
                    <a:pt x="62" y="0"/>
                  </a:moveTo>
                  <a:cubicBezTo>
                    <a:pt x="48" y="0"/>
                    <a:pt x="34" y="1"/>
                    <a:pt x="21" y="4"/>
                  </a:cubicBezTo>
                  <a:cubicBezTo>
                    <a:pt x="2" y="48"/>
                    <a:pt x="2" y="48"/>
                    <a:pt x="2" y="48"/>
                  </a:cubicBezTo>
                  <a:cubicBezTo>
                    <a:pt x="0" y="52"/>
                    <a:pt x="0" y="52"/>
                    <a:pt x="0" y="52"/>
                  </a:cubicBezTo>
                  <a:cubicBezTo>
                    <a:pt x="53" y="52"/>
                    <a:pt x="53" y="52"/>
                    <a:pt x="53" y="52"/>
                  </a:cubicBezTo>
                  <a:cubicBezTo>
                    <a:pt x="53" y="52"/>
                    <a:pt x="57" y="52"/>
                    <a:pt x="65" y="54"/>
                  </a:cubicBezTo>
                  <a:cubicBezTo>
                    <a:pt x="85" y="2"/>
                    <a:pt x="85" y="2"/>
                    <a:pt x="85" y="2"/>
                  </a:cubicBezTo>
                  <a:cubicBezTo>
                    <a:pt x="77" y="1"/>
                    <a:pt x="69" y="0"/>
                    <a:pt x="62" y="0"/>
                  </a:cubicBezTo>
                  <a:cubicBezTo>
                    <a:pt x="62" y="0"/>
                    <a:pt x="62" y="0"/>
                    <a:pt x="62" y="0"/>
                  </a:cubicBezTo>
                </a:path>
              </a:pathLst>
            </a:custGeom>
            <a:solidFill>
              <a:srgbClr val="B2856E"/>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52" name="Freeform 134"/>
            <p:cNvSpPr/>
            <p:nvPr/>
          </p:nvSpPr>
          <p:spPr bwMode="auto">
            <a:xfrm>
              <a:off x="4749" y="2882"/>
              <a:ext cx="520" cy="273"/>
            </a:xfrm>
            <a:custGeom>
              <a:avLst/>
              <a:gdLst>
                <a:gd name="T0" fmla="*/ 182 w 219"/>
                <a:gd name="T1" fmla="*/ 0 h 115"/>
                <a:gd name="T2" fmla="*/ 162 w 219"/>
                <a:gd name="T3" fmla="*/ 52 h 115"/>
                <a:gd name="T4" fmla="*/ 150 w 219"/>
                <a:gd name="T5" fmla="*/ 50 h 115"/>
                <a:gd name="T6" fmla="*/ 97 w 219"/>
                <a:gd name="T7" fmla="*/ 50 h 115"/>
                <a:gd name="T8" fmla="*/ 67 w 219"/>
                <a:gd name="T9" fmla="*/ 49 h 115"/>
                <a:gd name="T10" fmla="*/ 12 w 219"/>
                <a:gd name="T11" fmla="*/ 15 h 115"/>
                <a:gd name="T12" fmla="*/ 1 w 219"/>
                <a:gd name="T13" fmla="*/ 51 h 115"/>
                <a:gd name="T14" fmla="*/ 26 w 219"/>
                <a:gd name="T15" fmla="*/ 82 h 115"/>
                <a:gd name="T16" fmla="*/ 54 w 219"/>
                <a:gd name="T17" fmla="*/ 86 h 115"/>
                <a:gd name="T18" fmla="*/ 61 w 219"/>
                <a:gd name="T19" fmla="*/ 89 h 115"/>
                <a:gd name="T20" fmla="*/ 59 w 219"/>
                <a:gd name="T21" fmla="*/ 80 h 115"/>
                <a:gd name="T22" fmla="*/ 51 w 219"/>
                <a:gd name="T23" fmla="*/ 64 h 115"/>
                <a:gd name="T24" fmla="*/ 51 w 219"/>
                <a:gd name="T25" fmla="*/ 64 h 115"/>
                <a:gd name="T26" fmla="*/ 54 w 219"/>
                <a:gd name="T27" fmla="*/ 68 h 115"/>
                <a:gd name="T28" fmla="*/ 60 w 219"/>
                <a:gd name="T29" fmla="*/ 79 h 115"/>
                <a:gd name="T30" fmla="*/ 63 w 219"/>
                <a:gd name="T31" fmla="*/ 91 h 115"/>
                <a:gd name="T32" fmla="*/ 97 w 219"/>
                <a:gd name="T33" fmla="*/ 115 h 115"/>
                <a:gd name="T34" fmla="*/ 99 w 219"/>
                <a:gd name="T35" fmla="*/ 115 h 115"/>
                <a:gd name="T36" fmla="*/ 140 w 219"/>
                <a:gd name="T37" fmla="*/ 94 h 115"/>
                <a:gd name="T38" fmla="*/ 164 w 219"/>
                <a:gd name="T39" fmla="*/ 89 h 115"/>
                <a:gd name="T40" fmla="*/ 195 w 219"/>
                <a:gd name="T41" fmla="*/ 77 h 115"/>
                <a:gd name="T42" fmla="*/ 194 w 219"/>
                <a:gd name="T43" fmla="*/ 74 h 115"/>
                <a:gd name="T44" fmla="*/ 189 w 219"/>
                <a:gd name="T45" fmla="*/ 64 h 115"/>
                <a:gd name="T46" fmla="*/ 189 w 219"/>
                <a:gd name="T47" fmla="*/ 64 h 115"/>
                <a:gd name="T48" fmla="*/ 191 w 219"/>
                <a:gd name="T49" fmla="*/ 66 h 115"/>
                <a:gd name="T50" fmla="*/ 195 w 219"/>
                <a:gd name="T51" fmla="*/ 73 h 115"/>
                <a:gd name="T52" fmla="*/ 197 w 219"/>
                <a:gd name="T53" fmla="*/ 76 h 115"/>
                <a:gd name="T54" fmla="*/ 208 w 219"/>
                <a:gd name="T55" fmla="*/ 64 h 115"/>
                <a:gd name="T56" fmla="*/ 209 w 219"/>
                <a:gd name="T57" fmla="*/ 16 h 115"/>
                <a:gd name="T58" fmla="*/ 182 w 219"/>
                <a:gd name="T59"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9" h="115">
                  <a:moveTo>
                    <a:pt x="182" y="0"/>
                  </a:moveTo>
                  <a:cubicBezTo>
                    <a:pt x="162" y="52"/>
                    <a:pt x="162" y="52"/>
                    <a:pt x="162" y="52"/>
                  </a:cubicBezTo>
                  <a:cubicBezTo>
                    <a:pt x="154" y="50"/>
                    <a:pt x="150" y="50"/>
                    <a:pt x="150" y="50"/>
                  </a:cubicBezTo>
                  <a:cubicBezTo>
                    <a:pt x="97" y="50"/>
                    <a:pt x="97" y="50"/>
                    <a:pt x="97" y="50"/>
                  </a:cubicBezTo>
                  <a:cubicBezTo>
                    <a:pt x="67" y="49"/>
                    <a:pt x="67" y="49"/>
                    <a:pt x="67" y="49"/>
                  </a:cubicBezTo>
                  <a:cubicBezTo>
                    <a:pt x="67" y="49"/>
                    <a:pt x="21" y="23"/>
                    <a:pt x="12" y="15"/>
                  </a:cubicBezTo>
                  <a:cubicBezTo>
                    <a:pt x="5" y="26"/>
                    <a:pt x="0" y="38"/>
                    <a:pt x="1" y="51"/>
                  </a:cubicBezTo>
                  <a:cubicBezTo>
                    <a:pt x="3" y="65"/>
                    <a:pt x="12" y="79"/>
                    <a:pt x="26" y="82"/>
                  </a:cubicBezTo>
                  <a:cubicBezTo>
                    <a:pt x="35" y="85"/>
                    <a:pt x="45" y="82"/>
                    <a:pt x="54" y="86"/>
                  </a:cubicBezTo>
                  <a:cubicBezTo>
                    <a:pt x="57" y="86"/>
                    <a:pt x="59" y="88"/>
                    <a:pt x="61" y="89"/>
                  </a:cubicBezTo>
                  <a:cubicBezTo>
                    <a:pt x="61" y="86"/>
                    <a:pt x="60" y="83"/>
                    <a:pt x="59" y="80"/>
                  </a:cubicBezTo>
                  <a:cubicBezTo>
                    <a:pt x="55" y="70"/>
                    <a:pt x="50" y="65"/>
                    <a:pt x="51" y="64"/>
                  </a:cubicBezTo>
                  <a:cubicBezTo>
                    <a:pt x="51" y="64"/>
                    <a:pt x="51" y="64"/>
                    <a:pt x="51" y="64"/>
                  </a:cubicBezTo>
                  <a:cubicBezTo>
                    <a:pt x="51" y="64"/>
                    <a:pt x="52" y="66"/>
                    <a:pt x="54" y="68"/>
                  </a:cubicBezTo>
                  <a:cubicBezTo>
                    <a:pt x="56" y="71"/>
                    <a:pt x="58" y="74"/>
                    <a:pt x="60" y="79"/>
                  </a:cubicBezTo>
                  <a:cubicBezTo>
                    <a:pt x="61" y="83"/>
                    <a:pt x="63" y="87"/>
                    <a:pt x="63" y="91"/>
                  </a:cubicBezTo>
                  <a:cubicBezTo>
                    <a:pt x="75" y="99"/>
                    <a:pt x="83" y="113"/>
                    <a:pt x="97" y="115"/>
                  </a:cubicBezTo>
                  <a:cubicBezTo>
                    <a:pt x="98" y="115"/>
                    <a:pt x="99" y="115"/>
                    <a:pt x="99" y="115"/>
                  </a:cubicBezTo>
                  <a:cubicBezTo>
                    <a:pt x="114" y="115"/>
                    <a:pt x="125" y="100"/>
                    <a:pt x="140" y="94"/>
                  </a:cubicBezTo>
                  <a:cubicBezTo>
                    <a:pt x="147" y="91"/>
                    <a:pt x="156" y="91"/>
                    <a:pt x="164" y="89"/>
                  </a:cubicBezTo>
                  <a:cubicBezTo>
                    <a:pt x="175" y="88"/>
                    <a:pt x="186" y="83"/>
                    <a:pt x="195" y="77"/>
                  </a:cubicBezTo>
                  <a:cubicBezTo>
                    <a:pt x="195" y="76"/>
                    <a:pt x="194" y="75"/>
                    <a:pt x="194" y="74"/>
                  </a:cubicBezTo>
                  <a:cubicBezTo>
                    <a:pt x="191" y="68"/>
                    <a:pt x="189" y="64"/>
                    <a:pt x="189" y="64"/>
                  </a:cubicBezTo>
                  <a:cubicBezTo>
                    <a:pt x="189" y="64"/>
                    <a:pt x="189" y="64"/>
                    <a:pt x="189" y="64"/>
                  </a:cubicBezTo>
                  <a:cubicBezTo>
                    <a:pt x="189" y="64"/>
                    <a:pt x="190" y="65"/>
                    <a:pt x="191" y="66"/>
                  </a:cubicBezTo>
                  <a:cubicBezTo>
                    <a:pt x="192" y="68"/>
                    <a:pt x="194" y="70"/>
                    <a:pt x="195" y="73"/>
                  </a:cubicBezTo>
                  <a:cubicBezTo>
                    <a:pt x="196" y="74"/>
                    <a:pt x="196" y="75"/>
                    <a:pt x="197" y="76"/>
                  </a:cubicBezTo>
                  <a:cubicBezTo>
                    <a:pt x="201" y="73"/>
                    <a:pt x="204" y="69"/>
                    <a:pt x="208" y="64"/>
                  </a:cubicBezTo>
                  <a:cubicBezTo>
                    <a:pt x="217" y="50"/>
                    <a:pt x="219" y="30"/>
                    <a:pt x="209" y="16"/>
                  </a:cubicBezTo>
                  <a:cubicBezTo>
                    <a:pt x="202" y="8"/>
                    <a:pt x="192" y="3"/>
                    <a:pt x="182" y="0"/>
                  </a:cubicBezTo>
                </a:path>
              </a:pathLst>
            </a:custGeom>
            <a:solidFill>
              <a:srgbClr val="A23840"/>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53" name="Freeform 135"/>
            <p:cNvSpPr/>
            <p:nvPr/>
          </p:nvSpPr>
          <p:spPr bwMode="auto">
            <a:xfrm>
              <a:off x="4868" y="3034"/>
              <a:ext cx="31" cy="64"/>
            </a:xfrm>
            <a:custGeom>
              <a:avLst/>
              <a:gdLst>
                <a:gd name="T0" fmla="*/ 1 w 13"/>
                <a:gd name="T1" fmla="*/ 0 h 27"/>
                <a:gd name="T2" fmla="*/ 1 w 13"/>
                <a:gd name="T3" fmla="*/ 0 h 27"/>
                <a:gd name="T4" fmla="*/ 9 w 13"/>
                <a:gd name="T5" fmla="*/ 16 h 27"/>
                <a:gd name="T6" fmla="*/ 11 w 13"/>
                <a:gd name="T7" fmla="*/ 25 h 27"/>
                <a:gd name="T8" fmla="*/ 13 w 13"/>
                <a:gd name="T9" fmla="*/ 27 h 27"/>
                <a:gd name="T10" fmla="*/ 10 w 13"/>
                <a:gd name="T11" fmla="*/ 15 h 27"/>
                <a:gd name="T12" fmla="*/ 4 w 13"/>
                <a:gd name="T13" fmla="*/ 4 h 27"/>
                <a:gd name="T14" fmla="*/ 1 w 13"/>
                <a:gd name="T15" fmla="*/ 0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27">
                  <a:moveTo>
                    <a:pt x="1" y="0"/>
                  </a:moveTo>
                  <a:cubicBezTo>
                    <a:pt x="1" y="0"/>
                    <a:pt x="1" y="0"/>
                    <a:pt x="1" y="0"/>
                  </a:cubicBezTo>
                  <a:cubicBezTo>
                    <a:pt x="0" y="1"/>
                    <a:pt x="5" y="6"/>
                    <a:pt x="9" y="16"/>
                  </a:cubicBezTo>
                  <a:cubicBezTo>
                    <a:pt x="10" y="19"/>
                    <a:pt x="11" y="22"/>
                    <a:pt x="11" y="25"/>
                  </a:cubicBezTo>
                  <a:cubicBezTo>
                    <a:pt x="12" y="26"/>
                    <a:pt x="13" y="26"/>
                    <a:pt x="13" y="27"/>
                  </a:cubicBezTo>
                  <a:cubicBezTo>
                    <a:pt x="13" y="23"/>
                    <a:pt x="11" y="19"/>
                    <a:pt x="10" y="15"/>
                  </a:cubicBezTo>
                  <a:cubicBezTo>
                    <a:pt x="8" y="10"/>
                    <a:pt x="6" y="7"/>
                    <a:pt x="4" y="4"/>
                  </a:cubicBezTo>
                  <a:cubicBezTo>
                    <a:pt x="2" y="2"/>
                    <a:pt x="1" y="0"/>
                    <a:pt x="1" y="0"/>
                  </a:cubicBezTo>
                </a:path>
              </a:pathLst>
            </a:custGeom>
            <a:solidFill>
              <a:srgbClr val="1B2327"/>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54" name="Freeform 136"/>
            <p:cNvSpPr/>
            <p:nvPr/>
          </p:nvSpPr>
          <p:spPr bwMode="auto">
            <a:xfrm>
              <a:off x="5198" y="3034"/>
              <a:ext cx="19" cy="31"/>
            </a:xfrm>
            <a:custGeom>
              <a:avLst/>
              <a:gdLst>
                <a:gd name="T0" fmla="*/ 0 w 8"/>
                <a:gd name="T1" fmla="*/ 0 h 13"/>
                <a:gd name="T2" fmla="*/ 0 w 8"/>
                <a:gd name="T3" fmla="*/ 0 h 13"/>
                <a:gd name="T4" fmla="*/ 5 w 8"/>
                <a:gd name="T5" fmla="*/ 10 h 13"/>
                <a:gd name="T6" fmla="*/ 6 w 8"/>
                <a:gd name="T7" fmla="*/ 13 h 13"/>
                <a:gd name="T8" fmla="*/ 8 w 8"/>
                <a:gd name="T9" fmla="*/ 12 h 13"/>
                <a:gd name="T10" fmla="*/ 6 w 8"/>
                <a:gd name="T11" fmla="*/ 9 h 13"/>
                <a:gd name="T12" fmla="*/ 2 w 8"/>
                <a:gd name="T13" fmla="*/ 2 h 13"/>
                <a:gd name="T14" fmla="*/ 0 w 8"/>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3">
                  <a:moveTo>
                    <a:pt x="0" y="0"/>
                  </a:moveTo>
                  <a:cubicBezTo>
                    <a:pt x="0" y="0"/>
                    <a:pt x="0" y="0"/>
                    <a:pt x="0" y="0"/>
                  </a:cubicBezTo>
                  <a:cubicBezTo>
                    <a:pt x="0" y="0"/>
                    <a:pt x="2" y="4"/>
                    <a:pt x="5" y="10"/>
                  </a:cubicBezTo>
                  <a:cubicBezTo>
                    <a:pt x="5" y="11"/>
                    <a:pt x="6" y="12"/>
                    <a:pt x="6" y="13"/>
                  </a:cubicBezTo>
                  <a:cubicBezTo>
                    <a:pt x="7" y="13"/>
                    <a:pt x="7" y="12"/>
                    <a:pt x="8" y="12"/>
                  </a:cubicBezTo>
                  <a:cubicBezTo>
                    <a:pt x="7" y="11"/>
                    <a:pt x="7" y="10"/>
                    <a:pt x="6" y="9"/>
                  </a:cubicBezTo>
                  <a:cubicBezTo>
                    <a:pt x="5" y="6"/>
                    <a:pt x="3" y="4"/>
                    <a:pt x="2" y="2"/>
                  </a:cubicBezTo>
                  <a:cubicBezTo>
                    <a:pt x="1" y="1"/>
                    <a:pt x="0" y="0"/>
                    <a:pt x="0" y="0"/>
                  </a:cubicBezTo>
                </a:path>
              </a:pathLst>
            </a:custGeom>
            <a:solidFill>
              <a:srgbClr val="1B2327"/>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55" name="Freeform 137"/>
            <p:cNvSpPr/>
            <p:nvPr/>
          </p:nvSpPr>
          <p:spPr bwMode="auto">
            <a:xfrm>
              <a:off x="4752" y="2554"/>
              <a:ext cx="597" cy="532"/>
            </a:xfrm>
            <a:custGeom>
              <a:avLst/>
              <a:gdLst>
                <a:gd name="T0" fmla="*/ 251 w 252"/>
                <a:gd name="T1" fmla="*/ 139 h 224"/>
                <a:gd name="T2" fmla="*/ 238 w 252"/>
                <a:gd name="T3" fmla="*/ 123 h 224"/>
                <a:gd name="T4" fmla="*/ 213 w 252"/>
                <a:gd name="T5" fmla="*/ 118 h 224"/>
                <a:gd name="T6" fmla="*/ 197 w 252"/>
                <a:gd name="T7" fmla="*/ 92 h 224"/>
                <a:gd name="T8" fmla="*/ 183 w 252"/>
                <a:gd name="T9" fmla="*/ 63 h 224"/>
                <a:gd name="T10" fmla="*/ 163 w 252"/>
                <a:gd name="T11" fmla="*/ 54 h 224"/>
                <a:gd name="T12" fmla="*/ 143 w 252"/>
                <a:gd name="T13" fmla="*/ 29 h 224"/>
                <a:gd name="T14" fmla="*/ 134 w 252"/>
                <a:gd name="T15" fmla="*/ 19 h 224"/>
                <a:gd name="T16" fmla="*/ 134 w 252"/>
                <a:gd name="T17" fmla="*/ 19 h 224"/>
                <a:gd name="T18" fmla="*/ 68 w 252"/>
                <a:gd name="T19" fmla="*/ 15 h 224"/>
                <a:gd name="T20" fmla="*/ 69 w 252"/>
                <a:gd name="T21" fmla="*/ 14 h 224"/>
                <a:gd name="T22" fmla="*/ 21 w 252"/>
                <a:gd name="T23" fmla="*/ 93 h 224"/>
                <a:gd name="T24" fmla="*/ 20 w 252"/>
                <a:gd name="T25" fmla="*/ 148 h 224"/>
                <a:gd name="T26" fmla="*/ 5 w 252"/>
                <a:gd name="T27" fmla="*/ 177 h 224"/>
                <a:gd name="T28" fmla="*/ 21 w 252"/>
                <a:gd name="T29" fmla="*/ 214 h 224"/>
                <a:gd name="T30" fmla="*/ 60 w 252"/>
                <a:gd name="T31" fmla="*/ 205 h 224"/>
                <a:gd name="T32" fmla="*/ 73 w 252"/>
                <a:gd name="T33" fmla="*/ 221 h 224"/>
                <a:gd name="T34" fmla="*/ 95 w 252"/>
                <a:gd name="T35" fmla="*/ 223 h 224"/>
                <a:gd name="T36" fmla="*/ 138 w 252"/>
                <a:gd name="T37" fmla="*/ 205 h 224"/>
                <a:gd name="T38" fmla="*/ 165 w 252"/>
                <a:gd name="T39" fmla="*/ 216 h 224"/>
                <a:gd name="T40" fmla="*/ 193 w 252"/>
                <a:gd name="T41" fmla="*/ 210 h 224"/>
                <a:gd name="T42" fmla="*/ 192 w 252"/>
                <a:gd name="T43" fmla="*/ 208 h 224"/>
                <a:gd name="T44" fmla="*/ 197 w 252"/>
                <a:gd name="T45" fmla="*/ 206 h 224"/>
                <a:gd name="T46" fmla="*/ 206 w 252"/>
                <a:gd name="T47" fmla="*/ 183 h 224"/>
                <a:gd name="T48" fmla="*/ 214 w 252"/>
                <a:gd name="T49" fmla="*/ 193 h 224"/>
                <a:gd name="T50" fmla="*/ 229 w 252"/>
                <a:gd name="T51" fmla="*/ 149 h 224"/>
                <a:gd name="T52" fmla="*/ 243 w 252"/>
                <a:gd name="T53" fmla="*/ 158 h 224"/>
                <a:gd name="T54" fmla="*/ 251 w 252"/>
                <a:gd name="T55" fmla="*/ 139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52" h="224">
                  <a:moveTo>
                    <a:pt x="251" y="139"/>
                  </a:moveTo>
                  <a:cubicBezTo>
                    <a:pt x="250" y="132"/>
                    <a:pt x="245" y="125"/>
                    <a:pt x="238" y="123"/>
                  </a:cubicBezTo>
                  <a:cubicBezTo>
                    <a:pt x="230" y="120"/>
                    <a:pt x="221" y="122"/>
                    <a:pt x="213" y="118"/>
                  </a:cubicBezTo>
                  <a:cubicBezTo>
                    <a:pt x="203" y="114"/>
                    <a:pt x="199" y="102"/>
                    <a:pt x="197" y="92"/>
                  </a:cubicBezTo>
                  <a:cubicBezTo>
                    <a:pt x="194" y="82"/>
                    <a:pt x="192" y="70"/>
                    <a:pt x="183" y="63"/>
                  </a:cubicBezTo>
                  <a:cubicBezTo>
                    <a:pt x="177" y="59"/>
                    <a:pt x="170" y="58"/>
                    <a:pt x="163" y="54"/>
                  </a:cubicBezTo>
                  <a:cubicBezTo>
                    <a:pt x="154" y="48"/>
                    <a:pt x="149" y="37"/>
                    <a:pt x="143" y="29"/>
                  </a:cubicBezTo>
                  <a:cubicBezTo>
                    <a:pt x="140" y="25"/>
                    <a:pt x="137" y="22"/>
                    <a:pt x="134" y="19"/>
                  </a:cubicBezTo>
                  <a:cubicBezTo>
                    <a:pt x="134" y="19"/>
                    <a:pt x="134" y="19"/>
                    <a:pt x="134" y="19"/>
                  </a:cubicBezTo>
                  <a:cubicBezTo>
                    <a:pt x="120" y="2"/>
                    <a:pt x="84" y="0"/>
                    <a:pt x="68" y="15"/>
                  </a:cubicBezTo>
                  <a:cubicBezTo>
                    <a:pt x="69" y="14"/>
                    <a:pt x="69" y="14"/>
                    <a:pt x="69" y="14"/>
                  </a:cubicBezTo>
                  <a:cubicBezTo>
                    <a:pt x="40" y="16"/>
                    <a:pt x="21" y="63"/>
                    <a:pt x="21" y="93"/>
                  </a:cubicBezTo>
                  <a:cubicBezTo>
                    <a:pt x="21" y="112"/>
                    <a:pt x="27" y="131"/>
                    <a:pt x="20" y="148"/>
                  </a:cubicBezTo>
                  <a:cubicBezTo>
                    <a:pt x="16" y="158"/>
                    <a:pt x="8" y="166"/>
                    <a:pt x="5" y="177"/>
                  </a:cubicBezTo>
                  <a:cubicBezTo>
                    <a:pt x="0" y="191"/>
                    <a:pt x="7" y="207"/>
                    <a:pt x="21" y="214"/>
                  </a:cubicBezTo>
                  <a:cubicBezTo>
                    <a:pt x="34" y="221"/>
                    <a:pt x="51" y="216"/>
                    <a:pt x="60" y="205"/>
                  </a:cubicBezTo>
                  <a:cubicBezTo>
                    <a:pt x="60" y="212"/>
                    <a:pt x="66" y="219"/>
                    <a:pt x="73" y="221"/>
                  </a:cubicBezTo>
                  <a:cubicBezTo>
                    <a:pt x="80" y="224"/>
                    <a:pt x="88" y="223"/>
                    <a:pt x="95" y="223"/>
                  </a:cubicBezTo>
                  <a:cubicBezTo>
                    <a:pt x="112" y="222"/>
                    <a:pt x="130" y="219"/>
                    <a:pt x="138" y="205"/>
                  </a:cubicBezTo>
                  <a:cubicBezTo>
                    <a:pt x="144" y="213"/>
                    <a:pt x="155" y="217"/>
                    <a:pt x="165" y="216"/>
                  </a:cubicBezTo>
                  <a:cubicBezTo>
                    <a:pt x="175" y="215"/>
                    <a:pt x="184" y="214"/>
                    <a:pt x="193" y="210"/>
                  </a:cubicBezTo>
                  <a:cubicBezTo>
                    <a:pt x="193" y="209"/>
                    <a:pt x="193" y="209"/>
                    <a:pt x="192" y="208"/>
                  </a:cubicBezTo>
                  <a:cubicBezTo>
                    <a:pt x="194" y="208"/>
                    <a:pt x="195" y="207"/>
                    <a:pt x="197" y="206"/>
                  </a:cubicBezTo>
                  <a:cubicBezTo>
                    <a:pt x="204" y="202"/>
                    <a:pt x="209" y="191"/>
                    <a:pt x="206" y="183"/>
                  </a:cubicBezTo>
                  <a:cubicBezTo>
                    <a:pt x="208" y="187"/>
                    <a:pt x="211" y="190"/>
                    <a:pt x="214" y="193"/>
                  </a:cubicBezTo>
                  <a:cubicBezTo>
                    <a:pt x="229" y="185"/>
                    <a:pt x="236" y="165"/>
                    <a:pt x="229" y="149"/>
                  </a:cubicBezTo>
                  <a:cubicBezTo>
                    <a:pt x="234" y="151"/>
                    <a:pt x="239" y="154"/>
                    <a:pt x="243" y="158"/>
                  </a:cubicBezTo>
                  <a:cubicBezTo>
                    <a:pt x="249" y="154"/>
                    <a:pt x="252" y="147"/>
                    <a:pt x="251" y="139"/>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56" name="Freeform 138"/>
            <p:cNvSpPr/>
            <p:nvPr/>
          </p:nvSpPr>
          <p:spPr bwMode="auto">
            <a:xfrm>
              <a:off x="4922" y="2571"/>
              <a:ext cx="420" cy="344"/>
            </a:xfrm>
            <a:custGeom>
              <a:avLst/>
              <a:gdLst>
                <a:gd name="T0" fmla="*/ 175 w 177"/>
                <a:gd name="T1" fmla="*/ 145 h 145"/>
                <a:gd name="T2" fmla="*/ 174 w 177"/>
                <a:gd name="T3" fmla="*/ 135 h 145"/>
                <a:gd name="T4" fmla="*/ 165 w 177"/>
                <a:gd name="T5" fmla="*/ 128 h 145"/>
                <a:gd name="T6" fmla="*/ 150 w 177"/>
                <a:gd name="T7" fmla="*/ 124 h 145"/>
                <a:gd name="T8" fmla="*/ 132 w 177"/>
                <a:gd name="T9" fmla="*/ 120 h 145"/>
                <a:gd name="T10" fmla="*/ 123 w 177"/>
                <a:gd name="T11" fmla="*/ 114 h 145"/>
                <a:gd name="T12" fmla="*/ 118 w 177"/>
                <a:gd name="T13" fmla="*/ 103 h 145"/>
                <a:gd name="T14" fmla="*/ 113 w 177"/>
                <a:gd name="T15" fmla="*/ 80 h 145"/>
                <a:gd name="T16" fmla="*/ 107 w 177"/>
                <a:gd name="T17" fmla="*/ 69 h 145"/>
                <a:gd name="T18" fmla="*/ 97 w 177"/>
                <a:gd name="T19" fmla="*/ 63 h 145"/>
                <a:gd name="T20" fmla="*/ 84 w 177"/>
                <a:gd name="T21" fmla="*/ 61 h 145"/>
                <a:gd name="T22" fmla="*/ 73 w 177"/>
                <a:gd name="T23" fmla="*/ 55 h 145"/>
                <a:gd name="T24" fmla="*/ 62 w 177"/>
                <a:gd name="T25" fmla="*/ 33 h 145"/>
                <a:gd name="T26" fmla="*/ 51 w 177"/>
                <a:gd name="T27" fmla="*/ 15 h 145"/>
                <a:gd name="T28" fmla="*/ 36 w 177"/>
                <a:gd name="T29" fmla="*/ 5 h 145"/>
                <a:gd name="T30" fmla="*/ 9 w 177"/>
                <a:gd name="T31" fmla="*/ 4 h 145"/>
                <a:gd name="T32" fmla="*/ 0 w 177"/>
                <a:gd name="T33" fmla="*/ 7 h 145"/>
                <a:gd name="T34" fmla="*/ 2 w 177"/>
                <a:gd name="T35" fmla="*/ 6 h 145"/>
                <a:gd name="T36" fmla="*/ 9 w 177"/>
                <a:gd name="T37" fmla="*/ 3 h 145"/>
                <a:gd name="T38" fmla="*/ 36 w 177"/>
                <a:gd name="T39" fmla="*/ 4 h 145"/>
                <a:gd name="T40" fmla="*/ 52 w 177"/>
                <a:gd name="T41" fmla="*/ 14 h 145"/>
                <a:gd name="T42" fmla="*/ 64 w 177"/>
                <a:gd name="T43" fmla="*/ 33 h 145"/>
                <a:gd name="T44" fmla="*/ 74 w 177"/>
                <a:gd name="T45" fmla="*/ 53 h 145"/>
                <a:gd name="T46" fmla="*/ 85 w 177"/>
                <a:gd name="T47" fmla="*/ 59 h 145"/>
                <a:gd name="T48" fmla="*/ 98 w 177"/>
                <a:gd name="T49" fmla="*/ 61 h 145"/>
                <a:gd name="T50" fmla="*/ 109 w 177"/>
                <a:gd name="T51" fmla="*/ 68 h 145"/>
                <a:gd name="T52" fmla="*/ 115 w 177"/>
                <a:gd name="T53" fmla="*/ 80 h 145"/>
                <a:gd name="T54" fmla="*/ 120 w 177"/>
                <a:gd name="T55" fmla="*/ 103 h 145"/>
                <a:gd name="T56" fmla="*/ 132 w 177"/>
                <a:gd name="T57" fmla="*/ 119 h 145"/>
                <a:gd name="T58" fmla="*/ 151 w 177"/>
                <a:gd name="T59" fmla="*/ 123 h 145"/>
                <a:gd name="T60" fmla="*/ 166 w 177"/>
                <a:gd name="T61" fmla="*/ 127 h 145"/>
                <a:gd name="T62" fmla="*/ 174 w 177"/>
                <a:gd name="T63" fmla="*/ 135 h 145"/>
                <a:gd name="T64" fmla="*/ 176 w 177"/>
                <a:gd name="T65" fmla="*/ 142 h 145"/>
                <a:gd name="T66" fmla="*/ 175 w 177"/>
                <a:gd name="T67" fmla="*/ 14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145">
                  <a:moveTo>
                    <a:pt x="175" y="145"/>
                  </a:moveTo>
                  <a:cubicBezTo>
                    <a:pt x="175" y="145"/>
                    <a:pt x="177" y="141"/>
                    <a:pt x="174" y="135"/>
                  </a:cubicBezTo>
                  <a:cubicBezTo>
                    <a:pt x="172" y="132"/>
                    <a:pt x="169" y="130"/>
                    <a:pt x="165" y="128"/>
                  </a:cubicBezTo>
                  <a:cubicBezTo>
                    <a:pt x="161" y="126"/>
                    <a:pt x="156" y="125"/>
                    <a:pt x="150" y="124"/>
                  </a:cubicBezTo>
                  <a:cubicBezTo>
                    <a:pt x="145" y="124"/>
                    <a:pt x="138" y="123"/>
                    <a:pt x="132" y="120"/>
                  </a:cubicBezTo>
                  <a:cubicBezTo>
                    <a:pt x="129" y="119"/>
                    <a:pt x="126" y="117"/>
                    <a:pt x="123" y="114"/>
                  </a:cubicBezTo>
                  <a:cubicBezTo>
                    <a:pt x="121" y="111"/>
                    <a:pt x="119" y="107"/>
                    <a:pt x="118" y="103"/>
                  </a:cubicBezTo>
                  <a:cubicBezTo>
                    <a:pt x="116" y="96"/>
                    <a:pt x="115" y="88"/>
                    <a:pt x="113" y="80"/>
                  </a:cubicBezTo>
                  <a:cubicBezTo>
                    <a:pt x="111" y="76"/>
                    <a:pt x="110" y="73"/>
                    <a:pt x="107" y="69"/>
                  </a:cubicBezTo>
                  <a:cubicBezTo>
                    <a:pt x="105" y="66"/>
                    <a:pt x="101" y="64"/>
                    <a:pt x="97" y="63"/>
                  </a:cubicBezTo>
                  <a:cubicBezTo>
                    <a:pt x="93" y="62"/>
                    <a:pt x="89" y="62"/>
                    <a:pt x="84" y="61"/>
                  </a:cubicBezTo>
                  <a:cubicBezTo>
                    <a:pt x="80" y="60"/>
                    <a:pt x="76" y="58"/>
                    <a:pt x="73" y="55"/>
                  </a:cubicBezTo>
                  <a:cubicBezTo>
                    <a:pt x="67" y="48"/>
                    <a:pt x="64" y="40"/>
                    <a:pt x="62" y="33"/>
                  </a:cubicBezTo>
                  <a:cubicBezTo>
                    <a:pt x="59" y="26"/>
                    <a:pt x="56" y="20"/>
                    <a:pt x="51" y="15"/>
                  </a:cubicBezTo>
                  <a:cubicBezTo>
                    <a:pt x="46" y="11"/>
                    <a:pt x="41" y="7"/>
                    <a:pt x="36" y="5"/>
                  </a:cubicBezTo>
                  <a:cubicBezTo>
                    <a:pt x="25" y="1"/>
                    <a:pt x="15" y="2"/>
                    <a:pt x="9" y="4"/>
                  </a:cubicBezTo>
                  <a:cubicBezTo>
                    <a:pt x="3" y="5"/>
                    <a:pt x="0" y="7"/>
                    <a:pt x="0" y="7"/>
                  </a:cubicBezTo>
                  <a:cubicBezTo>
                    <a:pt x="0" y="7"/>
                    <a:pt x="1" y="7"/>
                    <a:pt x="2" y="6"/>
                  </a:cubicBezTo>
                  <a:cubicBezTo>
                    <a:pt x="4" y="5"/>
                    <a:pt x="6" y="4"/>
                    <a:pt x="9" y="3"/>
                  </a:cubicBezTo>
                  <a:cubicBezTo>
                    <a:pt x="15" y="1"/>
                    <a:pt x="25" y="0"/>
                    <a:pt x="36" y="4"/>
                  </a:cubicBezTo>
                  <a:cubicBezTo>
                    <a:pt x="42" y="6"/>
                    <a:pt x="47" y="9"/>
                    <a:pt x="52" y="14"/>
                  </a:cubicBezTo>
                  <a:cubicBezTo>
                    <a:pt x="57" y="19"/>
                    <a:pt x="61" y="25"/>
                    <a:pt x="64" y="33"/>
                  </a:cubicBezTo>
                  <a:cubicBezTo>
                    <a:pt x="66" y="40"/>
                    <a:pt x="69" y="48"/>
                    <a:pt x="74" y="53"/>
                  </a:cubicBezTo>
                  <a:cubicBezTo>
                    <a:pt x="77" y="56"/>
                    <a:pt x="81" y="58"/>
                    <a:pt x="85" y="59"/>
                  </a:cubicBezTo>
                  <a:cubicBezTo>
                    <a:pt x="89" y="60"/>
                    <a:pt x="93" y="60"/>
                    <a:pt x="98" y="61"/>
                  </a:cubicBezTo>
                  <a:cubicBezTo>
                    <a:pt x="102" y="62"/>
                    <a:pt x="106" y="65"/>
                    <a:pt x="109" y="68"/>
                  </a:cubicBezTo>
                  <a:cubicBezTo>
                    <a:pt x="112" y="72"/>
                    <a:pt x="113" y="76"/>
                    <a:pt x="115" y="80"/>
                  </a:cubicBezTo>
                  <a:cubicBezTo>
                    <a:pt x="117" y="88"/>
                    <a:pt x="118" y="96"/>
                    <a:pt x="120" y="103"/>
                  </a:cubicBezTo>
                  <a:cubicBezTo>
                    <a:pt x="122" y="110"/>
                    <a:pt x="126" y="116"/>
                    <a:pt x="132" y="119"/>
                  </a:cubicBezTo>
                  <a:cubicBezTo>
                    <a:pt x="138" y="122"/>
                    <a:pt x="145" y="122"/>
                    <a:pt x="151" y="123"/>
                  </a:cubicBezTo>
                  <a:cubicBezTo>
                    <a:pt x="156" y="123"/>
                    <a:pt x="161" y="125"/>
                    <a:pt x="166" y="127"/>
                  </a:cubicBezTo>
                  <a:cubicBezTo>
                    <a:pt x="170" y="129"/>
                    <a:pt x="173" y="132"/>
                    <a:pt x="174" y="135"/>
                  </a:cubicBezTo>
                  <a:cubicBezTo>
                    <a:pt x="176" y="138"/>
                    <a:pt x="176" y="140"/>
                    <a:pt x="176" y="142"/>
                  </a:cubicBezTo>
                  <a:cubicBezTo>
                    <a:pt x="176" y="144"/>
                    <a:pt x="175" y="145"/>
                    <a:pt x="175" y="145"/>
                  </a:cubicBezTo>
                  <a:close/>
                </a:path>
              </a:pathLst>
            </a:custGeom>
            <a:solidFill>
              <a:srgbClr val="455A6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57" name="Freeform 139"/>
            <p:cNvSpPr/>
            <p:nvPr/>
          </p:nvSpPr>
          <p:spPr bwMode="auto">
            <a:xfrm>
              <a:off x="4927" y="2592"/>
              <a:ext cx="311" cy="458"/>
            </a:xfrm>
            <a:custGeom>
              <a:avLst/>
              <a:gdLst>
                <a:gd name="T0" fmla="*/ 122 w 131"/>
                <a:gd name="T1" fmla="*/ 193 h 193"/>
                <a:gd name="T2" fmla="*/ 125 w 131"/>
                <a:gd name="T3" fmla="*/ 192 h 193"/>
                <a:gd name="T4" fmla="*/ 129 w 131"/>
                <a:gd name="T5" fmla="*/ 186 h 193"/>
                <a:gd name="T6" fmla="*/ 128 w 131"/>
                <a:gd name="T7" fmla="*/ 175 h 193"/>
                <a:gd name="T8" fmla="*/ 117 w 131"/>
                <a:gd name="T9" fmla="*/ 164 h 193"/>
                <a:gd name="T10" fmla="*/ 101 w 131"/>
                <a:gd name="T11" fmla="*/ 155 h 193"/>
                <a:gd name="T12" fmla="*/ 93 w 131"/>
                <a:gd name="T13" fmla="*/ 148 h 193"/>
                <a:gd name="T14" fmla="*/ 88 w 131"/>
                <a:gd name="T15" fmla="*/ 138 h 193"/>
                <a:gd name="T16" fmla="*/ 85 w 131"/>
                <a:gd name="T17" fmla="*/ 114 h 193"/>
                <a:gd name="T18" fmla="*/ 74 w 131"/>
                <a:gd name="T19" fmla="*/ 92 h 193"/>
                <a:gd name="T20" fmla="*/ 52 w 131"/>
                <a:gd name="T21" fmla="*/ 80 h 193"/>
                <a:gd name="T22" fmla="*/ 42 w 131"/>
                <a:gd name="T23" fmla="*/ 57 h 193"/>
                <a:gd name="T24" fmla="*/ 38 w 131"/>
                <a:gd name="T25" fmla="*/ 36 h 193"/>
                <a:gd name="T26" fmla="*/ 30 w 131"/>
                <a:gd name="T27" fmla="*/ 19 h 193"/>
                <a:gd name="T28" fmla="*/ 9 w 131"/>
                <a:gd name="T29" fmla="*/ 3 h 193"/>
                <a:gd name="T30" fmla="*/ 0 w 131"/>
                <a:gd name="T31" fmla="*/ 0 h 193"/>
                <a:gd name="T32" fmla="*/ 3 w 131"/>
                <a:gd name="T33" fmla="*/ 0 h 193"/>
                <a:gd name="T34" fmla="*/ 10 w 131"/>
                <a:gd name="T35" fmla="*/ 2 h 193"/>
                <a:gd name="T36" fmla="*/ 32 w 131"/>
                <a:gd name="T37" fmla="*/ 19 h 193"/>
                <a:gd name="T38" fmla="*/ 40 w 131"/>
                <a:gd name="T39" fmla="*/ 36 h 193"/>
                <a:gd name="T40" fmla="*/ 44 w 131"/>
                <a:gd name="T41" fmla="*/ 57 h 193"/>
                <a:gd name="T42" fmla="*/ 53 w 131"/>
                <a:gd name="T43" fmla="*/ 78 h 193"/>
                <a:gd name="T44" fmla="*/ 75 w 131"/>
                <a:gd name="T45" fmla="*/ 91 h 193"/>
                <a:gd name="T46" fmla="*/ 84 w 131"/>
                <a:gd name="T47" fmla="*/ 101 h 193"/>
                <a:gd name="T48" fmla="*/ 87 w 131"/>
                <a:gd name="T49" fmla="*/ 114 h 193"/>
                <a:gd name="T50" fmla="*/ 90 w 131"/>
                <a:gd name="T51" fmla="*/ 137 h 193"/>
                <a:gd name="T52" fmla="*/ 94 w 131"/>
                <a:gd name="T53" fmla="*/ 147 h 193"/>
                <a:gd name="T54" fmla="*/ 102 w 131"/>
                <a:gd name="T55" fmla="*/ 154 h 193"/>
                <a:gd name="T56" fmla="*/ 118 w 131"/>
                <a:gd name="T57" fmla="*/ 163 h 193"/>
                <a:gd name="T58" fmla="*/ 129 w 131"/>
                <a:gd name="T59" fmla="*/ 174 h 193"/>
                <a:gd name="T60" fmla="*/ 129 w 131"/>
                <a:gd name="T61" fmla="*/ 186 h 193"/>
                <a:gd name="T62" fmla="*/ 125 w 131"/>
                <a:gd name="T63" fmla="*/ 192 h 193"/>
                <a:gd name="T64" fmla="*/ 122 w 131"/>
                <a:gd name="T65"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1" h="193">
                  <a:moveTo>
                    <a:pt x="122" y="193"/>
                  </a:moveTo>
                  <a:cubicBezTo>
                    <a:pt x="122" y="193"/>
                    <a:pt x="123" y="193"/>
                    <a:pt x="125" y="192"/>
                  </a:cubicBezTo>
                  <a:cubicBezTo>
                    <a:pt x="126" y="191"/>
                    <a:pt x="128" y="189"/>
                    <a:pt x="129" y="186"/>
                  </a:cubicBezTo>
                  <a:cubicBezTo>
                    <a:pt x="130" y="183"/>
                    <a:pt x="130" y="179"/>
                    <a:pt x="128" y="175"/>
                  </a:cubicBezTo>
                  <a:cubicBezTo>
                    <a:pt x="126" y="171"/>
                    <a:pt x="122" y="167"/>
                    <a:pt x="117" y="164"/>
                  </a:cubicBezTo>
                  <a:cubicBezTo>
                    <a:pt x="113" y="161"/>
                    <a:pt x="107" y="159"/>
                    <a:pt x="101" y="155"/>
                  </a:cubicBezTo>
                  <a:cubicBezTo>
                    <a:pt x="98" y="153"/>
                    <a:pt x="95" y="151"/>
                    <a:pt x="93" y="148"/>
                  </a:cubicBezTo>
                  <a:cubicBezTo>
                    <a:pt x="90" y="145"/>
                    <a:pt x="89" y="142"/>
                    <a:pt x="88" y="138"/>
                  </a:cubicBezTo>
                  <a:cubicBezTo>
                    <a:pt x="86" y="130"/>
                    <a:pt x="86" y="122"/>
                    <a:pt x="85" y="114"/>
                  </a:cubicBezTo>
                  <a:cubicBezTo>
                    <a:pt x="84" y="106"/>
                    <a:pt x="81" y="97"/>
                    <a:pt x="74" y="92"/>
                  </a:cubicBezTo>
                  <a:cubicBezTo>
                    <a:pt x="67" y="87"/>
                    <a:pt x="58" y="86"/>
                    <a:pt x="52" y="80"/>
                  </a:cubicBezTo>
                  <a:cubicBezTo>
                    <a:pt x="46" y="73"/>
                    <a:pt x="43" y="65"/>
                    <a:pt x="42" y="57"/>
                  </a:cubicBezTo>
                  <a:cubicBezTo>
                    <a:pt x="41" y="50"/>
                    <a:pt x="40" y="43"/>
                    <a:pt x="38" y="36"/>
                  </a:cubicBezTo>
                  <a:cubicBezTo>
                    <a:pt x="37" y="30"/>
                    <a:pt x="34" y="24"/>
                    <a:pt x="30" y="19"/>
                  </a:cubicBezTo>
                  <a:cubicBezTo>
                    <a:pt x="24" y="10"/>
                    <a:pt x="15" y="5"/>
                    <a:pt x="9" y="3"/>
                  </a:cubicBezTo>
                  <a:cubicBezTo>
                    <a:pt x="4" y="0"/>
                    <a:pt x="0" y="0"/>
                    <a:pt x="0" y="0"/>
                  </a:cubicBezTo>
                  <a:cubicBezTo>
                    <a:pt x="0" y="0"/>
                    <a:pt x="1" y="0"/>
                    <a:pt x="3" y="0"/>
                  </a:cubicBezTo>
                  <a:cubicBezTo>
                    <a:pt x="4" y="0"/>
                    <a:pt x="7" y="1"/>
                    <a:pt x="10" y="2"/>
                  </a:cubicBezTo>
                  <a:cubicBezTo>
                    <a:pt x="16" y="4"/>
                    <a:pt x="24" y="9"/>
                    <a:pt x="32" y="19"/>
                  </a:cubicBezTo>
                  <a:cubicBezTo>
                    <a:pt x="35" y="23"/>
                    <a:pt x="38" y="29"/>
                    <a:pt x="40" y="36"/>
                  </a:cubicBezTo>
                  <a:cubicBezTo>
                    <a:pt x="42" y="42"/>
                    <a:pt x="43" y="50"/>
                    <a:pt x="44" y="57"/>
                  </a:cubicBezTo>
                  <a:cubicBezTo>
                    <a:pt x="45" y="64"/>
                    <a:pt x="47" y="72"/>
                    <a:pt x="53" y="78"/>
                  </a:cubicBezTo>
                  <a:cubicBezTo>
                    <a:pt x="59" y="84"/>
                    <a:pt x="68" y="85"/>
                    <a:pt x="75" y="91"/>
                  </a:cubicBezTo>
                  <a:cubicBezTo>
                    <a:pt x="79" y="93"/>
                    <a:pt x="82" y="97"/>
                    <a:pt x="84" y="101"/>
                  </a:cubicBezTo>
                  <a:cubicBezTo>
                    <a:pt x="85" y="105"/>
                    <a:pt x="86" y="110"/>
                    <a:pt x="87" y="114"/>
                  </a:cubicBezTo>
                  <a:cubicBezTo>
                    <a:pt x="88" y="122"/>
                    <a:pt x="88" y="130"/>
                    <a:pt x="90" y="137"/>
                  </a:cubicBezTo>
                  <a:cubicBezTo>
                    <a:pt x="91" y="141"/>
                    <a:pt x="92" y="144"/>
                    <a:pt x="94" y="147"/>
                  </a:cubicBezTo>
                  <a:cubicBezTo>
                    <a:pt x="96" y="150"/>
                    <a:pt x="99" y="152"/>
                    <a:pt x="102" y="154"/>
                  </a:cubicBezTo>
                  <a:cubicBezTo>
                    <a:pt x="107" y="157"/>
                    <a:pt x="113" y="160"/>
                    <a:pt x="118" y="163"/>
                  </a:cubicBezTo>
                  <a:cubicBezTo>
                    <a:pt x="123" y="166"/>
                    <a:pt x="127" y="170"/>
                    <a:pt x="129" y="174"/>
                  </a:cubicBezTo>
                  <a:cubicBezTo>
                    <a:pt x="131" y="179"/>
                    <a:pt x="130" y="183"/>
                    <a:pt x="129" y="186"/>
                  </a:cubicBezTo>
                  <a:cubicBezTo>
                    <a:pt x="128" y="189"/>
                    <a:pt x="126" y="191"/>
                    <a:pt x="125" y="192"/>
                  </a:cubicBezTo>
                  <a:cubicBezTo>
                    <a:pt x="123" y="193"/>
                    <a:pt x="122" y="193"/>
                    <a:pt x="122" y="193"/>
                  </a:cubicBezTo>
                  <a:close/>
                </a:path>
              </a:pathLst>
            </a:custGeom>
            <a:solidFill>
              <a:srgbClr val="455A6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58" name="Freeform 140"/>
            <p:cNvSpPr/>
            <p:nvPr/>
          </p:nvSpPr>
          <p:spPr bwMode="auto">
            <a:xfrm>
              <a:off x="4920" y="2595"/>
              <a:ext cx="85" cy="477"/>
            </a:xfrm>
            <a:custGeom>
              <a:avLst/>
              <a:gdLst>
                <a:gd name="T0" fmla="*/ 29 w 36"/>
                <a:gd name="T1" fmla="*/ 201 h 201"/>
                <a:gd name="T2" fmla="*/ 31 w 36"/>
                <a:gd name="T3" fmla="*/ 193 h 201"/>
                <a:gd name="T4" fmla="*/ 29 w 36"/>
                <a:gd name="T5" fmla="*/ 184 h 201"/>
                <a:gd name="T6" fmla="*/ 23 w 36"/>
                <a:gd name="T7" fmla="*/ 172 h 201"/>
                <a:gd name="T8" fmla="*/ 22 w 36"/>
                <a:gd name="T9" fmla="*/ 156 h 201"/>
                <a:gd name="T10" fmla="*/ 29 w 36"/>
                <a:gd name="T11" fmla="*/ 139 h 201"/>
                <a:gd name="T12" fmla="*/ 34 w 36"/>
                <a:gd name="T13" fmla="*/ 119 h 201"/>
                <a:gd name="T14" fmla="*/ 27 w 36"/>
                <a:gd name="T15" fmla="*/ 100 h 201"/>
                <a:gd name="T16" fmla="*/ 13 w 36"/>
                <a:gd name="T17" fmla="*/ 83 h 201"/>
                <a:gd name="T18" fmla="*/ 8 w 36"/>
                <a:gd name="T19" fmla="*/ 74 h 201"/>
                <a:gd name="T20" fmla="*/ 6 w 36"/>
                <a:gd name="T21" fmla="*/ 64 h 201"/>
                <a:gd name="T22" fmla="*/ 7 w 36"/>
                <a:gd name="T23" fmla="*/ 45 h 201"/>
                <a:gd name="T24" fmla="*/ 10 w 36"/>
                <a:gd name="T25" fmla="*/ 29 h 201"/>
                <a:gd name="T26" fmla="*/ 5 w 36"/>
                <a:gd name="T27" fmla="*/ 7 h 201"/>
                <a:gd name="T28" fmla="*/ 0 w 36"/>
                <a:gd name="T29" fmla="*/ 0 h 201"/>
                <a:gd name="T30" fmla="*/ 2 w 36"/>
                <a:gd name="T31" fmla="*/ 2 h 201"/>
                <a:gd name="T32" fmla="*/ 6 w 36"/>
                <a:gd name="T33" fmla="*/ 7 h 201"/>
                <a:gd name="T34" fmla="*/ 11 w 36"/>
                <a:gd name="T35" fmla="*/ 29 h 201"/>
                <a:gd name="T36" fmla="*/ 9 w 36"/>
                <a:gd name="T37" fmla="*/ 45 h 201"/>
                <a:gd name="T38" fmla="*/ 8 w 36"/>
                <a:gd name="T39" fmla="*/ 63 h 201"/>
                <a:gd name="T40" fmla="*/ 10 w 36"/>
                <a:gd name="T41" fmla="*/ 73 h 201"/>
                <a:gd name="T42" fmla="*/ 15 w 36"/>
                <a:gd name="T43" fmla="*/ 82 h 201"/>
                <a:gd name="T44" fmla="*/ 29 w 36"/>
                <a:gd name="T45" fmla="*/ 99 h 201"/>
                <a:gd name="T46" fmla="*/ 36 w 36"/>
                <a:gd name="T47" fmla="*/ 119 h 201"/>
                <a:gd name="T48" fmla="*/ 31 w 36"/>
                <a:gd name="T49" fmla="*/ 139 h 201"/>
                <a:gd name="T50" fmla="*/ 23 w 36"/>
                <a:gd name="T51" fmla="*/ 156 h 201"/>
                <a:gd name="T52" fmla="*/ 25 w 36"/>
                <a:gd name="T53" fmla="*/ 171 h 201"/>
                <a:gd name="T54" fmla="*/ 30 w 36"/>
                <a:gd name="T55" fmla="*/ 183 h 201"/>
                <a:gd name="T56" fmla="*/ 32 w 36"/>
                <a:gd name="T57" fmla="*/ 193 h 201"/>
                <a:gd name="T58" fmla="*/ 30 w 36"/>
                <a:gd name="T59" fmla="*/ 199 h 201"/>
                <a:gd name="T60" fmla="*/ 29 w 36"/>
                <a:gd name="T61" fmla="*/ 20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6" h="201">
                  <a:moveTo>
                    <a:pt x="29" y="201"/>
                  </a:moveTo>
                  <a:cubicBezTo>
                    <a:pt x="28" y="201"/>
                    <a:pt x="31" y="199"/>
                    <a:pt x="31" y="193"/>
                  </a:cubicBezTo>
                  <a:cubicBezTo>
                    <a:pt x="31" y="190"/>
                    <a:pt x="31" y="187"/>
                    <a:pt x="29" y="184"/>
                  </a:cubicBezTo>
                  <a:cubicBezTo>
                    <a:pt x="28" y="180"/>
                    <a:pt x="25" y="176"/>
                    <a:pt x="23" y="172"/>
                  </a:cubicBezTo>
                  <a:cubicBezTo>
                    <a:pt x="21" y="167"/>
                    <a:pt x="20" y="161"/>
                    <a:pt x="22" y="156"/>
                  </a:cubicBezTo>
                  <a:cubicBezTo>
                    <a:pt x="23" y="150"/>
                    <a:pt x="26" y="144"/>
                    <a:pt x="29" y="139"/>
                  </a:cubicBezTo>
                  <a:cubicBezTo>
                    <a:pt x="32" y="133"/>
                    <a:pt x="34" y="126"/>
                    <a:pt x="34" y="119"/>
                  </a:cubicBezTo>
                  <a:cubicBezTo>
                    <a:pt x="34" y="113"/>
                    <a:pt x="32" y="106"/>
                    <a:pt x="27" y="100"/>
                  </a:cubicBezTo>
                  <a:cubicBezTo>
                    <a:pt x="23" y="94"/>
                    <a:pt x="17" y="89"/>
                    <a:pt x="13" y="83"/>
                  </a:cubicBezTo>
                  <a:cubicBezTo>
                    <a:pt x="11" y="80"/>
                    <a:pt x="9" y="77"/>
                    <a:pt x="8" y="74"/>
                  </a:cubicBezTo>
                  <a:cubicBezTo>
                    <a:pt x="7" y="70"/>
                    <a:pt x="6" y="67"/>
                    <a:pt x="6" y="64"/>
                  </a:cubicBezTo>
                  <a:cubicBezTo>
                    <a:pt x="5" y="57"/>
                    <a:pt x="6" y="51"/>
                    <a:pt x="7" y="45"/>
                  </a:cubicBezTo>
                  <a:cubicBezTo>
                    <a:pt x="8" y="39"/>
                    <a:pt x="9" y="34"/>
                    <a:pt x="10" y="29"/>
                  </a:cubicBezTo>
                  <a:cubicBezTo>
                    <a:pt x="10" y="19"/>
                    <a:pt x="8" y="12"/>
                    <a:pt x="5" y="7"/>
                  </a:cubicBezTo>
                  <a:cubicBezTo>
                    <a:pt x="2" y="2"/>
                    <a:pt x="0" y="1"/>
                    <a:pt x="0" y="0"/>
                  </a:cubicBezTo>
                  <a:cubicBezTo>
                    <a:pt x="0" y="0"/>
                    <a:pt x="1" y="1"/>
                    <a:pt x="2" y="2"/>
                  </a:cubicBezTo>
                  <a:cubicBezTo>
                    <a:pt x="3" y="3"/>
                    <a:pt x="4" y="4"/>
                    <a:pt x="6" y="7"/>
                  </a:cubicBezTo>
                  <a:cubicBezTo>
                    <a:pt x="9" y="11"/>
                    <a:pt x="12" y="19"/>
                    <a:pt x="11" y="29"/>
                  </a:cubicBezTo>
                  <a:cubicBezTo>
                    <a:pt x="11" y="34"/>
                    <a:pt x="10" y="40"/>
                    <a:pt x="9" y="45"/>
                  </a:cubicBezTo>
                  <a:cubicBezTo>
                    <a:pt x="8" y="51"/>
                    <a:pt x="7" y="57"/>
                    <a:pt x="8" y="63"/>
                  </a:cubicBezTo>
                  <a:cubicBezTo>
                    <a:pt x="8" y="67"/>
                    <a:pt x="9" y="70"/>
                    <a:pt x="10" y="73"/>
                  </a:cubicBezTo>
                  <a:cubicBezTo>
                    <a:pt x="11" y="76"/>
                    <a:pt x="13" y="79"/>
                    <a:pt x="15" y="82"/>
                  </a:cubicBezTo>
                  <a:cubicBezTo>
                    <a:pt x="19" y="87"/>
                    <a:pt x="24" y="92"/>
                    <a:pt x="29" y="99"/>
                  </a:cubicBezTo>
                  <a:cubicBezTo>
                    <a:pt x="34" y="105"/>
                    <a:pt x="36" y="112"/>
                    <a:pt x="36" y="119"/>
                  </a:cubicBezTo>
                  <a:cubicBezTo>
                    <a:pt x="36" y="127"/>
                    <a:pt x="34" y="134"/>
                    <a:pt x="31" y="139"/>
                  </a:cubicBezTo>
                  <a:cubicBezTo>
                    <a:pt x="28" y="145"/>
                    <a:pt x="25" y="151"/>
                    <a:pt x="23" y="156"/>
                  </a:cubicBezTo>
                  <a:cubicBezTo>
                    <a:pt x="22" y="162"/>
                    <a:pt x="23" y="167"/>
                    <a:pt x="25" y="171"/>
                  </a:cubicBezTo>
                  <a:cubicBezTo>
                    <a:pt x="27" y="176"/>
                    <a:pt x="29" y="179"/>
                    <a:pt x="30" y="183"/>
                  </a:cubicBezTo>
                  <a:cubicBezTo>
                    <a:pt x="32" y="187"/>
                    <a:pt x="32" y="190"/>
                    <a:pt x="32" y="193"/>
                  </a:cubicBezTo>
                  <a:cubicBezTo>
                    <a:pt x="32" y="196"/>
                    <a:pt x="31" y="198"/>
                    <a:pt x="30" y="199"/>
                  </a:cubicBezTo>
                  <a:cubicBezTo>
                    <a:pt x="29" y="201"/>
                    <a:pt x="29" y="201"/>
                    <a:pt x="29" y="201"/>
                  </a:cubicBezTo>
                  <a:close/>
                </a:path>
              </a:pathLst>
            </a:custGeom>
            <a:solidFill>
              <a:srgbClr val="455A6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59" name="Freeform 141"/>
            <p:cNvSpPr/>
            <p:nvPr/>
          </p:nvSpPr>
          <p:spPr bwMode="auto">
            <a:xfrm>
              <a:off x="4818" y="2595"/>
              <a:ext cx="107" cy="470"/>
            </a:xfrm>
            <a:custGeom>
              <a:avLst/>
              <a:gdLst>
                <a:gd name="T0" fmla="*/ 2 w 45"/>
                <a:gd name="T1" fmla="*/ 198 h 198"/>
                <a:gd name="T2" fmla="*/ 1 w 45"/>
                <a:gd name="T3" fmla="*/ 196 h 198"/>
                <a:gd name="T4" fmla="*/ 1 w 45"/>
                <a:gd name="T5" fmla="*/ 189 h 198"/>
                <a:gd name="T6" fmla="*/ 7 w 45"/>
                <a:gd name="T7" fmla="*/ 181 h 198"/>
                <a:gd name="T8" fmla="*/ 17 w 45"/>
                <a:gd name="T9" fmla="*/ 173 h 198"/>
                <a:gd name="T10" fmla="*/ 24 w 45"/>
                <a:gd name="T11" fmla="*/ 158 h 198"/>
                <a:gd name="T12" fmla="*/ 21 w 45"/>
                <a:gd name="T13" fmla="*/ 141 h 198"/>
                <a:gd name="T14" fmla="*/ 16 w 45"/>
                <a:gd name="T15" fmla="*/ 120 h 198"/>
                <a:gd name="T16" fmla="*/ 24 w 45"/>
                <a:gd name="T17" fmla="*/ 99 h 198"/>
                <a:gd name="T18" fmla="*/ 29 w 45"/>
                <a:gd name="T19" fmla="*/ 79 h 198"/>
                <a:gd name="T20" fmla="*/ 25 w 45"/>
                <a:gd name="T21" fmla="*/ 59 h 198"/>
                <a:gd name="T22" fmla="*/ 24 w 45"/>
                <a:gd name="T23" fmla="*/ 24 h 198"/>
                <a:gd name="T24" fmla="*/ 37 w 45"/>
                <a:gd name="T25" fmla="*/ 4 h 198"/>
                <a:gd name="T26" fmla="*/ 43 w 45"/>
                <a:gd name="T27" fmla="*/ 1 h 198"/>
                <a:gd name="T28" fmla="*/ 45 w 45"/>
                <a:gd name="T29" fmla="*/ 0 h 198"/>
                <a:gd name="T30" fmla="*/ 38 w 45"/>
                <a:gd name="T31" fmla="*/ 5 h 198"/>
                <a:gd name="T32" fmla="*/ 26 w 45"/>
                <a:gd name="T33" fmla="*/ 24 h 198"/>
                <a:gd name="T34" fmla="*/ 27 w 45"/>
                <a:gd name="T35" fmla="*/ 58 h 198"/>
                <a:gd name="T36" fmla="*/ 31 w 45"/>
                <a:gd name="T37" fmla="*/ 79 h 198"/>
                <a:gd name="T38" fmla="*/ 26 w 45"/>
                <a:gd name="T39" fmla="*/ 100 h 198"/>
                <a:gd name="T40" fmla="*/ 18 w 45"/>
                <a:gd name="T41" fmla="*/ 121 h 198"/>
                <a:gd name="T42" fmla="*/ 22 w 45"/>
                <a:gd name="T43" fmla="*/ 140 h 198"/>
                <a:gd name="T44" fmla="*/ 25 w 45"/>
                <a:gd name="T45" fmla="*/ 149 h 198"/>
                <a:gd name="T46" fmla="*/ 25 w 45"/>
                <a:gd name="T47" fmla="*/ 159 h 198"/>
                <a:gd name="T48" fmla="*/ 18 w 45"/>
                <a:gd name="T49" fmla="*/ 174 h 198"/>
                <a:gd name="T50" fmla="*/ 7 w 45"/>
                <a:gd name="T51" fmla="*/ 182 h 198"/>
                <a:gd name="T52" fmla="*/ 1 w 45"/>
                <a:gd name="T53" fmla="*/ 190 h 198"/>
                <a:gd name="T54" fmla="*/ 1 w 45"/>
                <a:gd name="T55" fmla="*/ 196 h 198"/>
                <a:gd name="T56" fmla="*/ 2 w 45"/>
                <a:gd name="T57" fmla="*/ 198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5" h="198">
                  <a:moveTo>
                    <a:pt x="2" y="198"/>
                  </a:moveTo>
                  <a:cubicBezTo>
                    <a:pt x="2" y="198"/>
                    <a:pt x="1" y="197"/>
                    <a:pt x="1" y="196"/>
                  </a:cubicBezTo>
                  <a:cubicBezTo>
                    <a:pt x="0" y="194"/>
                    <a:pt x="0" y="192"/>
                    <a:pt x="1" y="189"/>
                  </a:cubicBezTo>
                  <a:cubicBezTo>
                    <a:pt x="1" y="187"/>
                    <a:pt x="4" y="184"/>
                    <a:pt x="7" y="181"/>
                  </a:cubicBezTo>
                  <a:cubicBezTo>
                    <a:pt x="10" y="178"/>
                    <a:pt x="14" y="176"/>
                    <a:pt x="17" y="173"/>
                  </a:cubicBezTo>
                  <a:cubicBezTo>
                    <a:pt x="20" y="169"/>
                    <a:pt x="23" y="164"/>
                    <a:pt x="24" y="158"/>
                  </a:cubicBezTo>
                  <a:cubicBezTo>
                    <a:pt x="25" y="153"/>
                    <a:pt x="23" y="147"/>
                    <a:pt x="21" y="141"/>
                  </a:cubicBezTo>
                  <a:cubicBezTo>
                    <a:pt x="18" y="135"/>
                    <a:pt x="15" y="128"/>
                    <a:pt x="16" y="120"/>
                  </a:cubicBezTo>
                  <a:cubicBezTo>
                    <a:pt x="17" y="113"/>
                    <a:pt x="21" y="106"/>
                    <a:pt x="24" y="99"/>
                  </a:cubicBezTo>
                  <a:cubicBezTo>
                    <a:pt x="27" y="93"/>
                    <a:pt x="30" y="86"/>
                    <a:pt x="29" y="79"/>
                  </a:cubicBezTo>
                  <a:cubicBezTo>
                    <a:pt x="29" y="72"/>
                    <a:pt x="27" y="65"/>
                    <a:pt x="25" y="59"/>
                  </a:cubicBezTo>
                  <a:cubicBezTo>
                    <a:pt x="21" y="46"/>
                    <a:pt x="21" y="34"/>
                    <a:pt x="24" y="24"/>
                  </a:cubicBezTo>
                  <a:cubicBezTo>
                    <a:pt x="27" y="14"/>
                    <a:pt x="33" y="8"/>
                    <a:pt x="37" y="4"/>
                  </a:cubicBezTo>
                  <a:cubicBezTo>
                    <a:pt x="39" y="3"/>
                    <a:pt x="41" y="2"/>
                    <a:pt x="43" y="1"/>
                  </a:cubicBezTo>
                  <a:cubicBezTo>
                    <a:pt x="44" y="0"/>
                    <a:pt x="45" y="0"/>
                    <a:pt x="45" y="0"/>
                  </a:cubicBezTo>
                  <a:cubicBezTo>
                    <a:pt x="45" y="0"/>
                    <a:pt x="42" y="1"/>
                    <a:pt x="38" y="5"/>
                  </a:cubicBezTo>
                  <a:cubicBezTo>
                    <a:pt x="34" y="8"/>
                    <a:pt x="28" y="15"/>
                    <a:pt x="26" y="24"/>
                  </a:cubicBezTo>
                  <a:cubicBezTo>
                    <a:pt x="23" y="34"/>
                    <a:pt x="23" y="46"/>
                    <a:pt x="27" y="58"/>
                  </a:cubicBezTo>
                  <a:cubicBezTo>
                    <a:pt x="29" y="64"/>
                    <a:pt x="31" y="71"/>
                    <a:pt x="31" y="79"/>
                  </a:cubicBezTo>
                  <a:cubicBezTo>
                    <a:pt x="32" y="86"/>
                    <a:pt x="29" y="93"/>
                    <a:pt x="26" y="100"/>
                  </a:cubicBezTo>
                  <a:cubicBezTo>
                    <a:pt x="23" y="107"/>
                    <a:pt x="19" y="114"/>
                    <a:pt x="18" y="121"/>
                  </a:cubicBezTo>
                  <a:cubicBezTo>
                    <a:pt x="17" y="128"/>
                    <a:pt x="20" y="134"/>
                    <a:pt x="22" y="140"/>
                  </a:cubicBezTo>
                  <a:cubicBezTo>
                    <a:pt x="24" y="143"/>
                    <a:pt x="25" y="146"/>
                    <a:pt x="25" y="149"/>
                  </a:cubicBezTo>
                  <a:cubicBezTo>
                    <a:pt x="26" y="153"/>
                    <a:pt x="26" y="156"/>
                    <a:pt x="25" y="159"/>
                  </a:cubicBezTo>
                  <a:cubicBezTo>
                    <a:pt x="24" y="165"/>
                    <a:pt x="21" y="170"/>
                    <a:pt x="18" y="174"/>
                  </a:cubicBezTo>
                  <a:cubicBezTo>
                    <a:pt x="15" y="177"/>
                    <a:pt x="10" y="180"/>
                    <a:pt x="7" y="182"/>
                  </a:cubicBezTo>
                  <a:cubicBezTo>
                    <a:pt x="4" y="184"/>
                    <a:pt x="2" y="187"/>
                    <a:pt x="1" y="190"/>
                  </a:cubicBezTo>
                  <a:cubicBezTo>
                    <a:pt x="0" y="192"/>
                    <a:pt x="1" y="194"/>
                    <a:pt x="1" y="196"/>
                  </a:cubicBezTo>
                  <a:cubicBezTo>
                    <a:pt x="1" y="197"/>
                    <a:pt x="2" y="198"/>
                    <a:pt x="2" y="198"/>
                  </a:cubicBezTo>
                  <a:close/>
                </a:path>
              </a:pathLst>
            </a:custGeom>
            <a:solidFill>
              <a:srgbClr val="455A6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60" name="Freeform 142"/>
            <p:cNvSpPr/>
            <p:nvPr/>
          </p:nvSpPr>
          <p:spPr bwMode="auto">
            <a:xfrm>
              <a:off x="727" y="3224"/>
              <a:ext cx="216" cy="1678"/>
            </a:xfrm>
            <a:custGeom>
              <a:avLst/>
              <a:gdLst>
                <a:gd name="T0" fmla="*/ 74 w 91"/>
                <a:gd name="T1" fmla="*/ 707 h 707"/>
                <a:gd name="T2" fmla="*/ 74 w 91"/>
                <a:gd name="T3" fmla="*/ 706 h 707"/>
                <a:gd name="T4" fmla="*/ 77 w 91"/>
                <a:gd name="T5" fmla="*/ 700 h 707"/>
                <a:gd name="T6" fmla="*/ 84 w 91"/>
                <a:gd name="T7" fmla="*/ 680 h 707"/>
                <a:gd name="T8" fmla="*/ 83 w 91"/>
                <a:gd name="T9" fmla="*/ 602 h 707"/>
                <a:gd name="T10" fmla="*/ 69 w 91"/>
                <a:gd name="T11" fmla="*/ 550 h 707"/>
                <a:gd name="T12" fmla="*/ 49 w 91"/>
                <a:gd name="T13" fmla="*/ 490 h 707"/>
                <a:gd name="T14" fmla="*/ 40 w 91"/>
                <a:gd name="T15" fmla="*/ 421 h 707"/>
                <a:gd name="T16" fmla="*/ 56 w 91"/>
                <a:gd name="T17" fmla="*/ 348 h 707"/>
                <a:gd name="T18" fmla="*/ 75 w 91"/>
                <a:gd name="T19" fmla="*/ 277 h 707"/>
                <a:gd name="T20" fmla="*/ 61 w 91"/>
                <a:gd name="T21" fmla="*/ 211 h 707"/>
                <a:gd name="T22" fmla="*/ 28 w 91"/>
                <a:gd name="T23" fmla="*/ 158 h 707"/>
                <a:gd name="T24" fmla="*/ 8 w 91"/>
                <a:gd name="T25" fmla="*/ 107 h 707"/>
                <a:gd name="T26" fmla="*/ 6 w 91"/>
                <a:gd name="T27" fmla="*/ 28 h 707"/>
                <a:gd name="T28" fmla="*/ 15 w 91"/>
                <a:gd name="T29" fmla="*/ 0 h 707"/>
                <a:gd name="T30" fmla="*/ 14 w 91"/>
                <a:gd name="T31" fmla="*/ 2 h 707"/>
                <a:gd name="T32" fmla="*/ 13 w 91"/>
                <a:gd name="T33" fmla="*/ 7 h 707"/>
                <a:gd name="T34" fmla="*/ 7 w 91"/>
                <a:gd name="T35" fmla="*/ 28 h 707"/>
                <a:gd name="T36" fmla="*/ 9 w 91"/>
                <a:gd name="T37" fmla="*/ 106 h 707"/>
                <a:gd name="T38" fmla="*/ 30 w 91"/>
                <a:gd name="T39" fmla="*/ 157 h 707"/>
                <a:gd name="T40" fmla="*/ 63 w 91"/>
                <a:gd name="T41" fmla="*/ 210 h 707"/>
                <a:gd name="T42" fmla="*/ 77 w 91"/>
                <a:gd name="T43" fmla="*/ 277 h 707"/>
                <a:gd name="T44" fmla="*/ 58 w 91"/>
                <a:gd name="T45" fmla="*/ 349 h 707"/>
                <a:gd name="T46" fmla="*/ 42 w 91"/>
                <a:gd name="T47" fmla="*/ 421 h 707"/>
                <a:gd name="T48" fmla="*/ 52 w 91"/>
                <a:gd name="T49" fmla="*/ 489 h 707"/>
                <a:gd name="T50" fmla="*/ 71 w 91"/>
                <a:gd name="T51" fmla="*/ 549 h 707"/>
                <a:gd name="T52" fmla="*/ 85 w 91"/>
                <a:gd name="T53" fmla="*/ 602 h 707"/>
                <a:gd name="T54" fmla="*/ 85 w 91"/>
                <a:gd name="T55" fmla="*/ 680 h 707"/>
                <a:gd name="T56" fmla="*/ 77 w 91"/>
                <a:gd name="T57" fmla="*/ 701 h 707"/>
                <a:gd name="T58" fmla="*/ 75 w 91"/>
                <a:gd name="T59" fmla="*/ 706 h 707"/>
                <a:gd name="T60" fmla="*/ 74 w 91"/>
                <a:gd name="T61" fmla="*/ 707 h 7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1" h="707">
                  <a:moveTo>
                    <a:pt x="74" y="707"/>
                  </a:moveTo>
                  <a:cubicBezTo>
                    <a:pt x="74" y="707"/>
                    <a:pt x="74" y="707"/>
                    <a:pt x="74" y="706"/>
                  </a:cubicBezTo>
                  <a:cubicBezTo>
                    <a:pt x="75" y="704"/>
                    <a:pt x="76" y="703"/>
                    <a:pt x="77" y="700"/>
                  </a:cubicBezTo>
                  <a:cubicBezTo>
                    <a:pt x="79" y="696"/>
                    <a:pt x="81" y="689"/>
                    <a:pt x="84" y="680"/>
                  </a:cubicBezTo>
                  <a:cubicBezTo>
                    <a:pt x="88" y="662"/>
                    <a:pt x="90" y="635"/>
                    <a:pt x="83" y="602"/>
                  </a:cubicBezTo>
                  <a:cubicBezTo>
                    <a:pt x="80" y="586"/>
                    <a:pt x="75" y="568"/>
                    <a:pt x="69" y="550"/>
                  </a:cubicBezTo>
                  <a:cubicBezTo>
                    <a:pt x="62" y="531"/>
                    <a:pt x="55" y="511"/>
                    <a:pt x="49" y="490"/>
                  </a:cubicBezTo>
                  <a:cubicBezTo>
                    <a:pt x="44" y="468"/>
                    <a:pt x="39" y="445"/>
                    <a:pt x="40" y="421"/>
                  </a:cubicBezTo>
                  <a:cubicBezTo>
                    <a:pt x="41" y="397"/>
                    <a:pt x="48" y="373"/>
                    <a:pt x="56" y="348"/>
                  </a:cubicBezTo>
                  <a:cubicBezTo>
                    <a:pt x="64" y="324"/>
                    <a:pt x="72" y="301"/>
                    <a:pt x="75" y="277"/>
                  </a:cubicBezTo>
                  <a:cubicBezTo>
                    <a:pt x="77" y="253"/>
                    <a:pt x="72" y="230"/>
                    <a:pt x="61" y="211"/>
                  </a:cubicBezTo>
                  <a:cubicBezTo>
                    <a:pt x="51" y="191"/>
                    <a:pt x="38" y="175"/>
                    <a:pt x="28" y="158"/>
                  </a:cubicBezTo>
                  <a:cubicBezTo>
                    <a:pt x="18" y="141"/>
                    <a:pt x="12" y="123"/>
                    <a:pt x="8" y="107"/>
                  </a:cubicBezTo>
                  <a:cubicBezTo>
                    <a:pt x="0" y="74"/>
                    <a:pt x="3" y="46"/>
                    <a:pt x="6" y="28"/>
                  </a:cubicBezTo>
                  <a:cubicBezTo>
                    <a:pt x="10" y="10"/>
                    <a:pt x="15" y="0"/>
                    <a:pt x="15" y="0"/>
                  </a:cubicBezTo>
                  <a:cubicBezTo>
                    <a:pt x="15" y="0"/>
                    <a:pt x="15" y="1"/>
                    <a:pt x="14" y="2"/>
                  </a:cubicBezTo>
                  <a:cubicBezTo>
                    <a:pt x="14" y="3"/>
                    <a:pt x="13" y="5"/>
                    <a:pt x="13" y="7"/>
                  </a:cubicBezTo>
                  <a:cubicBezTo>
                    <a:pt x="11" y="12"/>
                    <a:pt x="9" y="19"/>
                    <a:pt x="7" y="28"/>
                  </a:cubicBezTo>
                  <a:cubicBezTo>
                    <a:pt x="4" y="46"/>
                    <a:pt x="2" y="74"/>
                    <a:pt x="9" y="106"/>
                  </a:cubicBezTo>
                  <a:cubicBezTo>
                    <a:pt x="13" y="123"/>
                    <a:pt x="20" y="140"/>
                    <a:pt x="30" y="157"/>
                  </a:cubicBezTo>
                  <a:cubicBezTo>
                    <a:pt x="40" y="174"/>
                    <a:pt x="53" y="190"/>
                    <a:pt x="63" y="210"/>
                  </a:cubicBezTo>
                  <a:cubicBezTo>
                    <a:pt x="74" y="229"/>
                    <a:pt x="80" y="253"/>
                    <a:pt x="77" y="277"/>
                  </a:cubicBezTo>
                  <a:cubicBezTo>
                    <a:pt x="75" y="301"/>
                    <a:pt x="66" y="325"/>
                    <a:pt x="58" y="349"/>
                  </a:cubicBezTo>
                  <a:cubicBezTo>
                    <a:pt x="50" y="373"/>
                    <a:pt x="43" y="397"/>
                    <a:pt x="42" y="421"/>
                  </a:cubicBezTo>
                  <a:cubicBezTo>
                    <a:pt x="42" y="445"/>
                    <a:pt x="46" y="468"/>
                    <a:pt x="52" y="489"/>
                  </a:cubicBezTo>
                  <a:cubicBezTo>
                    <a:pt x="57" y="510"/>
                    <a:pt x="64" y="530"/>
                    <a:pt x="71" y="549"/>
                  </a:cubicBezTo>
                  <a:cubicBezTo>
                    <a:pt x="77" y="568"/>
                    <a:pt x="82" y="585"/>
                    <a:pt x="85" y="602"/>
                  </a:cubicBezTo>
                  <a:cubicBezTo>
                    <a:pt x="91" y="635"/>
                    <a:pt x="90" y="662"/>
                    <a:pt x="85" y="680"/>
                  </a:cubicBezTo>
                  <a:cubicBezTo>
                    <a:pt x="82" y="690"/>
                    <a:pt x="79" y="696"/>
                    <a:pt x="77" y="701"/>
                  </a:cubicBezTo>
                  <a:cubicBezTo>
                    <a:pt x="76" y="703"/>
                    <a:pt x="75" y="704"/>
                    <a:pt x="75" y="706"/>
                  </a:cubicBezTo>
                  <a:cubicBezTo>
                    <a:pt x="74" y="707"/>
                    <a:pt x="74" y="707"/>
                    <a:pt x="74" y="707"/>
                  </a:cubicBezTo>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61" name="Freeform 143"/>
            <p:cNvSpPr/>
            <p:nvPr/>
          </p:nvSpPr>
          <p:spPr bwMode="auto">
            <a:xfrm>
              <a:off x="777" y="3395"/>
              <a:ext cx="104" cy="244"/>
            </a:xfrm>
            <a:custGeom>
              <a:avLst/>
              <a:gdLst>
                <a:gd name="T0" fmla="*/ 20 w 44"/>
                <a:gd name="T1" fmla="*/ 103 h 103"/>
                <a:gd name="T2" fmla="*/ 36 w 44"/>
                <a:gd name="T3" fmla="*/ 1 h 103"/>
                <a:gd name="T4" fmla="*/ 40 w 44"/>
                <a:gd name="T5" fmla="*/ 2 h 103"/>
                <a:gd name="T6" fmla="*/ 20 w 44"/>
                <a:gd name="T7" fmla="*/ 103 h 103"/>
              </a:gdLst>
              <a:ahLst/>
              <a:cxnLst>
                <a:cxn ang="0">
                  <a:pos x="T0" y="T1"/>
                </a:cxn>
                <a:cxn ang="0">
                  <a:pos x="T2" y="T3"/>
                </a:cxn>
                <a:cxn ang="0">
                  <a:pos x="T4" y="T5"/>
                </a:cxn>
                <a:cxn ang="0">
                  <a:pos x="T6" y="T7"/>
                </a:cxn>
              </a:cxnLst>
              <a:rect l="0" t="0" r="r" b="b"/>
              <a:pathLst>
                <a:path w="44" h="103">
                  <a:moveTo>
                    <a:pt x="20" y="103"/>
                  </a:moveTo>
                  <a:cubicBezTo>
                    <a:pt x="20" y="103"/>
                    <a:pt x="0" y="39"/>
                    <a:pt x="36" y="1"/>
                  </a:cubicBezTo>
                  <a:cubicBezTo>
                    <a:pt x="37" y="0"/>
                    <a:pt x="40" y="0"/>
                    <a:pt x="40" y="2"/>
                  </a:cubicBezTo>
                  <a:cubicBezTo>
                    <a:pt x="42" y="13"/>
                    <a:pt x="44" y="45"/>
                    <a:pt x="20" y="103"/>
                  </a:cubicBezTo>
                  <a:close/>
                </a:path>
              </a:pathLst>
            </a:custGeom>
            <a:solidFill>
              <a:srgbClr val="E8505B"/>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62" name="Freeform 144"/>
            <p:cNvSpPr/>
            <p:nvPr/>
          </p:nvSpPr>
          <p:spPr bwMode="auto">
            <a:xfrm>
              <a:off x="822" y="3447"/>
              <a:ext cx="33" cy="190"/>
            </a:xfrm>
            <a:custGeom>
              <a:avLst/>
              <a:gdLst>
                <a:gd name="T0" fmla="*/ 13 w 14"/>
                <a:gd name="T1" fmla="*/ 0 h 80"/>
                <a:gd name="T2" fmla="*/ 12 w 14"/>
                <a:gd name="T3" fmla="*/ 12 h 80"/>
                <a:gd name="T4" fmla="*/ 7 w 14"/>
                <a:gd name="T5" fmla="*/ 40 h 80"/>
                <a:gd name="T6" fmla="*/ 3 w 14"/>
                <a:gd name="T7" fmla="*/ 69 h 80"/>
                <a:gd name="T8" fmla="*/ 1 w 14"/>
                <a:gd name="T9" fmla="*/ 80 h 80"/>
                <a:gd name="T10" fmla="*/ 1 w 14"/>
                <a:gd name="T11" fmla="*/ 68 h 80"/>
                <a:gd name="T12" fmla="*/ 5 w 14"/>
                <a:gd name="T13" fmla="*/ 40 h 80"/>
                <a:gd name="T14" fmla="*/ 10 w 14"/>
                <a:gd name="T15" fmla="*/ 12 h 80"/>
                <a:gd name="T16" fmla="*/ 13 w 14"/>
                <a:gd name="T17"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80">
                  <a:moveTo>
                    <a:pt x="13" y="0"/>
                  </a:moveTo>
                  <a:cubicBezTo>
                    <a:pt x="14" y="0"/>
                    <a:pt x="13" y="5"/>
                    <a:pt x="12" y="12"/>
                  </a:cubicBezTo>
                  <a:cubicBezTo>
                    <a:pt x="11" y="20"/>
                    <a:pt x="9" y="30"/>
                    <a:pt x="7" y="40"/>
                  </a:cubicBezTo>
                  <a:cubicBezTo>
                    <a:pt x="6" y="51"/>
                    <a:pt x="4" y="61"/>
                    <a:pt x="3" y="69"/>
                  </a:cubicBezTo>
                  <a:cubicBezTo>
                    <a:pt x="2" y="76"/>
                    <a:pt x="1" y="80"/>
                    <a:pt x="1" y="80"/>
                  </a:cubicBezTo>
                  <a:cubicBezTo>
                    <a:pt x="0" y="80"/>
                    <a:pt x="0" y="76"/>
                    <a:pt x="1" y="68"/>
                  </a:cubicBezTo>
                  <a:cubicBezTo>
                    <a:pt x="2" y="61"/>
                    <a:pt x="3" y="51"/>
                    <a:pt x="5" y="40"/>
                  </a:cubicBezTo>
                  <a:cubicBezTo>
                    <a:pt x="7" y="29"/>
                    <a:pt x="9" y="19"/>
                    <a:pt x="10" y="12"/>
                  </a:cubicBezTo>
                  <a:cubicBezTo>
                    <a:pt x="12" y="5"/>
                    <a:pt x="13" y="0"/>
                    <a:pt x="13" y="0"/>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63" name="Freeform 145"/>
            <p:cNvSpPr/>
            <p:nvPr/>
          </p:nvSpPr>
          <p:spPr bwMode="auto">
            <a:xfrm>
              <a:off x="881" y="3801"/>
              <a:ext cx="154" cy="197"/>
            </a:xfrm>
            <a:custGeom>
              <a:avLst/>
              <a:gdLst>
                <a:gd name="T0" fmla="*/ 0 w 65"/>
                <a:gd name="T1" fmla="*/ 83 h 83"/>
                <a:gd name="T2" fmla="*/ 61 w 65"/>
                <a:gd name="T3" fmla="*/ 0 h 83"/>
                <a:gd name="T4" fmla="*/ 64 w 65"/>
                <a:gd name="T5" fmla="*/ 3 h 83"/>
                <a:gd name="T6" fmla="*/ 0 w 65"/>
                <a:gd name="T7" fmla="*/ 83 h 83"/>
              </a:gdLst>
              <a:ahLst/>
              <a:cxnLst>
                <a:cxn ang="0">
                  <a:pos x="T0" y="T1"/>
                </a:cxn>
                <a:cxn ang="0">
                  <a:pos x="T2" y="T3"/>
                </a:cxn>
                <a:cxn ang="0">
                  <a:pos x="T4" y="T5"/>
                </a:cxn>
                <a:cxn ang="0">
                  <a:pos x="T6" y="T7"/>
                </a:cxn>
              </a:cxnLst>
              <a:rect l="0" t="0" r="r" b="b"/>
              <a:pathLst>
                <a:path w="65" h="83">
                  <a:moveTo>
                    <a:pt x="0" y="83"/>
                  </a:moveTo>
                  <a:cubicBezTo>
                    <a:pt x="0" y="83"/>
                    <a:pt x="12" y="17"/>
                    <a:pt x="61" y="0"/>
                  </a:cubicBezTo>
                  <a:cubicBezTo>
                    <a:pt x="63" y="0"/>
                    <a:pt x="65" y="1"/>
                    <a:pt x="64" y="3"/>
                  </a:cubicBezTo>
                  <a:cubicBezTo>
                    <a:pt x="61" y="13"/>
                    <a:pt x="48" y="43"/>
                    <a:pt x="0" y="83"/>
                  </a:cubicBezTo>
                  <a:close/>
                </a:path>
              </a:pathLst>
            </a:custGeom>
            <a:solidFill>
              <a:srgbClr val="E8505B"/>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64" name="Freeform 146"/>
            <p:cNvSpPr/>
            <p:nvPr/>
          </p:nvSpPr>
          <p:spPr bwMode="auto">
            <a:xfrm>
              <a:off x="879" y="3841"/>
              <a:ext cx="116" cy="154"/>
            </a:xfrm>
            <a:custGeom>
              <a:avLst/>
              <a:gdLst>
                <a:gd name="T0" fmla="*/ 49 w 49"/>
                <a:gd name="T1" fmla="*/ 0 h 65"/>
                <a:gd name="T2" fmla="*/ 42 w 49"/>
                <a:gd name="T3" fmla="*/ 10 h 65"/>
                <a:gd name="T4" fmla="*/ 25 w 49"/>
                <a:gd name="T5" fmla="*/ 33 h 65"/>
                <a:gd name="T6" fmla="*/ 8 w 49"/>
                <a:gd name="T7" fmla="*/ 56 h 65"/>
                <a:gd name="T8" fmla="*/ 0 w 49"/>
                <a:gd name="T9" fmla="*/ 65 h 65"/>
                <a:gd name="T10" fmla="*/ 6 w 49"/>
                <a:gd name="T11" fmla="*/ 55 h 65"/>
                <a:gd name="T12" fmla="*/ 23 w 49"/>
                <a:gd name="T13" fmla="*/ 31 h 65"/>
                <a:gd name="T14" fmla="*/ 41 w 49"/>
                <a:gd name="T15" fmla="*/ 9 h 65"/>
                <a:gd name="T16" fmla="*/ 49 w 49"/>
                <a:gd name="T17"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65">
                  <a:moveTo>
                    <a:pt x="49" y="0"/>
                  </a:moveTo>
                  <a:cubicBezTo>
                    <a:pt x="49" y="1"/>
                    <a:pt x="47" y="4"/>
                    <a:pt x="42" y="10"/>
                  </a:cubicBezTo>
                  <a:cubicBezTo>
                    <a:pt x="37" y="17"/>
                    <a:pt x="31" y="24"/>
                    <a:pt x="25" y="33"/>
                  </a:cubicBezTo>
                  <a:cubicBezTo>
                    <a:pt x="19" y="42"/>
                    <a:pt x="13" y="49"/>
                    <a:pt x="8" y="56"/>
                  </a:cubicBezTo>
                  <a:cubicBezTo>
                    <a:pt x="3" y="62"/>
                    <a:pt x="1" y="65"/>
                    <a:pt x="0" y="65"/>
                  </a:cubicBezTo>
                  <a:cubicBezTo>
                    <a:pt x="0" y="65"/>
                    <a:pt x="2" y="61"/>
                    <a:pt x="6" y="55"/>
                  </a:cubicBezTo>
                  <a:cubicBezTo>
                    <a:pt x="10" y="49"/>
                    <a:pt x="16" y="40"/>
                    <a:pt x="23" y="31"/>
                  </a:cubicBezTo>
                  <a:cubicBezTo>
                    <a:pt x="30" y="23"/>
                    <a:pt x="36" y="15"/>
                    <a:pt x="41" y="9"/>
                  </a:cubicBezTo>
                  <a:cubicBezTo>
                    <a:pt x="46" y="3"/>
                    <a:pt x="49" y="0"/>
                    <a:pt x="49" y="0"/>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65" name="Freeform 147"/>
            <p:cNvSpPr/>
            <p:nvPr/>
          </p:nvSpPr>
          <p:spPr bwMode="auto">
            <a:xfrm>
              <a:off x="831" y="4157"/>
              <a:ext cx="110" cy="232"/>
            </a:xfrm>
            <a:custGeom>
              <a:avLst/>
              <a:gdLst>
                <a:gd name="T0" fmla="*/ 7 w 46"/>
                <a:gd name="T1" fmla="*/ 98 h 98"/>
                <a:gd name="T2" fmla="*/ 42 w 46"/>
                <a:gd name="T3" fmla="*/ 1 h 98"/>
                <a:gd name="T4" fmla="*/ 46 w 46"/>
                <a:gd name="T5" fmla="*/ 3 h 98"/>
                <a:gd name="T6" fmla="*/ 7 w 46"/>
                <a:gd name="T7" fmla="*/ 98 h 98"/>
              </a:gdLst>
              <a:ahLst/>
              <a:cxnLst>
                <a:cxn ang="0">
                  <a:pos x="T0" y="T1"/>
                </a:cxn>
                <a:cxn ang="0">
                  <a:pos x="T2" y="T3"/>
                </a:cxn>
                <a:cxn ang="0">
                  <a:pos x="T4" y="T5"/>
                </a:cxn>
                <a:cxn ang="0">
                  <a:pos x="T6" y="T7"/>
                </a:cxn>
              </a:cxnLst>
              <a:rect l="0" t="0" r="r" b="b"/>
              <a:pathLst>
                <a:path w="46" h="98">
                  <a:moveTo>
                    <a:pt x="7" y="98"/>
                  </a:moveTo>
                  <a:cubicBezTo>
                    <a:pt x="7" y="98"/>
                    <a:pt x="0" y="31"/>
                    <a:pt x="42" y="1"/>
                  </a:cubicBezTo>
                  <a:cubicBezTo>
                    <a:pt x="44" y="0"/>
                    <a:pt x="46" y="1"/>
                    <a:pt x="46" y="3"/>
                  </a:cubicBezTo>
                  <a:cubicBezTo>
                    <a:pt x="46" y="14"/>
                    <a:pt x="42" y="46"/>
                    <a:pt x="7" y="98"/>
                  </a:cubicBezTo>
                  <a:close/>
                </a:path>
              </a:pathLst>
            </a:custGeom>
            <a:solidFill>
              <a:srgbClr val="E8505B"/>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66" name="Freeform 148"/>
            <p:cNvSpPr/>
            <p:nvPr/>
          </p:nvSpPr>
          <p:spPr bwMode="auto">
            <a:xfrm>
              <a:off x="848" y="4209"/>
              <a:ext cx="66" cy="180"/>
            </a:xfrm>
            <a:custGeom>
              <a:avLst/>
              <a:gdLst>
                <a:gd name="T0" fmla="*/ 28 w 28"/>
                <a:gd name="T1" fmla="*/ 0 h 76"/>
                <a:gd name="T2" fmla="*/ 24 w 28"/>
                <a:gd name="T3" fmla="*/ 11 h 76"/>
                <a:gd name="T4" fmla="*/ 14 w 28"/>
                <a:gd name="T5" fmla="*/ 38 h 76"/>
                <a:gd name="T6" fmla="*/ 4 w 28"/>
                <a:gd name="T7" fmla="*/ 65 h 76"/>
                <a:gd name="T8" fmla="*/ 0 w 28"/>
                <a:gd name="T9" fmla="*/ 76 h 76"/>
                <a:gd name="T10" fmla="*/ 3 w 28"/>
                <a:gd name="T11" fmla="*/ 64 h 76"/>
                <a:gd name="T12" fmla="*/ 12 w 28"/>
                <a:gd name="T13" fmla="*/ 37 h 76"/>
                <a:gd name="T14" fmla="*/ 22 w 28"/>
                <a:gd name="T15" fmla="*/ 10 h 76"/>
                <a:gd name="T16" fmla="*/ 28 w 28"/>
                <a:gd name="T1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76">
                  <a:moveTo>
                    <a:pt x="28" y="0"/>
                  </a:moveTo>
                  <a:cubicBezTo>
                    <a:pt x="28" y="0"/>
                    <a:pt x="26" y="4"/>
                    <a:pt x="24" y="11"/>
                  </a:cubicBezTo>
                  <a:cubicBezTo>
                    <a:pt x="21" y="19"/>
                    <a:pt x="18" y="28"/>
                    <a:pt x="14" y="38"/>
                  </a:cubicBezTo>
                  <a:cubicBezTo>
                    <a:pt x="10" y="48"/>
                    <a:pt x="7" y="57"/>
                    <a:pt x="4" y="65"/>
                  </a:cubicBezTo>
                  <a:cubicBezTo>
                    <a:pt x="2" y="72"/>
                    <a:pt x="0" y="76"/>
                    <a:pt x="0" y="76"/>
                  </a:cubicBezTo>
                  <a:cubicBezTo>
                    <a:pt x="0" y="76"/>
                    <a:pt x="1" y="71"/>
                    <a:pt x="3" y="64"/>
                  </a:cubicBezTo>
                  <a:cubicBezTo>
                    <a:pt x="5" y="57"/>
                    <a:pt x="8" y="48"/>
                    <a:pt x="12" y="37"/>
                  </a:cubicBezTo>
                  <a:cubicBezTo>
                    <a:pt x="16" y="27"/>
                    <a:pt x="19" y="17"/>
                    <a:pt x="22" y="10"/>
                  </a:cubicBezTo>
                  <a:cubicBezTo>
                    <a:pt x="25" y="4"/>
                    <a:pt x="27" y="0"/>
                    <a:pt x="28" y="0"/>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67" name="Freeform 149"/>
            <p:cNvSpPr/>
            <p:nvPr/>
          </p:nvSpPr>
          <p:spPr bwMode="auto">
            <a:xfrm>
              <a:off x="926" y="4556"/>
              <a:ext cx="112" cy="230"/>
            </a:xfrm>
            <a:custGeom>
              <a:avLst/>
              <a:gdLst>
                <a:gd name="T0" fmla="*/ 5 w 47"/>
                <a:gd name="T1" fmla="*/ 97 h 97"/>
                <a:gd name="T2" fmla="*/ 43 w 47"/>
                <a:gd name="T3" fmla="*/ 1 h 97"/>
                <a:gd name="T4" fmla="*/ 46 w 47"/>
                <a:gd name="T5" fmla="*/ 3 h 97"/>
                <a:gd name="T6" fmla="*/ 5 w 47"/>
                <a:gd name="T7" fmla="*/ 97 h 97"/>
              </a:gdLst>
              <a:ahLst/>
              <a:cxnLst>
                <a:cxn ang="0">
                  <a:pos x="T0" y="T1"/>
                </a:cxn>
                <a:cxn ang="0">
                  <a:pos x="T2" y="T3"/>
                </a:cxn>
                <a:cxn ang="0">
                  <a:pos x="T4" y="T5"/>
                </a:cxn>
                <a:cxn ang="0">
                  <a:pos x="T6" y="T7"/>
                </a:cxn>
              </a:cxnLst>
              <a:rect l="0" t="0" r="r" b="b"/>
              <a:pathLst>
                <a:path w="47" h="97">
                  <a:moveTo>
                    <a:pt x="5" y="97"/>
                  </a:moveTo>
                  <a:cubicBezTo>
                    <a:pt x="5" y="97"/>
                    <a:pt x="0" y="30"/>
                    <a:pt x="43" y="1"/>
                  </a:cubicBezTo>
                  <a:cubicBezTo>
                    <a:pt x="45" y="0"/>
                    <a:pt x="47" y="1"/>
                    <a:pt x="46" y="3"/>
                  </a:cubicBezTo>
                  <a:cubicBezTo>
                    <a:pt x="46" y="14"/>
                    <a:pt x="41" y="46"/>
                    <a:pt x="5" y="97"/>
                  </a:cubicBezTo>
                </a:path>
              </a:pathLst>
            </a:custGeom>
            <a:solidFill>
              <a:srgbClr val="E8505B"/>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68" name="Freeform 150"/>
            <p:cNvSpPr/>
            <p:nvPr/>
          </p:nvSpPr>
          <p:spPr bwMode="auto">
            <a:xfrm>
              <a:off x="936" y="4605"/>
              <a:ext cx="73" cy="178"/>
            </a:xfrm>
            <a:custGeom>
              <a:avLst/>
              <a:gdLst>
                <a:gd name="T0" fmla="*/ 30 w 31"/>
                <a:gd name="T1" fmla="*/ 0 h 75"/>
                <a:gd name="T2" fmla="*/ 26 w 31"/>
                <a:gd name="T3" fmla="*/ 11 h 75"/>
                <a:gd name="T4" fmla="*/ 16 w 31"/>
                <a:gd name="T5" fmla="*/ 38 h 75"/>
                <a:gd name="T6" fmla="*/ 5 w 31"/>
                <a:gd name="T7" fmla="*/ 64 h 75"/>
                <a:gd name="T8" fmla="*/ 0 w 31"/>
                <a:gd name="T9" fmla="*/ 75 h 75"/>
                <a:gd name="T10" fmla="*/ 3 w 31"/>
                <a:gd name="T11" fmla="*/ 64 h 75"/>
                <a:gd name="T12" fmla="*/ 13 w 31"/>
                <a:gd name="T13" fmla="*/ 37 h 75"/>
                <a:gd name="T14" fmla="*/ 25 w 31"/>
                <a:gd name="T15" fmla="*/ 11 h 75"/>
                <a:gd name="T16" fmla="*/ 30 w 31"/>
                <a:gd name="T17"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75">
                  <a:moveTo>
                    <a:pt x="30" y="0"/>
                  </a:moveTo>
                  <a:cubicBezTo>
                    <a:pt x="31" y="0"/>
                    <a:pt x="29" y="5"/>
                    <a:pt x="26" y="11"/>
                  </a:cubicBezTo>
                  <a:cubicBezTo>
                    <a:pt x="23" y="19"/>
                    <a:pt x="20" y="28"/>
                    <a:pt x="16" y="38"/>
                  </a:cubicBezTo>
                  <a:cubicBezTo>
                    <a:pt x="12" y="48"/>
                    <a:pt x="8" y="57"/>
                    <a:pt x="5" y="64"/>
                  </a:cubicBezTo>
                  <a:cubicBezTo>
                    <a:pt x="2" y="71"/>
                    <a:pt x="1" y="75"/>
                    <a:pt x="0" y="75"/>
                  </a:cubicBezTo>
                  <a:cubicBezTo>
                    <a:pt x="0" y="75"/>
                    <a:pt x="1" y="71"/>
                    <a:pt x="3" y="64"/>
                  </a:cubicBezTo>
                  <a:cubicBezTo>
                    <a:pt x="5" y="57"/>
                    <a:pt x="9" y="47"/>
                    <a:pt x="13" y="37"/>
                  </a:cubicBezTo>
                  <a:cubicBezTo>
                    <a:pt x="18" y="27"/>
                    <a:pt x="22" y="17"/>
                    <a:pt x="25" y="11"/>
                  </a:cubicBezTo>
                  <a:cubicBezTo>
                    <a:pt x="28" y="4"/>
                    <a:pt x="30" y="0"/>
                    <a:pt x="30" y="0"/>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69" name="Freeform 151"/>
            <p:cNvSpPr/>
            <p:nvPr/>
          </p:nvSpPr>
          <p:spPr bwMode="auto">
            <a:xfrm>
              <a:off x="613" y="3300"/>
              <a:ext cx="142" cy="204"/>
            </a:xfrm>
            <a:custGeom>
              <a:avLst/>
              <a:gdLst>
                <a:gd name="T0" fmla="*/ 60 w 60"/>
                <a:gd name="T1" fmla="*/ 86 h 86"/>
                <a:gd name="T2" fmla="*/ 0 w 60"/>
                <a:gd name="T3" fmla="*/ 3 h 86"/>
                <a:gd name="T4" fmla="*/ 3 w 60"/>
                <a:gd name="T5" fmla="*/ 1 h 86"/>
                <a:gd name="T6" fmla="*/ 60 w 60"/>
                <a:gd name="T7" fmla="*/ 86 h 86"/>
              </a:gdLst>
              <a:ahLst/>
              <a:cxnLst>
                <a:cxn ang="0">
                  <a:pos x="T0" y="T1"/>
                </a:cxn>
                <a:cxn ang="0">
                  <a:pos x="T2" y="T3"/>
                </a:cxn>
                <a:cxn ang="0">
                  <a:pos x="T4" y="T5"/>
                </a:cxn>
                <a:cxn ang="0">
                  <a:pos x="T6" y="T7"/>
                </a:cxn>
              </a:cxnLst>
              <a:rect l="0" t="0" r="r" b="b"/>
              <a:pathLst>
                <a:path w="60" h="86">
                  <a:moveTo>
                    <a:pt x="60" y="86"/>
                  </a:moveTo>
                  <a:cubicBezTo>
                    <a:pt x="60" y="86"/>
                    <a:pt x="1" y="55"/>
                    <a:pt x="0" y="3"/>
                  </a:cubicBezTo>
                  <a:cubicBezTo>
                    <a:pt x="0" y="1"/>
                    <a:pt x="2" y="0"/>
                    <a:pt x="3" y="1"/>
                  </a:cubicBezTo>
                  <a:cubicBezTo>
                    <a:pt x="12" y="8"/>
                    <a:pt x="37" y="29"/>
                    <a:pt x="60" y="86"/>
                  </a:cubicBezTo>
                  <a:close/>
                </a:path>
              </a:pathLst>
            </a:custGeom>
            <a:solidFill>
              <a:srgbClr val="E8505B"/>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70" name="Freeform 152"/>
            <p:cNvSpPr/>
            <p:nvPr/>
          </p:nvSpPr>
          <p:spPr bwMode="auto">
            <a:xfrm>
              <a:off x="642" y="3350"/>
              <a:ext cx="113" cy="156"/>
            </a:xfrm>
            <a:custGeom>
              <a:avLst/>
              <a:gdLst>
                <a:gd name="T0" fmla="*/ 0 w 48"/>
                <a:gd name="T1" fmla="*/ 0 h 66"/>
                <a:gd name="T2" fmla="*/ 8 w 48"/>
                <a:gd name="T3" fmla="*/ 9 h 66"/>
                <a:gd name="T4" fmla="*/ 24 w 48"/>
                <a:gd name="T5" fmla="*/ 33 h 66"/>
                <a:gd name="T6" fmla="*/ 41 w 48"/>
                <a:gd name="T7" fmla="*/ 56 h 66"/>
                <a:gd name="T8" fmla="*/ 48 w 48"/>
                <a:gd name="T9" fmla="*/ 66 h 66"/>
                <a:gd name="T10" fmla="*/ 40 w 48"/>
                <a:gd name="T11" fmla="*/ 57 h 66"/>
                <a:gd name="T12" fmla="*/ 22 w 48"/>
                <a:gd name="T13" fmla="*/ 34 h 66"/>
                <a:gd name="T14" fmla="*/ 6 w 48"/>
                <a:gd name="T15" fmla="*/ 10 h 66"/>
                <a:gd name="T16" fmla="*/ 0 w 48"/>
                <a:gd name="T1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6">
                  <a:moveTo>
                    <a:pt x="0" y="0"/>
                  </a:moveTo>
                  <a:cubicBezTo>
                    <a:pt x="0" y="0"/>
                    <a:pt x="3" y="4"/>
                    <a:pt x="8" y="9"/>
                  </a:cubicBezTo>
                  <a:cubicBezTo>
                    <a:pt x="12" y="16"/>
                    <a:pt x="18" y="24"/>
                    <a:pt x="24" y="33"/>
                  </a:cubicBezTo>
                  <a:cubicBezTo>
                    <a:pt x="31" y="41"/>
                    <a:pt x="36" y="49"/>
                    <a:pt x="41" y="56"/>
                  </a:cubicBezTo>
                  <a:cubicBezTo>
                    <a:pt x="46" y="62"/>
                    <a:pt x="48" y="65"/>
                    <a:pt x="48" y="66"/>
                  </a:cubicBezTo>
                  <a:cubicBezTo>
                    <a:pt x="48" y="66"/>
                    <a:pt x="45" y="62"/>
                    <a:pt x="40" y="57"/>
                  </a:cubicBezTo>
                  <a:cubicBezTo>
                    <a:pt x="35" y="51"/>
                    <a:pt x="29" y="43"/>
                    <a:pt x="22" y="34"/>
                  </a:cubicBezTo>
                  <a:cubicBezTo>
                    <a:pt x="16" y="25"/>
                    <a:pt x="10" y="17"/>
                    <a:pt x="6" y="10"/>
                  </a:cubicBezTo>
                  <a:cubicBezTo>
                    <a:pt x="2" y="4"/>
                    <a:pt x="0" y="0"/>
                    <a:pt x="0" y="0"/>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71" name="Freeform 153"/>
            <p:cNvSpPr/>
            <p:nvPr/>
          </p:nvSpPr>
          <p:spPr bwMode="auto">
            <a:xfrm>
              <a:off x="753" y="3637"/>
              <a:ext cx="154" cy="194"/>
            </a:xfrm>
            <a:custGeom>
              <a:avLst/>
              <a:gdLst>
                <a:gd name="T0" fmla="*/ 65 w 65"/>
                <a:gd name="T1" fmla="*/ 82 h 82"/>
                <a:gd name="T2" fmla="*/ 0 w 65"/>
                <a:gd name="T3" fmla="*/ 3 h 82"/>
                <a:gd name="T4" fmla="*/ 3 w 65"/>
                <a:gd name="T5" fmla="*/ 1 h 82"/>
                <a:gd name="T6" fmla="*/ 65 w 65"/>
                <a:gd name="T7" fmla="*/ 82 h 82"/>
              </a:gdLst>
              <a:ahLst/>
              <a:cxnLst>
                <a:cxn ang="0">
                  <a:pos x="T0" y="T1"/>
                </a:cxn>
                <a:cxn ang="0">
                  <a:pos x="T2" y="T3"/>
                </a:cxn>
                <a:cxn ang="0">
                  <a:pos x="T4" y="T5"/>
                </a:cxn>
                <a:cxn ang="0">
                  <a:pos x="T6" y="T7"/>
                </a:cxn>
              </a:cxnLst>
              <a:rect l="0" t="0" r="r" b="b"/>
              <a:pathLst>
                <a:path w="65" h="82">
                  <a:moveTo>
                    <a:pt x="65" y="82"/>
                  </a:moveTo>
                  <a:cubicBezTo>
                    <a:pt x="65" y="82"/>
                    <a:pt x="4" y="54"/>
                    <a:pt x="0" y="3"/>
                  </a:cubicBezTo>
                  <a:cubicBezTo>
                    <a:pt x="0" y="1"/>
                    <a:pt x="2" y="0"/>
                    <a:pt x="3" y="1"/>
                  </a:cubicBezTo>
                  <a:cubicBezTo>
                    <a:pt x="12" y="6"/>
                    <a:pt x="38" y="26"/>
                    <a:pt x="65" y="82"/>
                  </a:cubicBezTo>
                  <a:close/>
                </a:path>
              </a:pathLst>
            </a:custGeom>
            <a:solidFill>
              <a:srgbClr val="E8505B"/>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72" name="Freeform 154"/>
            <p:cNvSpPr/>
            <p:nvPr/>
          </p:nvSpPr>
          <p:spPr bwMode="auto">
            <a:xfrm>
              <a:off x="784" y="3684"/>
              <a:ext cx="123" cy="147"/>
            </a:xfrm>
            <a:custGeom>
              <a:avLst/>
              <a:gdLst>
                <a:gd name="T0" fmla="*/ 0 w 52"/>
                <a:gd name="T1" fmla="*/ 0 h 62"/>
                <a:gd name="T2" fmla="*/ 8 w 52"/>
                <a:gd name="T3" fmla="*/ 9 h 62"/>
                <a:gd name="T4" fmla="*/ 26 w 52"/>
                <a:gd name="T5" fmla="*/ 31 h 62"/>
                <a:gd name="T6" fmla="*/ 45 w 52"/>
                <a:gd name="T7" fmla="*/ 53 h 62"/>
                <a:gd name="T8" fmla="*/ 52 w 52"/>
                <a:gd name="T9" fmla="*/ 62 h 62"/>
                <a:gd name="T10" fmla="*/ 43 w 52"/>
                <a:gd name="T11" fmla="*/ 54 h 62"/>
                <a:gd name="T12" fmla="*/ 24 w 52"/>
                <a:gd name="T13" fmla="*/ 32 h 62"/>
                <a:gd name="T14" fmla="*/ 7 w 52"/>
                <a:gd name="T15" fmla="*/ 10 h 62"/>
                <a:gd name="T16" fmla="*/ 0 w 52"/>
                <a:gd name="T17"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62">
                  <a:moveTo>
                    <a:pt x="0" y="0"/>
                  </a:moveTo>
                  <a:cubicBezTo>
                    <a:pt x="0" y="0"/>
                    <a:pt x="3" y="3"/>
                    <a:pt x="8" y="9"/>
                  </a:cubicBezTo>
                  <a:cubicBezTo>
                    <a:pt x="13" y="15"/>
                    <a:pt x="20" y="22"/>
                    <a:pt x="26" y="31"/>
                  </a:cubicBezTo>
                  <a:cubicBezTo>
                    <a:pt x="33" y="39"/>
                    <a:pt x="39" y="46"/>
                    <a:pt x="45" y="53"/>
                  </a:cubicBezTo>
                  <a:cubicBezTo>
                    <a:pt x="49" y="58"/>
                    <a:pt x="52" y="62"/>
                    <a:pt x="52" y="62"/>
                  </a:cubicBezTo>
                  <a:cubicBezTo>
                    <a:pt x="52" y="62"/>
                    <a:pt x="48" y="59"/>
                    <a:pt x="43" y="54"/>
                  </a:cubicBezTo>
                  <a:cubicBezTo>
                    <a:pt x="38" y="49"/>
                    <a:pt x="31" y="41"/>
                    <a:pt x="24" y="32"/>
                  </a:cubicBezTo>
                  <a:cubicBezTo>
                    <a:pt x="17" y="24"/>
                    <a:pt x="11" y="16"/>
                    <a:pt x="7" y="10"/>
                  </a:cubicBezTo>
                  <a:cubicBezTo>
                    <a:pt x="2" y="4"/>
                    <a:pt x="0" y="0"/>
                    <a:pt x="0" y="0"/>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73" name="Freeform 155"/>
            <p:cNvSpPr/>
            <p:nvPr/>
          </p:nvSpPr>
          <p:spPr bwMode="auto">
            <a:xfrm>
              <a:off x="725" y="3953"/>
              <a:ext cx="102" cy="242"/>
            </a:xfrm>
            <a:custGeom>
              <a:avLst/>
              <a:gdLst>
                <a:gd name="T0" fmla="*/ 42 w 43"/>
                <a:gd name="T1" fmla="*/ 102 h 102"/>
                <a:gd name="T2" fmla="*/ 20 w 43"/>
                <a:gd name="T3" fmla="*/ 2 h 102"/>
                <a:gd name="T4" fmla="*/ 24 w 43"/>
                <a:gd name="T5" fmla="*/ 2 h 102"/>
                <a:gd name="T6" fmla="*/ 42 w 43"/>
                <a:gd name="T7" fmla="*/ 102 h 102"/>
              </a:gdLst>
              <a:ahLst/>
              <a:cxnLst>
                <a:cxn ang="0">
                  <a:pos x="T0" y="T1"/>
                </a:cxn>
                <a:cxn ang="0">
                  <a:pos x="T2" y="T3"/>
                </a:cxn>
                <a:cxn ang="0">
                  <a:pos x="T4" y="T5"/>
                </a:cxn>
                <a:cxn ang="0">
                  <a:pos x="T6" y="T7"/>
                </a:cxn>
              </a:cxnLst>
              <a:rect l="0" t="0" r="r" b="b"/>
              <a:pathLst>
                <a:path w="43" h="102">
                  <a:moveTo>
                    <a:pt x="42" y="102"/>
                  </a:moveTo>
                  <a:cubicBezTo>
                    <a:pt x="42" y="102"/>
                    <a:pt x="0" y="50"/>
                    <a:pt x="20" y="2"/>
                  </a:cubicBezTo>
                  <a:cubicBezTo>
                    <a:pt x="20" y="0"/>
                    <a:pt x="23" y="0"/>
                    <a:pt x="24" y="2"/>
                  </a:cubicBezTo>
                  <a:cubicBezTo>
                    <a:pt x="29" y="11"/>
                    <a:pt x="43" y="40"/>
                    <a:pt x="42" y="102"/>
                  </a:cubicBezTo>
                  <a:close/>
                </a:path>
              </a:pathLst>
            </a:custGeom>
            <a:solidFill>
              <a:srgbClr val="E8505B"/>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74" name="Freeform 156"/>
            <p:cNvSpPr/>
            <p:nvPr/>
          </p:nvSpPr>
          <p:spPr bwMode="auto">
            <a:xfrm>
              <a:off x="782" y="4007"/>
              <a:ext cx="42" cy="188"/>
            </a:xfrm>
            <a:custGeom>
              <a:avLst/>
              <a:gdLst>
                <a:gd name="T0" fmla="*/ 0 w 18"/>
                <a:gd name="T1" fmla="*/ 0 h 79"/>
                <a:gd name="T2" fmla="*/ 3 w 18"/>
                <a:gd name="T3" fmla="*/ 12 h 79"/>
                <a:gd name="T4" fmla="*/ 9 w 18"/>
                <a:gd name="T5" fmla="*/ 40 h 79"/>
                <a:gd name="T6" fmla="*/ 15 w 18"/>
                <a:gd name="T7" fmla="*/ 68 h 79"/>
                <a:gd name="T8" fmla="*/ 18 w 18"/>
                <a:gd name="T9" fmla="*/ 79 h 79"/>
                <a:gd name="T10" fmla="*/ 14 w 18"/>
                <a:gd name="T11" fmla="*/ 68 h 79"/>
                <a:gd name="T12" fmla="*/ 7 w 18"/>
                <a:gd name="T13" fmla="*/ 40 h 79"/>
                <a:gd name="T14" fmla="*/ 1 w 18"/>
                <a:gd name="T15" fmla="*/ 12 h 79"/>
                <a:gd name="T16" fmla="*/ 0 w 18"/>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79">
                  <a:moveTo>
                    <a:pt x="0" y="0"/>
                  </a:moveTo>
                  <a:cubicBezTo>
                    <a:pt x="0" y="0"/>
                    <a:pt x="1" y="5"/>
                    <a:pt x="3" y="12"/>
                  </a:cubicBezTo>
                  <a:cubicBezTo>
                    <a:pt x="5" y="20"/>
                    <a:pt x="7" y="29"/>
                    <a:pt x="9" y="40"/>
                  </a:cubicBezTo>
                  <a:cubicBezTo>
                    <a:pt x="11" y="50"/>
                    <a:pt x="13" y="60"/>
                    <a:pt x="15" y="68"/>
                  </a:cubicBezTo>
                  <a:cubicBezTo>
                    <a:pt x="17" y="75"/>
                    <a:pt x="18" y="79"/>
                    <a:pt x="18" y="79"/>
                  </a:cubicBezTo>
                  <a:cubicBezTo>
                    <a:pt x="17" y="79"/>
                    <a:pt x="16" y="75"/>
                    <a:pt x="14" y="68"/>
                  </a:cubicBezTo>
                  <a:cubicBezTo>
                    <a:pt x="11" y="61"/>
                    <a:pt x="9" y="51"/>
                    <a:pt x="7" y="40"/>
                  </a:cubicBezTo>
                  <a:cubicBezTo>
                    <a:pt x="4" y="29"/>
                    <a:pt x="2" y="19"/>
                    <a:pt x="1" y="12"/>
                  </a:cubicBezTo>
                  <a:cubicBezTo>
                    <a:pt x="0" y="5"/>
                    <a:pt x="0" y="0"/>
                    <a:pt x="0" y="0"/>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75" name="Freeform 157"/>
            <p:cNvSpPr/>
            <p:nvPr/>
          </p:nvSpPr>
          <p:spPr bwMode="auto">
            <a:xfrm>
              <a:off x="770" y="4427"/>
              <a:ext cx="154" cy="197"/>
            </a:xfrm>
            <a:custGeom>
              <a:avLst/>
              <a:gdLst>
                <a:gd name="T0" fmla="*/ 65 w 65"/>
                <a:gd name="T1" fmla="*/ 83 h 83"/>
                <a:gd name="T2" fmla="*/ 1 w 65"/>
                <a:gd name="T3" fmla="*/ 3 h 83"/>
                <a:gd name="T4" fmla="*/ 4 w 65"/>
                <a:gd name="T5" fmla="*/ 1 h 83"/>
                <a:gd name="T6" fmla="*/ 65 w 65"/>
                <a:gd name="T7" fmla="*/ 83 h 83"/>
              </a:gdLst>
              <a:ahLst/>
              <a:cxnLst>
                <a:cxn ang="0">
                  <a:pos x="T0" y="T1"/>
                </a:cxn>
                <a:cxn ang="0">
                  <a:pos x="T2" y="T3"/>
                </a:cxn>
                <a:cxn ang="0">
                  <a:pos x="T4" y="T5"/>
                </a:cxn>
                <a:cxn ang="0">
                  <a:pos x="T6" y="T7"/>
                </a:cxn>
              </a:cxnLst>
              <a:rect l="0" t="0" r="r" b="b"/>
              <a:pathLst>
                <a:path w="65" h="83">
                  <a:moveTo>
                    <a:pt x="65" y="83"/>
                  </a:moveTo>
                  <a:cubicBezTo>
                    <a:pt x="65" y="83"/>
                    <a:pt x="4" y="54"/>
                    <a:pt x="1" y="3"/>
                  </a:cubicBezTo>
                  <a:cubicBezTo>
                    <a:pt x="0" y="1"/>
                    <a:pt x="2" y="0"/>
                    <a:pt x="4" y="1"/>
                  </a:cubicBezTo>
                  <a:cubicBezTo>
                    <a:pt x="13" y="6"/>
                    <a:pt x="38" y="26"/>
                    <a:pt x="65" y="83"/>
                  </a:cubicBezTo>
                </a:path>
              </a:pathLst>
            </a:custGeom>
            <a:solidFill>
              <a:srgbClr val="E8505B"/>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76" name="Freeform 158"/>
            <p:cNvSpPr/>
            <p:nvPr/>
          </p:nvSpPr>
          <p:spPr bwMode="auto">
            <a:xfrm>
              <a:off x="801" y="4475"/>
              <a:ext cx="123" cy="149"/>
            </a:xfrm>
            <a:custGeom>
              <a:avLst/>
              <a:gdLst>
                <a:gd name="T0" fmla="*/ 1 w 52"/>
                <a:gd name="T1" fmla="*/ 0 h 63"/>
                <a:gd name="T2" fmla="*/ 8 w 52"/>
                <a:gd name="T3" fmla="*/ 9 h 63"/>
                <a:gd name="T4" fmla="*/ 26 w 52"/>
                <a:gd name="T5" fmla="*/ 31 h 63"/>
                <a:gd name="T6" fmla="*/ 44 w 52"/>
                <a:gd name="T7" fmla="*/ 54 h 63"/>
                <a:gd name="T8" fmla="*/ 51 w 52"/>
                <a:gd name="T9" fmla="*/ 63 h 63"/>
                <a:gd name="T10" fmla="*/ 43 w 52"/>
                <a:gd name="T11" fmla="*/ 55 h 63"/>
                <a:gd name="T12" fmla="*/ 24 w 52"/>
                <a:gd name="T13" fmla="*/ 33 h 63"/>
                <a:gd name="T14" fmla="*/ 7 w 52"/>
                <a:gd name="T15" fmla="*/ 10 h 63"/>
                <a:gd name="T16" fmla="*/ 1 w 52"/>
                <a:gd name="T17"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63">
                  <a:moveTo>
                    <a:pt x="1" y="0"/>
                  </a:moveTo>
                  <a:cubicBezTo>
                    <a:pt x="1" y="0"/>
                    <a:pt x="4" y="3"/>
                    <a:pt x="8" y="9"/>
                  </a:cubicBezTo>
                  <a:cubicBezTo>
                    <a:pt x="14" y="15"/>
                    <a:pt x="20" y="23"/>
                    <a:pt x="26" y="31"/>
                  </a:cubicBezTo>
                  <a:cubicBezTo>
                    <a:pt x="33" y="40"/>
                    <a:pt x="39" y="47"/>
                    <a:pt x="44" y="54"/>
                  </a:cubicBezTo>
                  <a:cubicBezTo>
                    <a:pt x="49" y="59"/>
                    <a:pt x="52" y="63"/>
                    <a:pt x="51" y="63"/>
                  </a:cubicBezTo>
                  <a:cubicBezTo>
                    <a:pt x="51" y="63"/>
                    <a:pt x="48" y="60"/>
                    <a:pt x="43" y="55"/>
                  </a:cubicBezTo>
                  <a:cubicBezTo>
                    <a:pt x="38" y="49"/>
                    <a:pt x="31" y="42"/>
                    <a:pt x="24" y="33"/>
                  </a:cubicBezTo>
                  <a:cubicBezTo>
                    <a:pt x="17" y="24"/>
                    <a:pt x="11" y="16"/>
                    <a:pt x="7" y="10"/>
                  </a:cubicBezTo>
                  <a:cubicBezTo>
                    <a:pt x="3" y="4"/>
                    <a:pt x="0" y="0"/>
                    <a:pt x="1" y="0"/>
                  </a:cubicBezTo>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77" name="Freeform 159"/>
            <p:cNvSpPr/>
            <p:nvPr/>
          </p:nvSpPr>
          <p:spPr bwMode="auto">
            <a:xfrm>
              <a:off x="936" y="3998"/>
              <a:ext cx="275" cy="712"/>
            </a:xfrm>
            <a:custGeom>
              <a:avLst/>
              <a:gdLst>
                <a:gd name="T0" fmla="*/ 116 w 116"/>
                <a:gd name="T1" fmla="*/ 0 h 300"/>
                <a:gd name="T2" fmla="*/ 116 w 116"/>
                <a:gd name="T3" fmla="*/ 1 h 300"/>
                <a:gd name="T4" fmla="*/ 116 w 116"/>
                <a:gd name="T5" fmla="*/ 6 h 300"/>
                <a:gd name="T6" fmla="*/ 115 w 116"/>
                <a:gd name="T7" fmla="*/ 22 h 300"/>
                <a:gd name="T8" fmla="*/ 112 w 116"/>
                <a:gd name="T9" fmla="*/ 80 h 300"/>
                <a:gd name="T10" fmla="*/ 112 w 116"/>
                <a:gd name="T11" fmla="*/ 80 h 300"/>
                <a:gd name="T12" fmla="*/ 112 w 116"/>
                <a:gd name="T13" fmla="*/ 80 h 300"/>
                <a:gd name="T14" fmla="*/ 79 w 116"/>
                <a:gd name="T15" fmla="*/ 158 h 300"/>
                <a:gd name="T16" fmla="*/ 43 w 116"/>
                <a:gd name="T17" fmla="*/ 211 h 300"/>
                <a:gd name="T18" fmla="*/ 16 w 116"/>
                <a:gd name="T19" fmla="*/ 255 h 300"/>
                <a:gd name="T20" fmla="*/ 3 w 116"/>
                <a:gd name="T21" fmla="*/ 288 h 300"/>
                <a:gd name="T22" fmla="*/ 1 w 116"/>
                <a:gd name="T23" fmla="*/ 297 h 300"/>
                <a:gd name="T24" fmla="*/ 0 w 116"/>
                <a:gd name="T25" fmla="*/ 300 h 300"/>
                <a:gd name="T26" fmla="*/ 0 w 116"/>
                <a:gd name="T27" fmla="*/ 297 h 300"/>
                <a:gd name="T28" fmla="*/ 2 w 116"/>
                <a:gd name="T29" fmla="*/ 288 h 300"/>
                <a:gd name="T30" fmla="*/ 14 w 116"/>
                <a:gd name="T31" fmla="*/ 254 h 300"/>
                <a:gd name="T32" fmla="*/ 41 w 116"/>
                <a:gd name="T33" fmla="*/ 209 h 300"/>
                <a:gd name="T34" fmla="*/ 76 w 116"/>
                <a:gd name="T35" fmla="*/ 156 h 300"/>
                <a:gd name="T36" fmla="*/ 110 w 116"/>
                <a:gd name="T37" fmla="*/ 80 h 300"/>
                <a:gd name="T38" fmla="*/ 110 w 116"/>
                <a:gd name="T39" fmla="*/ 80 h 300"/>
                <a:gd name="T40" fmla="*/ 114 w 116"/>
                <a:gd name="T41" fmla="*/ 22 h 300"/>
                <a:gd name="T42" fmla="*/ 115 w 116"/>
                <a:gd name="T43" fmla="*/ 6 h 300"/>
                <a:gd name="T44" fmla="*/ 116 w 116"/>
                <a:gd name="T45" fmla="*/ 1 h 300"/>
                <a:gd name="T46" fmla="*/ 116 w 116"/>
                <a:gd name="T47" fmla="*/ 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6" h="300">
                  <a:moveTo>
                    <a:pt x="116" y="0"/>
                  </a:moveTo>
                  <a:cubicBezTo>
                    <a:pt x="116" y="0"/>
                    <a:pt x="116" y="0"/>
                    <a:pt x="116" y="1"/>
                  </a:cubicBezTo>
                  <a:cubicBezTo>
                    <a:pt x="116" y="3"/>
                    <a:pt x="116" y="4"/>
                    <a:pt x="116" y="6"/>
                  </a:cubicBezTo>
                  <a:cubicBezTo>
                    <a:pt x="116" y="10"/>
                    <a:pt x="115" y="15"/>
                    <a:pt x="115" y="22"/>
                  </a:cubicBezTo>
                  <a:cubicBezTo>
                    <a:pt x="114" y="36"/>
                    <a:pt x="113" y="56"/>
                    <a:pt x="112" y="80"/>
                  </a:cubicBezTo>
                  <a:cubicBezTo>
                    <a:pt x="112" y="80"/>
                    <a:pt x="112" y="80"/>
                    <a:pt x="112" y="80"/>
                  </a:cubicBezTo>
                  <a:cubicBezTo>
                    <a:pt x="112" y="80"/>
                    <a:pt x="112" y="80"/>
                    <a:pt x="112" y="80"/>
                  </a:cubicBezTo>
                  <a:cubicBezTo>
                    <a:pt x="108" y="105"/>
                    <a:pt x="95" y="131"/>
                    <a:pt x="79" y="158"/>
                  </a:cubicBezTo>
                  <a:cubicBezTo>
                    <a:pt x="66" y="177"/>
                    <a:pt x="54" y="194"/>
                    <a:pt x="43" y="211"/>
                  </a:cubicBezTo>
                  <a:cubicBezTo>
                    <a:pt x="32" y="227"/>
                    <a:pt x="22" y="242"/>
                    <a:pt x="16" y="255"/>
                  </a:cubicBezTo>
                  <a:cubicBezTo>
                    <a:pt x="9" y="269"/>
                    <a:pt x="5" y="280"/>
                    <a:pt x="3" y="288"/>
                  </a:cubicBezTo>
                  <a:cubicBezTo>
                    <a:pt x="2" y="292"/>
                    <a:pt x="1" y="295"/>
                    <a:pt x="1" y="297"/>
                  </a:cubicBezTo>
                  <a:cubicBezTo>
                    <a:pt x="0" y="299"/>
                    <a:pt x="0" y="300"/>
                    <a:pt x="0" y="300"/>
                  </a:cubicBezTo>
                  <a:cubicBezTo>
                    <a:pt x="0" y="300"/>
                    <a:pt x="0" y="299"/>
                    <a:pt x="0" y="297"/>
                  </a:cubicBezTo>
                  <a:cubicBezTo>
                    <a:pt x="1" y="295"/>
                    <a:pt x="1" y="292"/>
                    <a:pt x="2" y="288"/>
                  </a:cubicBezTo>
                  <a:cubicBezTo>
                    <a:pt x="4" y="280"/>
                    <a:pt x="8" y="268"/>
                    <a:pt x="14" y="254"/>
                  </a:cubicBezTo>
                  <a:cubicBezTo>
                    <a:pt x="20" y="241"/>
                    <a:pt x="30" y="226"/>
                    <a:pt x="41" y="209"/>
                  </a:cubicBezTo>
                  <a:cubicBezTo>
                    <a:pt x="52" y="193"/>
                    <a:pt x="64" y="175"/>
                    <a:pt x="76" y="156"/>
                  </a:cubicBezTo>
                  <a:cubicBezTo>
                    <a:pt x="93" y="130"/>
                    <a:pt x="105" y="104"/>
                    <a:pt x="110" y="80"/>
                  </a:cubicBezTo>
                  <a:cubicBezTo>
                    <a:pt x="110" y="80"/>
                    <a:pt x="110" y="80"/>
                    <a:pt x="110" y="80"/>
                  </a:cubicBezTo>
                  <a:cubicBezTo>
                    <a:pt x="111" y="56"/>
                    <a:pt x="113" y="36"/>
                    <a:pt x="114" y="22"/>
                  </a:cubicBezTo>
                  <a:cubicBezTo>
                    <a:pt x="114" y="15"/>
                    <a:pt x="115" y="10"/>
                    <a:pt x="115" y="6"/>
                  </a:cubicBezTo>
                  <a:cubicBezTo>
                    <a:pt x="115" y="4"/>
                    <a:pt x="115" y="3"/>
                    <a:pt x="116" y="1"/>
                  </a:cubicBezTo>
                  <a:cubicBezTo>
                    <a:pt x="116" y="0"/>
                    <a:pt x="116" y="0"/>
                    <a:pt x="116" y="0"/>
                  </a:cubicBezTo>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78" name="Freeform 160"/>
            <p:cNvSpPr/>
            <p:nvPr/>
          </p:nvSpPr>
          <p:spPr bwMode="auto">
            <a:xfrm>
              <a:off x="1081" y="4114"/>
              <a:ext cx="104" cy="247"/>
            </a:xfrm>
            <a:custGeom>
              <a:avLst/>
              <a:gdLst>
                <a:gd name="T0" fmla="*/ 19 w 44"/>
                <a:gd name="T1" fmla="*/ 104 h 104"/>
                <a:gd name="T2" fmla="*/ 12 w 44"/>
                <a:gd name="T3" fmla="*/ 1 h 104"/>
                <a:gd name="T4" fmla="*/ 8 w 44"/>
                <a:gd name="T5" fmla="*/ 2 h 104"/>
                <a:gd name="T6" fmla="*/ 19 w 44"/>
                <a:gd name="T7" fmla="*/ 104 h 104"/>
              </a:gdLst>
              <a:ahLst/>
              <a:cxnLst>
                <a:cxn ang="0">
                  <a:pos x="T0" y="T1"/>
                </a:cxn>
                <a:cxn ang="0">
                  <a:pos x="T2" y="T3"/>
                </a:cxn>
                <a:cxn ang="0">
                  <a:pos x="T4" y="T5"/>
                </a:cxn>
                <a:cxn ang="0">
                  <a:pos x="T6" y="T7"/>
                </a:cxn>
              </a:cxnLst>
              <a:rect l="0" t="0" r="r" b="b"/>
              <a:pathLst>
                <a:path w="44" h="104">
                  <a:moveTo>
                    <a:pt x="19" y="104"/>
                  </a:moveTo>
                  <a:cubicBezTo>
                    <a:pt x="19" y="104"/>
                    <a:pt x="44" y="42"/>
                    <a:pt x="12" y="1"/>
                  </a:cubicBezTo>
                  <a:cubicBezTo>
                    <a:pt x="11" y="0"/>
                    <a:pt x="9" y="0"/>
                    <a:pt x="8" y="2"/>
                  </a:cubicBezTo>
                  <a:cubicBezTo>
                    <a:pt x="5" y="12"/>
                    <a:pt x="0" y="44"/>
                    <a:pt x="19" y="104"/>
                  </a:cubicBezTo>
                </a:path>
              </a:pathLst>
            </a:custGeom>
            <a:solidFill>
              <a:srgbClr val="E8505B"/>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79" name="Freeform 161"/>
            <p:cNvSpPr/>
            <p:nvPr/>
          </p:nvSpPr>
          <p:spPr bwMode="auto">
            <a:xfrm>
              <a:off x="1114" y="4169"/>
              <a:ext cx="14" cy="190"/>
            </a:xfrm>
            <a:custGeom>
              <a:avLst/>
              <a:gdLst>
                <a:gd name="T0" fmla="*/ 0 w 6"/>
                <a:gd name="T1" fmla="*/ 0 h 80"/>
                <a:gd name="T2" fmla="*/ 2 w 6"/>
                <a:gd name="T3" fmla="*/ 11 h 80"/>
                <a:gd name="T4" fmla="*/ 5 w 6"/>
                <a:gd name="T5" fmla="*/ 40 h 80"/>
                <a:gd name="T6" fmla="*/ 6 w 6"/>
                <a:gd name="T7" fmla="*/ 69 h 80"/>
                <a:gd name="T8" fmla="*/ 5 w 6"/>
                <a:gd name="T9" fmla="*/ 80 h 80"/>
                <a:gd name="T10" fmla="*/ 4 w 6"/>
                <a:gd name="T11" fmla="*/ 69 h 80"/>
                <a:gd name="T12" fmla="*/ 2 w 6"/>
                <a:gd name="T13" fmla="*/ 40 h 80"/>
                <a:gd name="T14" fmla="*/ 0 w 6"/>
                <a:gd name="T15" fmla="*/ 12 h 80"/>
                <a:gd name="T16" fmla="*/ 0 w 6"/>
                <a:gd name="T17"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0">
                  <a:moveTo>
                    <a:pt x="0" y="0"/>
                  </a:moveTo>
                  <a:cubicBezTo>
                    <a:pt x="0" y="0"/>
                    <a:pt x="1" y="4"/>
                    <a:pt x="2" y="11"/>
                  </a:cubicBezTo>
                  <a:cubicBezTo>
                    <a:pt x="3" y="19"/>
                    <a:pt x="4" y="29"/>
                    <a:pt x="5" y="40"/>
                  </a:cubicBezTo>
                  <a:cubicBezTo>
                    <a:pt x="6" y="51"/>
                    <a:pt x="6" y="61"/>
                    <a:pt x="6" y="69"/>
                  </a:cubicBezTo>
                  <a:cubicBezTo>
                    <a:pt x="6" y="76"/>
                    <a:pt x="6" y="80"/>
                    <a:pt x="5" y="80"/>
                  </a:cubicBezTo>
                  <a:cubicBezTo>
                    <a:pt x="5" y="80"/>
                    <a:pt x="5" y="76"/>
                    <a:pt x="4" y="69"/>
                  </a:cubicBezTo>
                  <a:cubicBezTo>
                    <a:pt x="4" y="60"/>
                    <a:pt x="3" y="51"/>
                    <a:pt x="2" y="40"/>
                  </a:cubicBezTo>
                  <a:cubicBezTo>
                    <a:pt x="2" y="29"/>
                    <a:pt x="1" y="20"/>
                    <a:pt x="0" y="12"/>
                  </a:cubicBezTo>
                  <a:cubicBezTo>
                    <a:pt x="0" y="4"/>
                    <a:pt x="0" y="0"/>
                    <a:pt x="0" y="0"/>
                  </a:cubicBezTo>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80" name="Freeform 162"/>
            <p:cNvSpPr/>
            <p:nvPr/>
          </p:nvSpPr>
          <p:spPr bwMode="auto">
            <a:xfrm>
              <a:off x="1092" y="4114"/>
              <a:ext cx="55" cy="247"/>
            </a:xfrm>
            <a:custGeom>
              <a:avLst/>
              <a:gdLst>
                <a:gd name="T0" fmla="*/ 5 w 23"/>
                <a:gd name="T1" fmla="*/ 0 h 104"/>
                <a:gd name="T2" fmla="*/ 3 w 23"/>
                <a:gd name="T3" fmla="*/ 2 h 104"/>
                <a:gd name="T4" fmla="*/ 0 w 23"/>
                <a:gd name="T5" fmla="*/ 28 h 104"/>
                <a:gd name="T6" fmla="*/ 14 w 23"/>
                <a:gd name="T7" fmla="*/ 104 h 104"/>
                <a:gd name="T8" fmla="*/ 14 w 23"/>
                <a:gd name="T9" fmla="*/ 103 h 104"/>
                <a:gd name="T10" fmla="*/ 13 w 23"/>
                <a:gd name="T11" fmla="*/ 92 h 104"/>
                <a:gd name="T12" fmla="*/ 11 w 23"/>
                <a:gd name="T13" fmla="*/ 63 h 104"/>
                <a:gd name="T14" fmla="*/ 9 w 23"/>
                <a:gd name="T15" fmla="*/ 35 h 104"/>
                <a:gd name="T16" fmla="*/ 9 w 23"/>
                <a:gd name="T17" fmla="*/ 23 h 104"/>
                <a:gd name="T18" fmla="*/ 9 w 23"/>
                <a:gd name="T19" fmla="*/ 23 h 104"/>
                <a:gd name="T20" fmla="*/ 11 w 23"/>
                <a:gd name="T21" fmla="*/ 34 h 104"/>
                <a:gd name="T22" fmla="*/ 14 w 23"/>
                <a:gd name="T23" fmla="*/ 63 h 104"/>
                <a:gd name="T24" fmla="*/ 15 w 23"/>
                <a:gd name="T25" fmla="*/ 92 h 104"/>
                <a:gd name="T26" fmla="*/ 15 w 23"/>
                <a:gd name="T27" fmla="*/ 101 h 104"/>
                <a:gd name="T28" fmla="*/ 23 w 23"/>
                <a:gd name="T29" fmla="*/ 53 h 104"/>
                <a:gd name="T30" fmla="*/ 7 w 23"/>
                <a:gd name="T31" fmla="*/ 1 h 104"/>
                <a:gd name="T32" fmla="*/ 5 w 23"/>
                <a:gd name="T33"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104">
                  <a:moveTo>
                    <a:pt x="5" y="0"/>
                  </a:moveTo>
                  <a:cubicBezTo>
                    <a:pt x="4" y="0"/>
                    <a:pt x="3" y="1"/>
                    <a:pt x="3" y="2"/>
                  </a:cubicBezTo>
                  <a:cubicBezTo>
                    <a:pt x="2" y="6"/>
                    <a:pt x="0" y="15"/>
                    <a:pt x="0" y="28"/>
                  </a:cubicBezTo>
                  <a:cubicBezTo>
                    <a:pt x="0" y="45"/>
                    <a:pt x="3" y="70"/>
                    <a:pt x="14" y="104"/>
                  </a:cubicBezTo>
                  <a:cubicBezTo>
                    <a:pt x="14" y="104"/>
                    <a:pt x="14" y="103"/>
                    <a:pt x="14" y="103"/>
                  </a:cubicBezTo>
                  <a:cubicBezTo>
                    <a:pt x="14" y="101"/>
                    <a:pt x="13" y="97"/>
                    <a:pt x="13" y="92"/>
                  </a:cubicBezTo>
                  <a:cubicBezTo>
                    <a:pt x="13" y="83"/>
                    <a:pt x="12" y="74"/>
                    <a:pt x="11" y="63"/>
                  </a:cubicBezTo>
                  <a:cubicBezTo>
                    <a:pt x="11" y="52"/>
                    <a:pt x="10" y="43"/>
                    <a:pt x="9" y="35"/>
                  </a:cubicBezTo>
                  <a:cubicBezTo>
                    <a:pt x="9" y="27"/>
                    <a:pt x="9" y="23"/>
                    <a:pt x="9" y="23"/>
                  </a:cubicBezTo>
                  <a:cubicBezTo>
                    <a:pt x="9" y="23"/>
                    <a:pt x="9" y="23"/>
                    <a:pt x="9" y="23"/>
                  </a:cubicBezTo>
                  <a:cubicBezTo>
                    <a:pt x="9" y="23"/>
                    <a:pt x="10" y="27"/>
                    <a:pt x="11" y="34"/>
                  </a:cubicBezTo>
                  <a:cubicBezTo>
                    <a:pt x="12" y="42"/>
                    <a:pt x="13" y="52"/>
                    <a:pt x="14" y="63"/>
                  </a:cubicBezTo>
                  <a:cubicBezTo>
                    <a:pt x="15" y="74"/>
                    <a:pt x="15" y="84"/>
                    <a:pt x="15" y="92"/>
                  </a:cubicBezTo>
                  <a:cubicBezTo>
                    <a:pt x="15" y="96"/>
                    <a:pt x="15" y="99"/>
                    <a:pt x="15" y="101"/>
                  </a:cubicBezTo>
                  <a:cubicBezTo>
                    <a:pt x="17" y="94"/>
                    <a:pt x="23" y="75"/>
                    <a:pt x="23" y="53"/>
                  </a:cubicBezTo>
                  <a:cubicBezTo>
                    <a:pt x="23" y="36"/>
                    <a:pt x="20" y="17"/>
                    <a:pt x="7" y="1"/>
                  </a:cubicBezTo>
                  <a:cubicBezTo>
                    <a:pt x="7" y="0"/>
                    <a:pt x="6" y="0"/>
                    <a:pt x="5" y="0"/>
                  </a:cubicBezTo>
                </a:path>
              </a:pathLst>
            </a:custGeom>
            <a:solidFill>
              <a:srgbClr val="A23840"/>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81" name="Freeform 163"/>
            <p:cNvSpPr/>
            <p:nvPr/>
          </p:nvSpPr>
          <p:spPr bwMode="auto">
            <a:xfrm>
              <a:off x="1114" y="4169"/>
              <a:ext cx="14" cy="190"/>
            </a:xfrm>
            <a:custGeom>
              <a:avLst/>
              <a:gdLst>
                <a:gd name="T0" fmla="*/ 0 w 6"/>
                <a:gd name="T1" fmla="*/ 0 h 80"/>
                <a:gd name="T2" fmla="*/ 0 w 6"/>
                <a:gd name="T3" fmla="*/ 0 h 80"/>
                <a:gd name="T4" fmla="*/ 0 w 6"/>
                <a:gd name="T5" fmla="*/ 12 h 80"/>
                <a:gd name="T6" fmla="*/ 2 w 6"/>
                <a:gd name="T7" fmla="*/ 40 h 80"/>
                <a:gd name="T8" fmla="*/ 4 w 6"/>
                <a:gd name="T9" fmla="*/ 69 h 80"/>
                <a:gd name="T10" fmla="*/ 5 w 6"/>
                <a:gd name="T11" fmla="*/ 80 h 80"/>
                <a:gd name="T12" fmla="*/ 6 w 6"/>
                <a:gd name="T13" fmla="*/ 78 h 80"/>
                <a:gd name="T14" fmla="*/ 6 w 6"/>
                <a:gd name="T15" fmla="*/ 69 h 80"/>
                <a:gd name="T16" fmla="*/ 5 w 6"/>
                <a:gd name="T17" fmla="*/ 40 h 80"/>
                <a:gd name="T18" fmla="*/ 2 w 6"/>
                <a:gd name="T19" fmla="*/ 11 h 80"/>
                <a:gd name="T20" fmla="*/ 0 w 6"/>
                <a:gd name="T21"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80">
                  <a:moveTo>
                    <a:pt x="0" y="0"/>
                  </a:moveTo>
                  <a:cubicBezTo>
                    <a:pt x="0" y="0"/>
                    <a:pt x="0" y="0"/>
                    <a:pt x="0" y="0"/>
                  </a:cubicBezTo>
                  <a:cubicBezTo>
                    <a:pt x="0" y="0"/>
                    <a:pt x="0" y="4"/>
                    <a:pt x="0" y="12"/>
                  </a:cubicBezTo>
                  <a:cubicBezTo>
                    <a:pt x="1" y="20"/>
                    <a:pt x="2" y="29"/>
                    <a:pt x="2" y="40"/>
                  </a:cubicBezTo>
                  <a:cubicBezTo>
                    <a:pt x="3" y="51"/>
                    <a:pt x="4" y="60"/>
                    <a:pt x="4" y="69"/>
                  </a:cubicBezTo>
                  <a:cubicBezTo>
                    <a:pt x="4" y="74"/>
                    <a:pt x="5" y="78"/>
                    <a:pt x="5" y="80"/>
                  </a:cubicBezTo>
                  <a:cubicBezTo>
                    <a:pt x="5" y="79"/>
                    <a:pt x="5" y="79"/>
                    <a:pt x="6" y="78"/>
                  </a:cubicBezTo>
                  <a:cubicBezTo>
                    <a:pt x="6" y="76"/>
                    <a:pt x="6" y="73"/>
                    <a:pt x="6" y="69"/>
                  </a:cubicBezTo>
                  <a:cubicBezTo>
                    <a:pt x="6" y="61"/>
                    <a:pt x="6" y="51"/>
                    <a:pt x="5" y="40"/>
                  </a:cubicBezTo>
                  <a:cubicBezTo>
                    <a:pt x="4" y="29"/>
                    <a:pt x="3" y="19"/>
                    <a:pt x="2" y="11"/>
                  </a:cubicBezTo>
                  <a:cubicBezTo>
                    <a:pt x="1" y="4"/>
                    <a:pt x="0" y="0"/>
                    <a:pt x="0" y="0"/>
                  </a:cubicBezTo>
                </a:path>
              </a:pathLst>
            </a:custGeom>
            <a:solidFill>
              <a:srgbClr val="1B2327"/>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82" name="Freeform 164"/>
            <p:cNvSpPr/>
            <p:nvPr/>
          </p:nvSpPr>
          <p:spPr bwMode="auto">
            <a:xfrm>
              <a:off x="879" y="4470"/>
              <a:ext cx="107" cy="245"/>
            </a:xfrm>
            <a:custGeom>
              <a:avLst/>
              <a:gdLst>
                <a:gd name="T0" fmla="*/ 24 w 45"/>
                <a:gd name="T1" fmla="*/ 103 h 103"/>
                <a:gd name="T2" fmla="*/ 9 w 45"/>
                <a:gd name="T3" fmla="*/ 1 h 103"/>
                <a:gd name="T4" fmla="*/ 5 w 45"/>
                <a:gd name="T5" fmla="*/ 2 h 103"/>
                <a:gd name="T6" fmla="*/ 24 w 45"/>
                <a:gd name="T7" fmla="*/ 103 h 103"/>
              </a:gdLst>
              <a:ahLst/>
              <a:cxnLst>
                <a:cxn ang="0">
                  <a:pos x="T0" y="T1"/>
                </a:cxn>
                <a:cxn ang="0">
                  <a:pos x="T2" y="T3"/>
                </a:cxn>
                <a:cxn ang="0">
                  <a:pos x="T4" y="T5"/>
                </a:cxn>
                <a:cxn ang="0">
                  <a:pos x="T6" y="T7"/>
                </a:cxn>
              </a:cxnLst>
              <a:rect l="0" t="0" r="r" b="b"/>
              <a:pathLst>
                <a:path w="45" h="103">
                  <a:moveTo>
                    <a:pt x="24" y="103"/>
                  </a:moveTo>
                  <a:cubicBezTo>
                    <a:pt x="24" y="103"/>
                    <a:pt x="45" y="39"/>
                    <a:pt x="9" y="1"/>
                  </a:cubicBezTo>
                  <a:cubicBezTo>
                    <a:pt x="8" y="0"/>
                    <a:pt x="6" y="1"/>
                    <a:pt x="5" y="2"/>
                  </a:cubicBezTo>
                  <a:cubicBezTo>
                    <a:pt x="3" y="13"/>
                    <a:pt x="0" y="45"/>
                    <a:pt x="24" y="103"/>
                  </a:cubicBezTo>
                </a:path>
              </a:pathLst>
            </a:custGeom>
            <a:solidFill>
              <a:srgbClr val="E8505B"/>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83" name="Freeform 165"/>
            <p:cNvSpPr/>
            <p:nvPr/>
          </p:nvSpPr>
          <p:spPr bwMode="auto">
            <a:xfrm>
              <a:off x="907" y="4525"/>
              <a:ext cx="31" cy="190"/>
            </a:xfrm>
            <a:custGeom>
              <a:avLst/>
              <a:gdLst>
                <a:gd name="T0" fmla="*/ 1 w 13"/>
                <a:gd name="T1" fmla="*/ 0 h 80"/>
                <a:gd name="T2" fmla="*/ 4 w 13"/>
                <a:gd name="T3" fmla="*/ 11 h 80"/>
                <a:gd name="T4" fmla="*/ 9 w 13"/>
                <a:gd name="T5" fmla="*/ 39 h 80"/>
                <a:gd name="T6" fmla="*/ 12 w 13"/>
                <a:gd name="T7" fmla="*/ 68 h 80"/>
                <a:gd name="T8" fmla="*/ 12 w 13"/>
                <a:gd name="T9" fmla="*/ 80 h 80"/>
                <a:gd name="T10" fmla="*/ 10 w 13"/>
                <a:gd name="T11" fmla="*/ 68 h 80"/>
                <a:gd name="T12" fmla="*/ 6 w 13"/>
                <a:gd name="T13" fmla="*/ 40 h 80"/>
                <a:gd name="T14" fmla="*/ 2 w 13"/>
                <a:gd name="T15" fmla="*/ 11 h 80"/>
                <a:gd name="T16" fmla="*/ 1 w 13"/>
                <a:gd name="T17"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80">
                  <a:moveTo>
                    <a:pt x="1" y="0"/>
                  </a:moveTo>
                  <a:cubicBezTo>
                    <a:pt x="1" y="0"/>
                    <a:pt x="2" y="4"/>
                    <a:pt x="4" y="11"/>
                  </a:cubicBezTo>
                  <a:cubicBezTo>
                    <a:pt x="5" y="18"/>
                    <a:pt x="7" y="28"/>
                    <a:pt x="9" y="39"/>
                  </a:cubicBezTo>
                  <a:cubicBezTo>
                    <a:pt x="10" y="50"/>
                    <a:pt x="12" y="61"/>
                    <a:pt x="12" y="68"/>
                  </a:cubicBezTo>
                  <a:cubicBezTo>
                    <a:pt x="13" y="75"/>
                    <a:pt x="13" y="80"/>
                    <a:pt x="12" y="80"/>
                  </a:cubicBezTo>
                  <a:cubicBezTo>
                    <a:pt x="12" y="80"/>
                    <a:pt x="11" y="75"/>
                    <a:pt x="10" y="68"/>
                  </a:cubicBezTo>
                  <a:cubicBezTo>
                    <a:pt x="9" y="60"/>
                    <a:pt x="8" y="50"/>
                    <a:pt x="6" y="40"/>
                  </a:cubicBezTo>
                  <a:cubicBezTo>
                    <a:pt x="5" y="29"/>
                    <a:pt x="3" y="20"/>
                    <a:pt x="2" y="11"/>
                  </a:cubicBezTo>
                  <a:cubicBezTo>
                    <a:pt x="1" y="4"/>
                    <a:pt x="0" y="0"/>
                    <a:pt x="1" y="0"/>
                  </a:cubicBezTo>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84" name="Freeform 166"/>
            <p:cNvSpPr/>
            <p:nvPr/>
          </p:nvSpPr>
          <p:spPr bwMode="auto">
            <a:xfrm>
              <a:off x="888" y="4472"/>
              <a:ext cx="62" cy="243"/>
            </a:xfrm>
            <a:custGeom>
              <a:avLst/>
              <a:gdLst>
                <a:gd name="T0" fmla="*/ 3 w 26"/>
                <a:gd name="T1" fmla="*/ 0 h 102"/>
                <a:gd name="T2" fmla="*/ 1 w 26"/>
                <a:gd name="T3" fmla="*/ 1 h 102"/>
                <a:gd name="T4" fmla="*/ 0 w 26"/>
                <a:gd name="T5" fmla="*/ 15 h 102"/>
                <a:gd name="T6" fmla="*/ 0 w 26"/>
                <a:gd name="T7" fmla="*/ 17 h 102"/>
                <a:gd name="T8" fmla="*/ 20 w 26"/>
                <a:gd name="T9" fmla="*/ 102 h 102"/>
                <a:gd name="T10" fmla="*/ 20 w 26"/>
                <a:gd name="T11" fmla="*/ 101 h 102"/>
                <a:gd name="T12" fmla="*/ 18 w 26"/>
                <a:gd name="T13" fmla="*/ 90 h 102"/>
                <a:gd name="T14" fmla="*/ 14 w 26"/>
                <a:gd name="T15" fmla="*/ 62 h 102"/>
                <a:gd name="T16" fmla="*/ 10 w 26"/>
                <a:gd name="T17" fmla="*/ 33 h 102"/>
                <a:gd name="T18" fmla="*/ 9 w 26"/>
                <a:gd name="T19" fmla="*/ 22 h 102"/>
                <a:gd name="T20" fmla="*/ 9 w 26"/>
                <a:gd name="T21" fmla="*/ 22 h 102"/>
                <a:gd name="T22" fmla="*/ 12 w 26"/>
                <a:gd name="T23" fmla="*/ 33 h 102"/>
                <a:gd name="T24" fmla="*/ 17 w 26"/>
                <a:gd name="T25" fmla="*/ 61 h 102"/>
                <a:gd name="T26" fmla="*/ 20 w 26"/>
                <a:gd name="T27" fmla="*/ 90 h 102"/>
                <a:gd name="T28" fmla="*/ 21 w 26"/>
                <a:gd name="T29" fmla="*/ 99 h 102"/>
                <a:gd name="T30" fmla="*/ 26 w 26"/>
                <a:gd name="T31" fmla="*/ 61 h 102"/>
                <a:gd name="T32" fmla="*/ 5 w 26"/>
                <a:gd name="T33" fmla="*/ 0 h 102"/>
                <a:gd name="T34" fmla="*/ 3 w 26"/>
                <a:gd name="T35"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02">
                  <a:moveTo>
                    <a:pt x="3" y="0"/>
                  </a:moveTo>
                  <a:cubicBezTo>
                    <a:pt x="2" y="0"/>
                    <a:pt x="1" y="0"/>
                    <a:pt x="1" y="1"/>
                  </a:cubicBezTo>
                  <a:cubicBezTo>
                    <a:pt x="1" y="4"/>
                    <a:pt x="0" y="9"/>
                    <a:pt x="0" y="15"/>
                  </a:cubicBezTo>
                  <a:cubicBezTo>
                    <a:pt x="0" y="16"/>
                    <a:pt x="0" y="16"/>
                    <a:pt x="0" y="17"/>
                  </a:cubicBezTo>
                  <a:cubicBezTo>
                    <a:pt x="0" y="34"/>
                    <a:pt x="4" y="61"/>
                    <a:pt x="20" y="102"/>
                  </a:cubicBezTo>
                  <a:cubicBezTo>
                    <a:pt x="20" y="102"/>
                    <a:pt x="20" y="102"/>
                    <a:pt x="20" y="101"/>
                  </a:cubicBezTo>
                  <a:cubicBezTo>
                    <a:pt x="20" y="100"/>
                    <a:pt x="19" y="96"/>
                    <a:pt x="18" y="90"/>
                  </a:cubicBezTo>
                  <a:cubicBezTo>
                    <a:pt x="17" y="82"/>
                    <a:pt x="16" y="72"/>
                    <a:pt x="14" y="62"/>
                  </a:cubicBezTo>
                  <a:cubicBezTo>
                    <a:pt x="13" y="51"/>
                    <a:pt x="11" y="42"/>
                    <a:pt x="10" y="33"/>
                  </a:cubicBezTo>
                  <a:cubicBezTo>
                    <a:pt x="9" y="26"/>
                    <a:pt x="8" y="22"/>
                    <a:pt x="9" y="22"/>
                  </a:cubicBezTo>
                  <a:cubicBezTo>
                    <a:pt x="9" y="22"/>
                    <a:pt x="9" y="22"/>
                    <a:pt x="9" y="22"/>
                  </a:cubicBezTo>
                  <a:cubicBezTo>
                    <a:pt x="9" y="22"/>
                    <a:pt x="10" y="26"/>
                    <a:pt x="12" y="33"/>
                  </a:cubicBezTo>
                  <a:cubicBezTo>
                    <a:pt x="13" y="40"/>
                    <a:pt x="15" y="50"/>
                    <a:pt x="17" y="61"/>
                  </a:cubicBezTo>
                  <a:cubicBezTo>
                    <a:pt x="18" y="72"/>
                    <a:pt x="20" y="83"/>
                    <a:pt x="20" y="90"/>
                  </a:cubicBezTo>
                  <a:cubicBezTo>
                    <a:pt x="21" y="94"/>
                    <a:pt x="21" y="97"/>
                    <a:pt x="21" y="99"/>
                  </a:cubicBezTo>
                  <a:cubicBezTo>
                    <a:pt x="22" y="94"/>
                    <a:pt x="26" y="78"/>
                    <a:pt x="26" y="61"/>
                  </a:cubicBezTo>
                  <a:cubicBezTo>
                    <a:pt x="26" y="41"/>
                    <a:pt x="21" y="18"/>
                    <a:pt x="5" y="0"/>
                  </a:cubicBezTo>
                  <a:cubicBezTo>
                    <a:pt x="5" y="0"/>
                    <a:pt x="4" y="0"/>
                    <a:pt x="3" y="0"/>
                  </a:cubicBezTo>
                </a:path>
              </a:pathLst>
            </a:custGeom>
            <a:solidFill>
              <a:srgbClr val="A23840"/>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85" name="Freeform 167"/>
            <p:cNvSpPr/>
            <p:nvPr/>
          </p:nvSpPr>
          <p:spPr bwMode="auto">
            <a:xfrm>
              <a:off x="907" y="4525"/>
              <a:ext cx="31" cy="187"/>
            </a:xfrm>
            <a:custGeom>
              <a:avLst/>
              <a:gdLst>
                <a:gd name="T0" fmla="*/ 1 w 13"/>
                <a:gd name="T1" fmla="*/ 0 h 79"/>
                <a:gd name="T2" fmla="*/ 1 w 13"/>
                <a:gd name="T3" fmla="*/ 0 h 79"/>
                <a:gd name="T4" fmla="*/ 2 w 13"/>
                <a:gd name="T5" fmla="*/ 11 h 79"/>
                <a:gd name="T6" fmla="*/ 6 w 13"/>
                <a:gd name="T7" fmla="*/ 40 h 79"/>
                <a:gd name="T8" fmla="*/ 10 w 13"/>
                <a:gd name="T9" fmla="*/ 68 h 79"/>
                <a:gd name="T10" fmla="*/ 12 w 13"/>
                <a:gd name="T11" fmla="*/ 79 h 79"/>
                <a:gd name="T12" fmla="*/ 13 w 13"/>
                <a:gd name="T13" fmla="*/ 77 h 79"/>
                <a:gd name="T14" fmla="*/ 12 w 13"/>
                <a:gd name="T15" fmla="*/ 68 h 79"/>
                <a:gd name="T16" fmla="*/ 9 w 13"/>
                <a:gd name="T17" fmla="*/ 39 h 79"/>
                <a:gd name="T18" fmla="*/ 4 w 13"/>
                <a:gd name="T19" fmla="*/ 11 h 79"/>
                <a:gd name="T20" fmla="*/ 1 w 13"/>
                <a:gd name="T2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79">
                  <a:moveTo>
                    <a:pt x="1" y="0"/>
                  </a:moveTo>
                  <a:cubicBezTo>
                    <a:pt x="1" y="0"/>
                    <a:pt x="1" y="0"/>
                    <a:pt x="1" y="0"/>
                  </a:cubicBezTo>
                  <a:cubicBezTo>
                    <a:pt x="0" y="0"/>
                    <a:pt x="1" y="4"/>
                    <a:pt x="2" y="11"/>
                  </a:cubicBezTo>
                  <a:cubicBezTo>
                    <a:pt x="3" y="20"/>
                    <a:pt x="5" y="29"/>
                    <a:pt x="6" y="40"/>
                  </a:cubicBezTo>
                  <a:cubicBezTo>
                    <a:pt x="8" y="50"/>
                    <a:pt x="9" y="60"/>
                    <a:pt x="10" y="68"/>
                  </a:cubicBezTo>
                  <a:cubicBezTo>
                    <a:pt x="11" y="74"/>
                    <a:pt x="12" y="78"/>
                    <a:pt x="12" y="79"/>
                  </a:cubicBezTo>
                  <a:cubicBezTo>
                    <a:pt x="12" y="79"/>
                    <a:pt x="12" y="78"/>
                    <a:pt x="13" y="77"/>
                  </a:cubicBezTo>
                  <a:cubicBezTo>
                    <a:pt x="13" y="75"/>
                    <a:pt x="13" y="72"/>
                    <a:pt x="12" y="68"/>
                  </a:cubicBezTo>
                  <a:cubicBezTo>
                    <a:pt x="12" y="61"/>
                    <a:pt x="10" y="50"/>
                    <a:pt x="9" y="39"/>
                  </a:cubicBezTo>
                  <a:cubicBezTo>
                    <a:pt x="7" y="28"/>
                    <a:pt x="5" y="18"/>
                    <a:pt x="4" y="11"/>
                  </a:cubicBezTo>
                  <a:cubicBezTo>
                    <a:pt x="2" y="4"/>
                    <a:pt x="1" y="0"/>
                    <a:pt x="1" y="0"/>
                  </a:cubicBezTo>
                </a:path>
              </a:pathLst>
            </a:custGeom>
            <a:solidFill>
              <a:srgbClr val="1B2327"/>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86" name="Freeform 168"/>
            <p:cNvSpPr/>
            <p:nvPr/>
          </p:nvSpPr>
          <p:spPr bwMode="auto">
            <a:xfrm>
              <a:off x="1202" y="3960"/>
              <a:ext cx="130" cy="220"/>
            </a:xfrm>
            <a:custGeom>
              <a:avLst/>
              <a:gdLst>
                <a:gd name="T0" fmla="*/ 0 w 55"/>
                <a:gd name="T1" fmla="*/ 93 h 93"/>
                <a:gd name="T2" fmla="*/ 50 w 55"/>
                <a:gd name="T3" fmla="*/ 3 h 93"/>
                <a:gd name="T4" fmla="*/ 46 w 55"/>
                <a:gd name="T5" fmla="*/ 1 h 93"/>
                <a:gd name="T6" fmla="*/ 0 w 55"/>
                <a:gd name="T7" fmla="*/ 93 h 93"/>
              </a:gdLst>
              <a:ahLst/>
              <a:cxnLst>
                <a:cxn ang="0">
                  <a:pos x="T0" y="T1"/>
                </a:cxn>
                <a:cxn ang="0">
                  <a:pos x="T2" y="T3"/>
                </a:cxn>
                <a:cxn ang="0">
                  <a:pos x="T4" y="T5"/>
                </a:cxn>
                <a:cxn ang="0">
                  <a:pos x="T6" y="T7"/>
                </a:cxn>
              </a:cxnLst>
              <a:rect l="0" t="0" r="r" b="b"/>
              <a:pathLst>
                <a:path w="55" h="93">
                  <a:moveTo>
                    <a:pt x="0" y="93"/>
                  </a:moveTo>
                  <a:cubicBezTo>
                    <a:pt x="0" y="93"/>
                    <a:pt x="55" y="54"/>
                    <a:pt x="50" y="3"/>
                  </a:cubicBezTo>
                  <a:cubicBezTo>
                    <a:pt x="50" y="1"/>
                    <a:pt x="48" y="0"/>
                    <a:pt x="46" y="1"/>
                  </a:cubicBezTo>
                  <a:cubicBezTo>
                    <a:pt x="38" y="8"/>
                    <a:pt x="17" y="33"/>
                    <a:pt x="0" y="93"/>
                  </a:cubicBezTo>
                </a:path>
              </a:pathLst>
            </a:custGeom>
            <a:solidFill>
              <a:srgbClr val="E8505B"/>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87" name="Freeform 169"/>
            <p:cNvSpPr/>
            <p:nvPr/>
          </p:nvSpPr>
          <p:spPr bwMode="auto">
            <a:xfrm>
              <a:off x="1202" y="3962"/>
              <a:ext cx="118" cy="218"/>
            </a:xfrm>
            <a:custGeom>
              <a:avLst/>
              <a:gdLst>
                <a:gd name="T0" fmla="*/ 48 w 50"/>
                <a:gd name="T1" fmla="*/ 0 h 92"/>
                <a:gd name="T2" fmla="*/ 46 w 50"/>
                <a:gd name="T3" fmla="*/ 0 h 92"/>
                <a:gd name="T4" fmla="*/ 0 w 50"/>
                <a:gd name="T5" fmla="*/ 92 h 92"/>
                <a:gd name="T6" fmla="*/ 50 w 50"/>
                <a:gd name="T7" fmla="*/ 9 h 92"/>
                <a:gd name="T8" fmla="*/ 50 w 50"/>
                <a:gd name="T9" fmla="*/ 2 h 92"/>
                <a:gd name="T10" fmla="*/ 48 w 50"/>
                <a:gd name="T11" fmla="*/ 0 h 92"/>
              </a:gdLst>
              <a:ahLst/>
              <a:cxnLst>
                <a:cxn ang="0">
                  <a:pos x="T0" y="T1"/>
                </a:cxn>
                <a:cxn ang="0">
                  <a:pos x="T2" y="T3"/>
                </a:cxn>
                <a:cxn ang="0">
                  <a:pos x="T4" y="T5"/>
                </a:cxn>
                <a:cxn ang="0">
                  <a:pos x="T6" y="T7"/>
                </a:cxn>
                <a:cxn ang="0">
                  <a:pos x="T8" y="T9"/>
                </a:cxn>
                <a:cxn ang="0">
                  <a:pos x="T10" y="T11"/>
                </a:cxn>
              </a:cxnLst>
              <a:rect l="0" t="0" r="r" b="b"/>
              <a:pathLst>
                <a:path w="50" h="92">
                  <a:moveTo>
                    <a:pt x="48" y="0"/>
                  </a:moveTo>
                  <a:cubicBezTo>
                    <a:pt x="47" y="0"/>
                    <a:pt x="47" y="0"/>
                    <a:pt x="46" y="0"/>
                  </a:cubicBezTo>
                  <a:cubicBezTo>
                    <a:pt x="38" y="7"/>
                    <a:pt x="17" y="32"/>
                    <a:pt x="0" y="92"/>
                  </a:cubicBezTo>
                  <a:cubicBezTo>
                    <a:pt x="0" y="92"/>
                    <a:pt x="50" y="57"/>
                    <a:pt x="50" y="9"/>
                  </a:cubicBezTo>
                  <a:cubicBezTo>
                    <a:pt x="50" y="7"/>
                    <a:pt x="50" y="4"/>
                    <a:pt x="50" y="2"/>
                  </a:cubicBezTo>
                  <a:cubicBezTo>
                    <a:pt x="50" y="1"/>
                    <a:pt x="49" y="0"/>
                    <a:pt x="48" y="0"/>
                  </a:cubicBezTo>
                </a:path>
              </a:pathLst>
            </a:custGeom>
            <a:solidFill>
              <a:srgbClr val="A23840"/>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88" name="Freeform 170"/>
            <p:cNvSpPr/>
            <p:nvPr/>
          </p:nvSpPr>
          <p:spPr bwMode="auto">
            <a:xfrm>
              <a:off x="1204" y="4012"/>
              <a:ext cx="93" cy="168"/>
            </a:xfrm>
            <a:custGeom>
              <a:avLst/>
              <a:gdLst>
                <a:gd name="T0" fmla="*/ 39 w 39"/>
                <a:gd name="T1" fmla="*/ 0 h 71"/>
                <a:gd name="T2" fmla="*/ 34 w 39"/>
                <a:gd name="T3" fmla="*/ 11 h 71"/>
                <a:gd name="T4" fmla="*/ 21 w 39"/>
                <a:gd name="T5" fmla="*/ 37 h 71"/>
                <a:gd name="T6" fmla="*/ 7 w 39"/>
                <a:gd name="T7" fmla="*/ 61 h 71"/>
                <a:gd name="T8" fmla="*/ 0 w 39"/>
                <a:gd name="T9" fmla="*/ 71 h 71"/>
                <a:gd name="T10" fmla="*/ 5 w 39"/>
                <a:gd name="T11" fmla="*/ 60 h 71"/>
                <a:gd name="T12" fmla="*/ 19 w 39"/>
                <a:gd name="T13" fmla="*/ 35 h 71"/>
                <a:gd name="T14" fmla="*/ 33 w 39"/>
                <a:gd name="T15" fmla="*/ 10 h 71"/>
                <a:gd name="T16" fmla="*/ 39 w 39"/>
                <a:gd name="T1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71">
                  <a:moveTo>
                    <a:pt x="39" y="0"/>
                  </a:moveTo>
                  <a:cubicBezTo>
                    <a:pt x="39" y="0"/>
                    <a:pt x="38" y="4"/>
                    <a:pt x="34" y="11"/>
                  </a:cubicBezTo>
                  <a:cubicBezTo>
                    <a:pt x="31" y="18"/>
                    <a:pt x="27" y="27"/>
                    <a:pt x="21" y="37"/>
                  </a:cubicBezTo>
                  <a:cubicBezTo>
                    <a:pt x="16" y="46"/>
                    <a:pt x="11" y="55"/>
                    <a:pt x="7" y="61"/>
                  </a:cubicBezTo>
                  <a:cubicBezTo>
                    <a:pt x="3" y="68"/>
                    <a:pt x="0" y="71"/>
                    <a:pt x="0" y="71"/>
                  </a:cubicBezTo>
                  <a:cubicBezTo>
                    <a:pt x="0" y="71"/>
                    <a:pt x="2" y="67"/>
                    <a:pt x="5" y="60"/>
                  </a:cubicBezTo>
                  <a:cubicBezTo>
                    <a:pt x="9" y="53"/>
                    <a:pt x="14" y="45"/>
                    <a:pt x="19" y="35"/>
                  </a:cubicBezTo>
                  <a:cubicBezTo>
                    <a:pt x="24" y="26"/>
                    <a:pt x="29" y="17"/>
                    <a:pt x="33" y="10"/>
                  </a:cubicBezTo>
                  <a:cubicBezTo>
                    <a:pt x="36" y="4"/>
                    <a:pt x="39" y="0"/>
                    <a:pt x="39" y="0"/>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89" name="Freeform 171"/>
            <p:cNvSpPr/>
            <p:nvPr/>
          </p:nvSpPr>
          <p:spPr bwMode="auto">
            <a:xfrm>
              <a:off x="988" y="4415"/>
              <a:ext cx="202" cy="150"/>
            </a:xfrm>
            <a:custGeom>
              <a:avLst/>
              <a:gdLst>
                <a:gd name="T0" fmla="*/ 0 w 85"/>
                <a:gd name="T1" fmla="*/ 63 h 63"/>
                <a:gd name="T2" fmla="*/ 84 w 85"/>
                <a:gd name="T3" fmla="*/ 3 h 63"/>
                <a:gd name="T4" fmla="*/ 81 w 85"/>
                <a:gd name="T5" fmla="*/ 1 h 63"/>
                <a:gd name="T6" fmla="*/ 0 w 85"/>
                <a:gd name="T7" fmla="*/ 63 h 63"/>
              </a:gdLst>
              <a:ahLst/>
              <a:cxnLst>
                <a:cxn ang="0">
                  <a:pos x="T0" y="T1"/>
                </a:cxn>
                <a:cxn ang="0">
                  <a:pos x="T2" y="T3"/>
                </a:cxn>
                <a:cxn ang="0">
                  <a:pos x="T4" y="T5"/>
                </a:cxn>
                <a:cxn ang="0">
                  <a:pos x="T6" y="T7"/>
                </a:cxn>
              </a:cxnLst>
              <a:rect l="0" t="0" r="r" b="b"/>
              <a:pathLst>
                <a:path w="85" h="63">
                  <a:moveTo>
                    <a:pt x="0" y="63"/>
                  </a:moveTo>
                  <a:cubicBezTo>
                    <a:pt x="0" y="63"/>
                    <a:pt x="66" y="52"/>
                    <a:pt x="84" y="3"/>
                  </a:cubicBezTo>
                  <a:cubicBezTo>
                    <a:pt x="85" y="2"/>
                    <a:pt x="83" y="0"/>
                    <a:pt x="81" y="1"/>
                  </a:cubicBezTo>
                  <a:cubicBezTo>
                    <a:pt x="71" y="4"/>
                    <a:pt x="41" y="16"/>
                    <a:pt x="0" y="63"/>
                  </a:cubicBezTo>
                </a:path>
              </a:pathLst>
            </a:custGeom>
            <a:solidFill>
              <a:srgbClr val="E8505B"/>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90" name="Freeform 172"/>
            <p:cNvSpPr/>
            <p:nvPr/>
          </p:nvSpPr>
          <p:spPr bwMode="auto">
            <a:xfrm>
              <a:off x="988" y="4415"/>
              <a:ext cx="199" cy="150"/>
            </a:xfrm>
            <a:custGeom>
              <a:avLst/>
              <a:gdLst>
                <a:gd name="T0" fmla="*/ 82 w 84"/>
                <a:gd name="T1" fmla="*/ 0 h 63"/>
                <a:gd name="T2" fmla="*/ 81 w 84"/>
                <a:gd name="T3" fmla="*/ 1 h 63"/>
                <a:gd name="T4" fmla="*/ 8 w 84"/>
                <a:gd name="T5" fmla="*/ 54 h 63"/>
                <a:gd name="T6" fmla="*/ 1 w 84"/>
                <a:gd name="T7" fmla="*/ 62 h 63"/>
                <a:gd name="T8" fmla="*/ 0 w 84"/>
                <a:gd name="T9" fmla="*/ 63 h 63"/>
                <a:gd name="T10" fmla="*/ 84 w 84"/>
                <a:gd name="T11" fmla="*/ 3 h 63"/>
                <a:gd name="T12" fmla="*/ 84 w 84"/>
                <a:gd name="T13" fmla="*/ 3 h 63"/>
                <a:gd name="T14" fmla="*/ 82 w 84"/>
                <a:gd name="T15" fmla="*/ 0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63">
                  <a:moveTo>
                    <a:pt x="82" y="0"/>
                  </a:moveTo>
                  <a:cubicBezTo>
                    <a:pt x="82" y="0"/>
                    <a:pt x="82" y="0"/>
                    <a:pt x="81" y="1"/>
                  </a:cubicBezTo>
                  <a:cubicBezTo>
                    <a:pt x="72" y="3"/>
                    <a:pt x="45" y="14"/>
                    <a:pt x="8" y="54"/>
                  </a:cubicBezTo>
                  <a:cubicBezTo>
                    <a:pt x="6" y="56"/>
                    <a:pt x="3" y="59"/>
                    <a:pt x="1" y="62"/>
                  </a:cubicBezTo>
                  <a:cubicBezTo>
                    <a:pt x="1" y="62"/>
                    <a:pt x="0" y="62"/>
                    <a:pt x="0" y="63"/>
                  </a:cubicBezTo>
                  <a:cubicBezTo>
                    <a:pt x="0" y="63"/>
                    <a:pt x="66" y="52"/>
                    <a:pt x="84" y="3"/>
                  </a:cubicBezTo>
                  <a:cubicBezTo>
                    <a:pt x="84" y="3"/>
                    <a:pt x="84" y="3"/>
                    <a:pt x="84" y="3"/>
                  </a:cubicBezTo>
                  <a:cubicBezTo>
                    <a:pt x="84" y="1"/>
                    <a:pt x="83" y="0"/>
                    <a:pt x="82" y="0"/>
                  </a:cubicBezTo>
                </a:path>
              </a:pathLst>
            </a:custGeom>
            <a:solidFill>
              <a:srgbClr val="A23840"/>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91" name="Freeform 173"/>
            <p:cNvSpPr/>
            <p:nvPr/>
          </p:nvSpPr>
          <p:spPr bwMode="auto">
            <a:xfrm>
              <a:off x="988" y="4453"/>
              <a:ext cx="159" cy="112"/>
            </a:xfrm>
            <a:custGeom>
              <a:avLst/>
              <a:gdLst>
                <a:gd name="T0" fmla="*/ 67 w 67"/>
                <a:gd name="T1" fmla="*/ 0 h 47"/>
                <a:gd name="T2" fmla="*/ 58 w 67"/>
                <a:gd name="T3" fmla="*/ 8 h 47"/>
                <a:gd name="T4" fmla="*/ 35 w 67"/>
                <a:gd name="T5" fmla="*/ 25 h 47"/>
                <a:gd name="T6" fmla="*/ 11 w 67"/>
                <a:gd name="T7" fmla="*/ 41 h 47"/>
                <a:gd name="T8" fmla="*/ 1 w 67"/>
                <a:gd name="T9" fmla="*/ 47 h 47"/>
                <a:gd name="T10" fmla="*/ 10 w 67"/>
                <a:gd name="T11" fmla="*/ 40 h 47"/>
                <a:gd name="T12" fmla="*/ 33 w 67"/>
                <a:gd name="T13" fmla="*/ 23 h 47"/>
                <a:gd name="T14" fmla="*/ 57 w 67"/>
                <a:gd name="T15" fmla="*/ 7 h 47"/>
                <a:gd name="T16" fmla="*/ 67 w 67"/>
                <a:gd name="T1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47">
                  <a:moveTo>
                    <a:pt x="67" y="0"/>
                  </a:moveTo>
                  <a:cubicBezTo>
                    <a:pt x="67" y="1"/>
                    <a:pt x="64" y="4"/>
                    <a:pt x="58" y="8"/>
                  </a:cubicBezTo>
                  <a:cubicBezTo>
                    <a:pt x="52" y="13"/>
                    <a:pt x="44" y="19"/>
                    <a:pt x="35" y="25"/>
                  </a:cubicBezTo>
                  <a:cubicBezTo>
                    <a:pt x="26" y="32"/>
                    <a:pt x="17" y="38"/>
                    <a:pt x="11" y="41"/>
                  </a:cubicBezTo>
                  <a:cubicBezTo>
                    <a:pt x="5" y="45"/>
                    <a:pt x="1" y="47"/>
                    <a:pt x="1" y="47"/>
                  </a:cubicBezTo>
                  <a:cubicBezTo>
                    <a:pt x="0" y="47"/>
                    <a:pt x="4" y="44"/>
                    <a:pt x="10" y="40"/>
                  </a:cubicBezTo>
                  <a:cubicBezTo>
                    <a:pt x="17" y="35"/>
                    <a:pt x="25" y="30"/>
                    <a:pt x="33" y="23"/>
                  </a:cubicBezTo>
                  <a:cubicBezTo>
                    <a:pt x="42" y="17"/>
                    <a:pt x="50" y="12"/>
                    <a:pt x="57" y="7"/>
                  </a:cubicBezTo>
                  <a:cubicBezTo>
                    <a:pt x="63" y="3"/>
                    <a:pt x="67" y="0"/>
                    <a:pt x="67" y="0"/>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92" name="Freeform 174"/>
            <p:cNvSpPr/>
            <p:nvPr/>
          </p:nvSpPr>
          <p:spPr bwMode="auto">
            <a:xfrm>
              <a:off x="793" y="4855"/>
              <a:ext cx="285" cy="308"/>
            </a:xfrm>
            <a:custGeom>
              <a:avLst/>
              <a:gdLst>
                <a:gd name="T0" fmla="*/ 46 w 285"/>
                <a:gd name="T1" fmla="*/ 0 h 308"/>
                <a:gd name="T2" fmla="*/ 0 w 285"/>
                <a:gd name="T3" fmla="*/ 308 h 308"/>
                <a:gd name="T4" fmla="*/ 285 w 285"/>
                <a:gd name="T5" fmla="*/ 308 h 308"/>
                <a:gd name="T6" fmla="*/ 247 w 285"/>
                <a:gd name="T7" fmla="*/ 0 h 308"/>
                <a:gd name="T8" fmla="*/ 46 w 285"/>
                <a:gd name="T9" fmla="*/ 0 h 308"/>
              </a:gdLst>
              <a:ahLst/>
              <a:cxnLst>
                <a:cxn ang="0">
                  <a:pos x="T0" y="T1"/>
                </a:cxn>
                <a:cxn ang="0">
                  <a:pos x="T2" y="T3"/>
                </a:cxn>
                <a:cxn ang="0">
                  <a:pos x="T4" y="T5"/>
                </a:cxn>
                <a:cxn ang="0">
                  <a:pos x="T6" y="T7"/>
                </a:cxn>
                <a:cxn ang="0">
                  <a:pos x="T8" y="T9"/>
                </a:cxn>
              </a:cxnLst>
              <a:rect l="0" t="0" r="r" b="b"/>
              <a:pathLst>
                <a:path w="285" h="308">
                  <a:moveTo>
                    <a:pt x="46" y="0"/>
                  </a:moveTo>
                  <a:lnTo>
                    <a:pt x="0" y="308"/>
                  </a:lnTo>
                  <a:lnTo>
                    <a:pt x="285" y="308"/>
                  </a:lnTo>
                  <a:lnTo>
                    <a:pt x="247" y="0"/>
                  </a:lnTo>
                  <a:lnTo>
                    <a:pt x="46" y="0"/>
                  </a:lnTo>
                  <a:close/>
                </a:path>
              </a:pathLst>
            </a:custGeom>
            <a:solidFill>
              <a:srgbClr val="455A6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93" name="Oval 175"/>
            <p:cNvSpPr>
              <a:spLocks noChangeArrowheads="1"/>
            </p:cNvSpPr>
            <p:nvPr/>
          </p:nvSpPr>
          <p:spPr bwMode="auto">
            <a:xfrm>
              <a:off x="822" y="4947"/>
              <a:ext cx="230" cy="5"/>
            </a:xfrm>
            <a:prstGeom prst="ellipse">
              <a:avLst/>
            </a:pr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94" name="Oval 176"/>
            <p:cNvSpPr>
              <a:spLocks noChangeArrowheads="1"/>
            </p:cNvSpPr>
            <p:nvPr/>
          </p:nvSpPr>
          <p:spPr bwMode="auto">
            <a:xfrm>
              <a:off x="820" y="4971"/>
              <a:ext cx="239" cy="7"/>
            </a:xfrm>
            <a:prstGeom prst="ellipse">
              <a:avLst/>
            </a:pr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95" name="Freeform 177"/>
            <p:cNvSpPr/>
            <p:nvPr/>
          </p:nvSpPr>
          <p:spPr bwMode="auto">
            <a:xfrm>
              <a:off x="6085" y="4748"/>
              <a:ext cx="107" cy="221"/>
            </a:xfrm>
            <a:custGeom>
              <a:avLst/>
              <a:gdLst>
                <a:gd name="T0" fmla="*/ 28 w 45"/>
                <a:gd name="T1" fmla="*/ 1 h 93"/>
                <a:gd name="T2" fmla="*/ 8 w 45"/>
                <a:gd name="T3" fmla="*/ 17 h 93"/>
                <a:gd name="T4" fmla="*/ 1 w 45"/>
                <a:gd name="T5" fmla="*/ 42 h 93"/>
                <a:gd name="T6" fmla="*/ 15 w 45"/>
                <a:gd name="T7" fmla="*/ 93 h 93"/>
                <a:gd name="T8" fmla="*/ 41 w 45"/>
                <a:gd name="T9" fmla="*/ 51 h 93"/>
                <a:gd name="T10" fmla="*/ 28 w 45"/>
                <a:gd name="T11" fmla="*/ 1 h 93"/>
              </a:gdLst>
              <a:ahLst/>
              <a:cxnLst>
                <a:cxn ang="0">
                  <a:pos x="T0" y="T1"/>
                </a:cxn>
                <a:cxn ang="0">
                  <a:pos x="T2" y="T3"/>
                </a:cxn>
                <a:cxn ang="0">
                  <a:pos x="T4" y="T5"/>
                </a:cxn>
                <a:cxn ang="0">
                  <a:pos x="T6" y="T7"/>
                </a:cxn>
                <a:cxn ang="0">
                  <a:pos x="T8" y="T9"/>
                </a:cxn>
                <a:cxn ang="0">
                  <a:pos x="T10" y="T11"/>
                </a:cxn>
              </a:cxnLst>
              <a:rect l="0" t="0" r="r" b="b"/>
              <a:pathLst>
                <a:path w="45" h="93">
                  <a:moveTo>
                    <a:pt x="28" y="1"/>
                  </a:moveTo>
                  <a:cubicBezTo>
                    <a:pt x="19" y="3"/>
                    <a:pt x="12" y="9"/>
                    <a:pt x="8" y="17"/>
                  </a:cubicBezTo>
                  <a:cubicBezTo>
                    <a:pt x="3" y="24"/>
                    <a:pt x="1" y="33"/>
                    <a:pt x="1" y="42"/>
                  </a:cubicBezTo>
                  <a:cubicBezTo>
                    <a:pt x="0" y="59"/>
                    <a:pt x="7" y="78"/>
                    <a:pt x="15" y="93"/>
                  </a:cubicBezTo>
                  <a:cubicBezTo>
                    <a:pt x="31" y="83"/>
                    <a:pt x="38" y="62"/>
                    <a:pt x="41" y="51"/>
                  </a:cubicBezTo>
                  <a:cubicBezTo>
                    <a:pt x="45" y="34"/>
                    <a:pt x="43" y="0"/>
                    <a:pt x="28" y="1"/>
                  </a:cubicBezTo>
                </a:path>
              </a:pathLst>
            </a:custGeom>
            <a:solidFill>
              <a:srgbClr val="E8505B"/>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96" name="Freeform 178"/>
            <p:cNvSpPr/>
            <p:nvPr/>
          </p:nvSpPr>
          <p:spPr bwMode="auto">
            <a:xfrm>
              <a:off x="5959" y="4928"/>
              <a:ext cx="119" cy="105"/>
            </a:xfrm>
            <a:custGeom>
              <a:avLst/>
              <a:gdLst>
                <a:gd name="T0" fmla="*/ 46 w 50"/>
                <a:gd name="T1" fmla="*/ 42 h 44"/>
                <a:gd name="T2" fmla="*/ 42 w 50"/>
                <a:gd name="T3" fmla="*/ 14 h 44"/>
                <a:gd name="T4" fmla="*/ 16 w 50"/>
                <a:gd name="T5" fmla="*/ 1 h 44"/>
                <a:gd name="T6" fmla="*/ 3 w 50"/>
                <a:gd name="T7" fmla="*/ 4 h 44"/>
                <a:gd name="T8" fmla="*/ 1 w 50"/>
                <a:gd name="T9" fmla="*/ 16 h 44"/>
                <a:gd name="T10" fmla="*/ 9 w 50"/>
                <a:gd name="T11" fmla="*/ 26 h 44"/>
                <a:gd name="T12" fmla="*/ 46 w 50"/>
                <a:gd name="T13" fmla="*/ 42 h 44"/>
              </a:gdLst>
              <a:ahLst/>
              <a:cxnLst>
                <a:cxn ang="0">
                  <a:pos x="T0" y="T1"/>
                </a:cxn>
                <a:cxn ang="0">
                  <a:pos x="T2" y="T3"/>
                </a:cxn>
                <a:cxn ang="0">
                  <a:pos x="T4" y="T5"/>
                </a:cxn>
                <a:cxn ang="0">
                  <a:pos x="T6" y="T7"/>
                </a:cxn>
                <a:cxn ang="0">
                  <a:pos x="T8" y="T9"/>
                </a:cxn>
                <a:cxn ang="0">
                  <a:pos x="T10" y="T11"/>
                </a:cxn>
                <a:cxn ang="0">
                  <a:pos x="T12" y="T13"/>
                </a:cxn>
              </a:cxnLst>
              <a:rect l="0" t="0" r="r" b="b"/>
              <a:pathLst>
                <a:path w="50" h="44">
                  <a:moveTo>
                    <a:pt x="46" y="42"/>
                  </a:moveTo>
                  <a:cubicBezTo>
                    <a:pt x="50" y="33"/>
                    <a:pt x="48" y="22"/>
                    <a:pt x="42" y="14"/>
                  </a:cubicBezTo>
                  <a:cubicBezTo>
                    <a:pt x="36" y="6"/>
                    <a:pt x="26" y="2"/>
                    <a:pt x="16" y="1"/>
                  </a:cubicBezTo>
                  <a:cubicBezTo>
                    <a:pt x="12" y="0"/>
                    <a:pt x="7" y="1"/>
                    <a:pt x="3" y="4"/>
                  </a:cubicBezTo>
                  <a:cubicBezTo>
                    <a:pt x="0" y="7"/>
                    <a:pt x="0" y="12"/>
                    <a:pt x="1" y="16"/>
                  </a:cubicBezTo>
                  <a:cubicBezTo>
                    <a:pt x="2" y="20"/>
                    <a:pt x="5" y="24"/>
                    <a:pt x="9" y="26"/>
                  </a:cubicBezTo>
                  <a:cubicBezTo>
                    <a:pt x="19" y="36"/>
                    <a:pt x="32" y="44"/>
                    <a:pt x="46" y="42"/>
                  </a:cubicBezTo>
                </a:path>
              </a:pathLst>
            </a:custGeom>
            <a:solidFill>
              <a:srgbClr val="E8505B"/>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97" name="Freeform 179"/>
            <p:cNvSpPr/>
            <p:nvPr/>
          </p:nvSpPr>
          <p:spPr bwMode="auto">
            <a:xfrm>
              <a:off x="6012" y="4973"/>
              <a:ext cx="80" cy="183"/>
            </a:xfrm>
            <a:custGeom>
              <a:avLst/>
              <a:gdLst>
                <a:gd name="T0" fmla="*/ 34 w 34"/>
                <a:gd name="T1" fmla="*/ 77 h 77"/>
                <a:gd name="T2" fmla="*/ 34 w 34"/>
                <a:gd name="T3" fmla="*/ 74 h 77"/>
                <a:gd name="T4" fmla="*/ 34 w 34"/>
                <a:gd name="T5" fmla="*/ 64 h 77"/>
                <a:gd name="T6" fmla="*/ 29 w 34"/>
                <a:gd name="T7" fmla="*/ 33 h 77"/>
                <a:gd name="T8" fmla="*/ 12 w 34"/>
                <a:gd name="T9" fmla="*/ 7 h 77"/>
                <a:gd name="T10" fmla="*/ 4 w 34"/>
                <a:gd name="T11" fmla="*/ 1 h 77"/>
                <a:gd name="T12" fmla="*/ 1 w 34"/>
                <a:gd name="T13" fmla="*/ 0 h 77"/>
                <a:gd name="T14" fmla="*/ 0 w 34"/>
                <a:gd name="T15" fmla="*/ 0 h 77"/>
                <a:gd name="T16" fmla="*/ 11 w 34"/>
                <a:gd name="T17" fmla="*/ 7 h 77"/>
                <a:gd name="T18" fmla="*/ 28 w 34"/>
                <a:gd name="T19" fmla="*/ 33 h 77"/>
                <a:gd name="T20" fmla="*/ 33 w 34"/>
                <a:gd name="T21" fmla="*/ 64 h 77"/>
                <a:gd name="T22" fmla="*/ 33 w 34"/>
                <a:gd name="T23" fmla="*/ 74 h 77"/>
                <a:gd name="T24" fmla="*/ 34 w 34"/>
                <a:gd name="T25"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77">
                  <a:moveTo>
                    <a:pt x="34" y="77"/>
                  </a:moveTo>
                  <a:cubicBezTo>
                    <a:pt x="34" y="77"/>
                    <a:pt x="34" y="76"/>
                    <a:pt x="34" y="74"/>
                  </a:cubicBezTo>
                  <a:cubicBezTo>
                    <a:pt x="34" y="71"/>
                    <a:pt x="34" y="68"/>
                    <a:pt x="34" y="64"/>
                  </a:cubicBezTo>
                  <a:cubicBezTo>
                    <a:pt x="33" y="56"/>
                    <a:pt x="33" y="45"/>
                    <a:pt x="29" y="33"/>
                  </a:cubicBezTo>
                  <a:cubicBezTo>
                    <a:pt x="25" y="21"/>
                    <a:pt x="18" y="12"/>
                    <a:pt x="12" y="7"/>
                  </a:cubicBezTo>
                  <a:cubicBezTo>
                    <a:pt x="9" y="4"/>
                    <a:pt x="6" y="2"/>
                    <a:pt x="4" y="1"/>
                  </a:cubicBezTo>
                  <a:cubicBezTo>
                    <a:pt x="3" y="1"/>
                    <a:pt x="2" y="0"/>
                    <a:pt x="1" y="0"/>
                  </a:cubicBezTo>
                  <a:cubicBezTo>
                    <a:pt x="1" y="0"/>
                    <a:pt x="0" y="0"/>
                    <a:pt x="0" y="0"/>
                  </a:cubicBezTo>
                  <a:cubicBezTo>
                    <a:pt x="0" y="0"/>
                    <a:pt x="5" y="2"/>
                    <a:pt x="11" y="7"/>
                  </a:cubicBezTo>
                  <a:cubicBezTo>
                    <a:pt x="17" y="12"/>
                    <a:pt x="24" y="22"/>
                    <a:pt x="28" y="33"/>
                  </a:cubicBezTo>
                  <a:cubicBezTo>
                    <a:pt x="32" y="45"/>
                    <a:pt x="32" y="56"/>
                    <a:pt x="33" y="64"/>
                  </a:cubicBezTo>
                  <a:cubicBezTo>
                    <a:pt x="33" y="68"/>
                    <a:pt x="33" y="72"/>
                    <a:pt x="33" y="74"/>
                  </a:cubicBezTo>
                  <a:cubicBezTo>
                    <a:pt x="33" y="76"/>
                    <a:pt x="34" y="77"/>
                    <a:pt x="34" y="77"/>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98" name="Freeform 180"/>
            <p:cNvSpPr/>
            <p:nvPr/>
          </p:nvSpPr>
          <p:spPr bwMode="auto">
            <a:xfrm>
              <a:off x="6090" y="4810"/>
              <a:ext cx="59" cy="353"/>
            </a:xfrm>
            <a:custGeom>
              <a:avLst/>
              <a:gdLst>
                <a:gd name="T0" fmla="*/ 25 w 25"/>
                <a:gd name="T1" fmla="*/ 0 h 149"/>
                <a:gd name="T2" fmla="*/ 25 w 25"/>
                <a:gd name="T3" fmla="*/ 2 h 149"/>
                <a:gd name="T4" fmla="*/ 24 w 25"/>
                <a:gd name="T5" fmla="*/ 6 h 149"/>
                <a:gd name="T6" fmla="*/ 20 w 25"/>
                <a:gd name="T7" fmla="*/ 22 h 149"/>
                <a:gd name="T8" fmla="*/ 11 w 25"/>
                <a:gd name="T9" fmla="*/ 74 h 149"/>
                <a:gd name="T10" fmla="*/ 3 w 25"/>
                <a:gd name="T11" fmla="*/ 127 h 149"/>
                <a:gd name="T12" fmla="*/ 1 w 25"/>
                <a:gd name="T13" fmla="*/ 143 h 149"/>
                <a:gd name="T14" fmla="*/ 0 w 25"/>
                <a:gd name="T15" fmla="*/ 148 h 149"/>
                <a:gd name="T16" fmla="*/ 0 w 25"/>
                <a:gd name="T17" fmla="*/ 149 h 149"/>
                <a:gd name="T18" fmla="*/ 1 w 25"/>
                <a:gd name="T19" fmla="*/ 148 h 149"/>
                <a:gd name="T20" fmla="*/ 1 w 25"/>
                <a:gd name="T21" fmla="*/ 143 h 149"/>
                <a:gd name="T22" fmla="*/ 4 w 25"/>
                <a:gd name="T23" fmla="*/ 127 h 149"/>
                <a:gd name="T24" fmla="*/ 12 w 25"/>
                <a:gd name="T25" fmla="*/ 75 h 149"/>
                <a:gd name="T26" fmla="*/ 21 w 25"/>
                <a:gd name="T27" fmla="*/ 22 h 149"/>
                <a:gd name="T28" fmla="*/ 24 w 25"/>
                <a:gd name="T29" fmla="*/ 6 h 149"/>
                <a:gd name="T30" fmla="*/ 25 w 25"/>
                <a:gd name="T31" fmla="*/ 2 h 149"/>
                <a:gd name="T32" fmla="*/ 25 w 25"/>
                <a:gd name="T33"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149">
                  <a:moveTo>
                    <a:pt x="25" y="0"/>
                  </a:moveTo>
                  <a:cubicBezTo>
                    <a:pt x="25" y="0"/>
                    <a:pt x="25" y="1"/>
                    <a:pt x="25" y="2"/>
                  </a:cubicBezTo>
                  <a:cubicBezTo>
                    <a:pt x="24" y="3"/>
                    <a:pt x="24" y="4"/>
                    <a:pt x="24" y="6"/>
                  </a:cubicBezTo>
                  <a:cubicBezTo>
                    <a:pt x="23" y="10"/>
                    <a:pt x="22" y="15"/>
                    <a:pt x="20" y="22"/>
                  </a:cubicBezTo>
                  <a:cubicBezTo>
                    <a:pt x="18" y="35"/>
                    <a:pt x="14" y="54"/>
                    <a:pt x="11" y="74"/>
                  </a:cubicBezTo>
                  <a:cubicBezTo>
                    <a:pt x="7" y="95"/>
                    <a:pt x="5" y="114"/>
                    <a:pt x="3" y="127"/>
                  </a:cubicBezTo>
                  <a:cubicBezTo>
                    <a:pt x="2" y="134"/>
                    <a:pt x="1" y="139"/>
                    <a:pt x="1" y="143"/>
                  </a:cubicBezTo>
                  <a:cubicBezTo>
                    <a:pt x="1" y="145"/>
                    <a:pt x="1" y="146"/>
                    <a:pt x="0" y="148"/>
                  </a:cubicBezTo>
                  <a:cubicBezTo>
                    <a:pt x="0" y="149"/>
                    <a:pt x="0" y="149"/>
                    <a:pt x="0" y="149"/>
                  </a:cubicBezTo>
                  <a:cubicBezTo>
                    <a:pt x="0" y="149"/>
                    <a:pt x="1" y="149"/>
                    <a:pt x="1" y="148"/>
                  </a:cubicBezTo>
                  <a:cubicBezTo>
                    <a:pt x="1" y="146"/>
                    <a:pt x="1" y="145"/>
                    <a:pt x="1" y="143"/>
                  </a:cubicBezTo>
                  <a:cubicBezTo>
                    <a:pt x="2" y="139"/>
                    <a:pt x="3" y="134"/>
                    <a:pt x="4" y="127"/>
                  </a:cubicBezTo>
                  <a:cubicBezTo>
                    <a:pt x="6" y="114"/>
                    <a:pt x="9" y="95"/>
                    <a:pt x="12" y="75"/>
                  </a:cubicBezTo>
                  <a:cubicBezTo>
                    <a:pt x="15" y="54"/>
                    <a:pt x="19" y="36"/>
                    <a:pt x="21" y="22"/>
                  </a:cubicBezTo>
                  <a:cubicBezTo>
                    <a:pt x="22" y="16"/>
                    <a:pt x="23" y="10"/>
                    <a:pt x="24" y="6"/>
                  </a:cubicBezTo>
                  <a:cubicBezTo>
                    <a:pt x="25" y="4"/>
                    <a:pt x="25" y="3"/>
                    <a:pt x="25" y="2"/>
                  </a:cubicBezTo>
                  <a:cubicBezTo>
                    <a:pt x="25" y="1"/>
                    <a:pt x="25" y="0"/>
                    <a:pt x="25" y="0"/>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399" name="Freeform 181"/>
            <p:cNvSpPr/>
            <p:nvPr/>
          </p:nvSpPr>
          <p:spPr bwMode="auto">
            <a:xfrm>
              <a:off x="6123" y="4959"/>
              <a:ext cx="147" cy="116"/>
            </a:xfrm>
            <a:custGeom>
              <a:avLst/>
              <a:gdLst>
                <a:gd name="T0" fmla="*/ 0 w 62"/>
                <a:gd name="T1" fmla="*/ 43 h 49"/>
                <a:gd name="T2" fmla="*/ 44 w 62"/>
                <a:gd name="T3" fmla="*/ 2 h 49"/>
                <a:gd name="T4" fmla="*/ 58 w 62"/>
                <a:gd name="T5" fmla="*/ 4 h 49"/>
                <a:gd name="T6" fmla="*/ 57 w 62"/>
                <a:gd name="T7" fmla="*/ 19 h 49"/>
                <a:gd name="T8" fmla="*/ 0 w 62"/>
                <a:gd name="T9" fmla="*/ 45 h 49"/>
              </a:gdLst>
              <a:ahLst/>
              <a:cxnLst>
                <a:cxn ang="0">
                  <a:pos x="T0" y="T1"/>
                </a:cxn>
                <a:cxn ang="0">
                  <a:pos x="T2" y="T3"/>
                </a:cxn>
                <a:cxn ang="0">
                  <a:pos x="T4" y="T5"/>
                </a:cxn>
                <a:cxn ang="0">
                  <a:pos x="T6" y="T7"/>
                </a:cxn>
                <a:cxn ang="0">
                  <a:pos x="T8" y="T9"/>
                </a:cxn>
              </a:cxnLst>
              <a:rect l="0" t="0" r="r" b="b"/>
              <a:pathLst>
                <a:path w="62" h="49">
                  <a:moveTo>
                    <a:pt x="0" y="43"/>
                  </a:moveTo>
                  <a:cubicBezTo>
                    <a:pt x="7" y="24"/>
                    <a:pt x="24" y="8"/>
                    <a:pt x="44" y="2"/>
                  </a:cubicBezTo>
                  <a:cubicBezTo>
                    <a:pt x="49" y="0"/>
                    <a:pt x="55" y="0"/>
                    <a:pt x="58" y="4"/>
                  </a:cubicBezTo>
                  <a:cubicBezTo>
                    <a:pt x="62" y="8"/>
                    <a:pt x="60" y="15"/>
                    <a:pt x="57" y="19"/>
                  </a:cubicBezTo>
                  <a:cubicBezTo>
                    <a:pt x="46" y="38"/>
                    <a:pt x="22" y="49"/>
                    <a:pt x="0" y="45"/>
                  </a:cubicBezTo>
                </a:path>
              </a:pathLst>
            </a:custGeom>
            <a:solidFill>
              <a:srgbClr val="E8505B"/>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9400" name="Freeform 182"/>
            <p:cNvSpPr/>
            <p:nvPr/>
          </p:nvSpPr>
          <p:spPr bwMode="auto">
            <a:xfrm>
              <a:off x="6092" y="5000"/>
              <a:ext cx="124" cy="144"/>
            </a:xfrm>
            <a:custGeom>
              <a:avLst/>
              <a:gdLst>
                <a:gd name="T0" fmla="*/ 52 w 52"/>
                <a:gd name="T1" fmla="*/ 0 h 61"/>
                <a:gd name="T2" fmla="*/ 48 w 52"/>
                <a:gd name="T3" fmla="*/ 1 h 61"/>
                <a:gd name="T4" fmla="*/ 45 w 52"/>
                <a:gd name="T5" fmla="*/ 2 h 61"/>
                <a:gd name="T6" fmla="*/ 40 w 52"/>
                <a:gd name="T7" fmla="*/ 4 h 61"/>
                <a:gd name="T8" fmla="*/ 34 w 52"/>
                <a:gd name="T9" fmla="*/ 7 h 61"/>
                <a:gd name="T10" fmla="*/ 28 w 52"/>
                <a:gd name="T11" fmla="*/ 11 h 61"/>
                <a:gd name="T12" fmla="*/ 16 w 52"/>
                <a:gd name="T13" fmla="*/ 22 h 61"/>
                <a:gd name="T14" fmla="*/ 7 w 52"/>
                <a:gd name="T15" fmla="*/ 36 h 61"/>
                <a:gd name="T16" fmla="*/ 4 w 52"/>
                <a:gd name="T17" fmla="*/ 43 h 61"/>
                <a:gd name="T18" fmla="*/ 2 w 52"/>
                <a:gd name="T19" fmla="*/ 49 h 61"/>
                <a:gd name="T20" fmla="*/ 1 w 52"/>
                <a:gd name="T21" fmla="*/ 54 h 61"/>
                <a:gd name="T22" fmla="*/ 1 w 52"/>
                <a:gd name="T23" fmla="*/ 57 h 61"/>
                <a:gd name="T24" fmla="*/ 0 w 52"/>
                <a:gd name="T25" fmla="*/ 61 h 61"/>
                <a:gd name="T26" fmla="*/ 3 w 52"/>
                <a:gd name="T27" fmla="*/ 49 h 61"/>
                <a:gd name="T28" fmla="*/ 5 w 52"/>
                <a:gd name="T29" fmla="*/ 43 h 61"/>
                <a:gd name="T30" fmla="*/ 8 w 52"/>
                <a:gd name="T31" fmla="*/ 36 h 61"/>
                <a:gd name="T32" fmla="*/ 17 w 52"/>
                <a:gd name="T33" fmla="*/ 23 h 61"/>
                <a:gd name="T34" fmla="*/ 29 w 52"/>
                <a:gd name="T35" fmla="*/ 12 h 61"/>
                <a:gd name="T36" fmla="*/ 35 w 52"/>
                <a:gd name="T37" fmla="*/ 8 h 61"/>
                <a:gd name="T38" fmla="*/ 40 w 52"/>
                <a:gd name="T39" fmla="*/ 5 h 61"/>
                <a:gd name="T40" fmla="*/ 52 w 52"/>
                <a:gd name="T41"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61">
                  <a:moveTo>
                    <a:pt x="52" y="0"/>
                  </a:moveTo>
                  <a:cubicBezTo>
                    <a:pt x="52" y="0"/>
                    <a:pt x="50" y="1"/>
                    <a:pt x="48" y="1"/>
                  </a:cubicBezTo>
                  <a:cubicBezTo>
                    <a:pt x="47" y="1"/>
                    <a:pt x="46" y="2"/>
                    <a:pt x="45" y="2"/>
                  </a:cubicBezTo>
                  <a:cubicBezTo>
                    <a:pt x="43" y="3"/>
                    <a:pt x="42" y="3"/>
                    <a:pt x="40" y="4"/>
                  </a:cubicBezTo>
                  <a:cubicBezTo>
                    <a:pt x="38" y="5"/>
                    <a:pt x="36" y="6"/>
                    <a:pt x="34" y="7"/>
                  </a:cubicBezTo>
                  <a:cubicBezTo>
                    <a:pt x="32" y="8"/>
                    <a:pt x="30" y="10"/>
                    <a:pt x="28" y="11"/>
                  </a:cubicBezTo>
                  <a:cubicBezTo>
                    <a:pt x="24" y="14"/>
                    <a:pt x="20" y="18"/>
                    <a:pt x="16" y="22"/>
                  </a:cubicBezTo>
                  <a:cubicBezTo>
                    <a:pt x="12" y="27"/>
                    <a:pt x="9" y="31"/>
                    <a:pt x="7" y="36"/>
                  </a:cubicBezTo>
                  <a:cubicBezTo>
                    <a:pt x="6" y="38"/>
                    <a:pt x="5" y="40"/>
                    <a:pt x="4" y="43"/>
                  </a:cubicBezTo>
                  <a:cubicBezTo>
                    <a:pt x="3" y="45"/>
                    <a:pt x="3" y="47"/>
                    <a:pt x="2" y="49"/>
                  </a:cubicBezTo>
                  <a:cubicBezTo>
                    <a:pt x="2" y="50"/>
                    <a:pt x="2" y="52"/>
                    <a:pt x="1" y="54"/>
                  </a:cubicBezTo>
                  <a:cubicBezTo>
                    <a:pt x="1" y="55"/>
                    <a:pt x="1" y="56"/>
                    <a:pt x="1" y="57"/>
                  </a:cubicBezTo>
                  <a:cubicBezTo>
                    <a:pt x="0" y="60"/>
                    <a:pt x="0" y="61"/>
                    <a:pt x="0" y="61"/>
                  </a:cubicBezTo>
                  <a:cubicBezTo>
                    <a:pt x="1" y="61"/>
                    <a:pt x="1" y="56"/>
                    <a:pt x="3" y="49"/>
                  </a:cubicBezTo>
                  <a:cubicBezTo>
                    <a:pt x="4" y="47"/>
                    <a:pt x="4" y="45"/>
                    <a:pt x="5" y="43"/>
                  </a:cubicBezTo>
                  <a:cubicBezTo>
                    <a:pt x="6" y="41"/>
                    <a:pt x="7" y="39"/>
                    <a:pt x="8" y="36"/>
                  </a:cubicBezTo>
                  <a:cubicBezTo>
                    <a:pt x="10" y="32"/>
                    <a:pt x="13" y="27"/>
                    <a:pt x="17" y="23"/>
                  </a:cubicBezTo>
                  <a:cubicBezTo>
                    <a:pt x="21" y="19"/>
                    <a:pt x="25" y="15"/>
                    <a:pt x="29" y="12"/>
                  </a:cubicBezTo>
                  <a:cubicBezTo>
                    <a:pt x="31" y="11"/>
                    <a:pt x="33" y="9"/>
                    <a:pt x="35" y="8"/>
                  </a:cubicBezTo>
                  <a:cubicBezTo>
                    <a:pt x="37" y="7"/>
                    <a:pt x="39" y="6"/>
                    <a:pt x="40" y="5"/>
                  </a:cubicBezTo>
                  <a:cubicBezTo>
                    <a:pt x="47" y="2"/>
                    <a:pt x="52" y="1"/>
                    <a:pt x="52" y="0"/>
                  </a:cubicBezTo>
                  <a:close/>
                </a:path>
              </a:pathLst>
            </a:custGeom>
            <a:solidFill>
              <a:srgbClr val="263238"/>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3" name="Group 195"/>
          <p:cNvGrpSpPr/>
          <p:nvPr/>
        </p:nvGrpSpPr>
        <p:grpSpPr>
          <a:xfrm>
            <a:off x="4700854" y="642327"/>
            <a:ext cx="482349" cy="579252"/>
            <a:chOff x="5035809" y="4247797"/>
            <a:chExt cx="394930" cy="355704"/>
          </a:xfrm>
        </p:grpSpPr>
        <p:sp>
          <p:nvSpPr>
            <p:cNvPr id="1049401" name="Oval 196"/>
            <p:cNvSpPr/>
            <p:nvPr/>
          </p:nvSpPr>
          <p:spPr>
            <a:xfrm>
              <a:off x="5075036" y="4247797"/>
              <a:ext cx="355703" cy="355704"/>
            </a:xfrm>
            <a:prstGeom prst="ellipse">
              <a:avLst/>
            </a:prstGeom>
            <a:solidFill>
              <a:srgbClr val="7DD4FF"/>
            </a:solidFill>
            <a:ln>
              <a:noFill/>
            </a:ln>
            <a:effectLst/>
          </p:spPr>
          <p:txBody>
            <a:bodyPr vert="horz" wrap="square" lIns="91440" tIns="45720" rIns="91440" bIns="45720" numCol="1" anchor="t" anchorCtr="0" compatLnSpc="1">
              <a:prstTxWarp prst="textNoShape">
                <a:avLst/>
              </a:prstTxWarp>
              <a:noAutofit/>
            </a:bodyPr>
            <a:lstStyle/>
            <a:p>
              <a:endParaRPr lang="en-ID" dirty="0">
                <a:solidFill>
                  <a:schemeClr val="tx1"/>
                </a:solidFill>
              </a:endParaRPr>
            </a:p>
          </p:txBody>
        </p:sp>
        <p:sp>
          <p:nvSpPr>
            <p:cNvPr id="1049402" name="Oval 197"/>
            <p:cNvSpPr/>
            <p:nvPr/>
          </p:nvSpPr>
          <p:spPr>
            <a:xfrm>
              <a:off x="5035809" y="4247797"/>
              <a:ext cx="355703" cy="355704"/>
            </a:xfrm>
            <a:prstGeom prst="ellipse">
              <a:avLst/>
            </a:prstGeom>
            <a:noFill/>
            <a:ln>
              <a:solidFill>
                <a:srgbClr val="0075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D" sz="2400" i="1" dirty="0">
                  <a:solidFill>
                    <a:srgbClr val="0075B0"/>
                  </a:solidFill>
                </a:rPr>
                <a:t>1</a:t>
              </a:r>
            </a:p>
          </p:txBody>
        </p:sp>
      </p:grpSp>
      <p:sp>
        <p:nvSpPr>
          <p:cNvPr id="1049403" name="TextBox 198"/>
          <p:cNvSpPr txBox="1"/>
          <p:nvPr/>
        </p:nvSpPr>
        <p:spPr>
          <a:xfrm>
            <a:off x="5391151" y="527164"/>
            <a:ext cx="3288761" cy="790312"/>
          </a:xfrm>
          <a:prstGeom prst="rect">
            <a:avLst/>
          </a:prstGeom>
          <a:noFill/>
        </p:spPr>
        <p:txBody>
          <a:bodyPr wrap="square" lIns="0" tIns="0" rIns="0" bIns="0" rtlCol="0" anchor="ctr" anchorCtr="0">
            <a:noAutofit/>
          </a:bodyPr>
          <a:lstStyle/>
          <a:p>
            <a:r>
              <a:rPr lang="en-ID" sz="2500" b="1" dirty="0">
                <a:solidFill>
                  <a:schemeClr val="tx1">
                    <a:lumMod val="85000"/>
                    <a:lumOff val="15000"/>
                  </a:schemeClr>
                </a:solidFill>
              </a:rPr>
              <a:t>Travel Places</a:t>
            </a:r>
          </a:p>
        </p:txBody>
      </p:sp>
      <p:grpSp>
        <p:nvGrpSpPr>
          <p:cNvPr id="4" name="Group 199"/>
          <p:cNvGrpSpPr/>
          <p:nvPr/>
        </p:nvGrpSpPr>
        <p:grpSpPr>
          <a:xfrm>
            <a:off x="4700854" y="1556027"/>
            <a:ext cx="482349" cy="579252"/>
            <a:chOff x="5035809" y="4247797"/>
            <a:chExt cx="394930" cy="355704"/>
          </a:xfrm>
        </p:grpSpPr>
        <p:sp>
          <p:nvSpPr>
            <p:cNvPr id="1049404" name="Oval 200"/>
            <p:cNvSpPr/>
            <p:nvPr/>
          </p:nvSpPr>
          <p:spPr>
            <a:xfrm>
              <a:off x="5075036" y="4247797"/>
              <a:ext cx="355703" cy="355704"/>
            </a:xfrm>
            <a:prstGeom prst="ellipse">
              <a:avLst/>
            </a:prstGeom>
            <a:solidFill>
              <a:srgbClr val="7DD4FF"/>
            </a:solidFill>
            <a:ln>
              <a:noFill/>
            </a:ln>
            <a:effectLst/>
          </p:spPr>
          <p:txBody>
            <a:bodyPr vert="horz" wrap="square" lIns="91440" tIns="45720" rIns="91440" bIns="45720" numCol="1" anchor="t" anchorCtr="0" compatLnSpc="1">
              <a:prstTxWarp prst="textNoShape">
                <a:avLst/>
              </a:prstTxWarp>
              <a:noAutofit/>
            </a:bodyPr>
            <a:lstStyle/>
            <a:p>
              <a:endParaRPr lang="en-ID" dirty="0">
                <a:solidFill>
                  <a:schemeClr val="tx1"/>
                </a:solidFill>
              </a:endParaRPr>
            </a:p>
          </p:txBody>
        </p:sp>
        <p:sp>
          <p:nvSpPr>
            <p:cNvPr id="1049405" name="Oval 201"/>
            <p:cNvSpPr/>
            <p:nvPr/>
          </p:nvSpPr>
          <p:spPr>
            <a:xfrm>
              <a:off x="5035809" y="4247797"/>
              <a:ext cx="355703" cy="355704"/>
            </a:xfrm>
            <a:prstGeom prst="ellipse">
              <a:avLst/>
            </a:prstGeom>
            <a:noFill/>
            <a:ln>
              <a:solidFill>
                <a:srgbClr val="0075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D" sz="2400" i="1" dirty="0">
                  <a:solidFill>
                    <a:srgbClr val="0075B0"/>
                  </a:solidFill>
                </a:rPr>
                <a:t>2</a:t>
              </a:r>
            </a:p>
          </p:txBody>
        </p:sp>
      </p:grpSp>
      <p:sp>
        <p:nvSpPr>
          <p:cNvPr id="1049406" name="TextBox 202"/>
          <p:cNvSpPr txBox="1"/>
          <p:nvPr/>
        </p:nvSpPr>
        <p:spPr>
          <a:xfrm>
            <a:off x="5391151" y="1450497"/>
            <a:ext cx="3288761" cy="790312"/>
          </a:xfrm>
          <a:prstGeom prst="rect">
            <a:avLst/>
          </a:prstGeom>
          <a:noFill/>
        </p:spPr>
        <p:txBody>
          <a:bodyPr wrap="square" lIns="0" tIns="0" rIns="0" bIns="0" rtlCol="0" anchor="ctr" anchorCtr="0">
            <a:noAutofit/>
          </a:bodyPr>
          <a:lstStyle/>
          <a:p>
            <a:r>
              <a:rPr lang="en-IN" sz="2400" b="1" dirty="0">
                <a:solidFill>
                  <a:schemeClr val="tx1">
                    <a:lumMod val="85000"/>
                    <a:lumOff val="15000"/>
                  </a:schemeClr>
                </a:solidFill>
              </a:rPr>
              <a:t>Pronunciation and Vocal Coaches</a:t>
            </a:r>
            <a:endParaRPr lang="en-ID" sz="2400" b="1" dirty="0">
              <a:solidFill>
                <a:schemeClr val="tx1">
                  <a:lumMod val="85000"/>
                  <a:lumOff val="15000"/>
                </a:schemeClr>
              </a:solidFill>
            </a:endParaRPr>
          </a:p>
        </p:txBody>
      </p:sp>
      <p:grpSp>
        <p:nvGrpSpPr>
          <p:cNvPr id="5" name="Group 203"/>
          <p:cNvGrpSpPr/>
          <p:nvPr/>
        </p:nvGrpSpPr>
        <p:grpSpPr>
          <a:xfrm>
            <a:off x="4663760" y="2476455"/>
            <a:ext cx="482349" cy="579252"/>
            <a:chOff x="5035809" y="4247797"/>
            <a:chExt cx="394930" cy="355704"/>
          </a:xfrm>
        </p:grpSpPr>
        <p:sp>
          <p:nvSpPr>
            <p:cNvPr id="1049407" name="Oval 204"/>
            <p:cNvSpPr/>
            <p:nvPr/>
          </p:nvSpPr>
          <p:spPr>
            <a:xfrm>
              <a:off x="5075036" y="4247797"/>
              <a:ext cx="355703" cy="355704"/>
            </a:xfrm>
            <a:prstGeom prst="ellipse">
              <a:avLst/>
            </a:prstGeom>
            <a:solidFill>
              <a:srgbClr val="7DD4FF"/>
            </a:solidFill>
            <a:ln>
              <a:noFill/>
            </a:ln>
            <a:effectLst/>
          </p:spPr>
          <p:txBody>
            <a:bodyPr vert="horz" wrap="square" lIns="91440" tIns="45720" rIns="91440" bIns="45720" numCol="1" anchor="t" anchorCtr="0" compatLnSpc="1">
              <a:prstTxWarp prst="textNoShape">
                <a:avLst/>
              </a:prstTxWarp>
              <a:noAutofit/>
            </a:bodyPr>
            <a:lstStyle/>
            <a:p>
              <a:endParaRPr lang="en-ID" dirty="0">
                <a:solidFill>
                  <a:schemeClr val="tx1"/>
                </a:solidFill>
              </a:endParaRPr>
            </a:p>
          </p:txBody>
        </p:sp>
        <p:sp>
          <p:nvSpPr>
            <p:cNvPr id="1049408" name="Oval 205"/>
            <p:cNvSpPr/>
            <p:nvPr/>
          </p:nvSpPr>
          <p:spPr>
            <a:xfrm>
              <a:off x="5035809" y="4247797"/>
              <a:ext cx="355703" cy="355704"/>
            </a:xfrm>
            <a:prstGeom prst="ellipse">
              <a:avLst/>
            </a:prstGeom>
            <a:noFill/>
            <a:ln>
              <a:solidFill>
                <a:srgbClr val="0075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D" sz="2400" i="1" dirty="0">
                  <a:solidFill>
                    <a:srgbClr val="0075B0"/>
                  </a:solidFill>
                </a:rPr>
                <a:t>3</a:t>
              </a:r>
            </a:p>
          </p:txBody>
        </p:sp>
      </p:grpSp>
      <p:sp>
        <p:nvSpPr>
          <p:cNvPr id="1049409" name="TextBox 206"/>
          <p:cNvSpPr txBox="1"/>
          <p:nvPr/>
        </p:nvSpPr>
        <p:spPr>
          <a:xfrm>
            <a:off x="5354056" y="2370925"/>
            <a:ext cx="3288761" cy="790312"/>
          </a:xfrm>
          <a:prstGeom prst="rect">
            <a:avLst/>
          </a:prstGeom>
          <a:noFill/>
        </p:spPr>
        <p:txBody>
          <a:bodyPr wrap="square" lIns="0" tIns="0" rIns="0" bIns="0" rtlCol="0" anchor="ctr" anchorCtr="0">
            <a:noAutofit/>
          </a:bodyPr>
          <a:lstStyle/>
          <a:p>
            <a:r>
              <a:rPr lang="en-ID" sz="2500" b="1" dirty="0">
                <a:solidFill>
                  <a:schemeClr val="tx1">
                    <a:lumMod val="85000"/>
                    <a:lumOff val="15000"/>
                  </a:schemeClr>
                </a:solidFill>
              </a:rPr>
              <a:t>Practice Every Single Day</a:t>
            </a:r>
          </a:p>
        </p:txBody>
      </p:sp>
      <p:grpSp>
        <p:nvGrpSpPr>
          <p:cNvPr id="6" name="Group 207"/>
          <p:cNvGrpSpPr/>
          <p:nvPr/>
        </p:nvGrpSpPr>
        <p:grpSpPr>
          <a:xfrm>
            <a:off x="4658374" y="3418469"/>
            <a:ext cx="482349" cy="579252"/>
            <a:chOff x="5035809" y="4247797"/>
            <a:chExt cx="394930" cy="355704"/>
          </a:xfrm>
        </p:grpSpPr>
        <p:sp>
          <p:nvSpPr>
            <p:cNvPr id="1049410" name="Oval 208"/>
            <p:cNvSpPr/>
            <p:nvPr/>
          </p:nvSpPr>
          <p:spPr>
            <a:xfrm>
              <a:off x="5075036" y="4247797"/>
              <a:ext cx="355703" cy="355704"/>
            </a:xfrm>
            <a:prstGeom prst="ellipse">
              <a:avLst/>
            </a:prstGeom>
            <a:solidFill>
              <a:srgbClr val="7DD4FF"/>
            </a:solidFill>
            <a:ln>
              <a:noFill/>
            </a:ln>
            <a:effectLst/>
          </p:spPr>
          <p:txBody>
            <a:bodyPr vert="horz" wrap="square" lIns="91440" tIns="45720" rIns="91440" bIns="45720" numCol="1" anchor="t" anchorCtr="0" compatLnSpc="1">
              <a:prstTxWarp prst="textNoShape">
                <a:avLst/>
              </a:prstTxWarp>
              <a:noAutofit/>
            </a:bodyPr>
            <a:lstStyle/>
            <a:p>
              <a:endParaRPr lang="en-ID" dirty="0">
                <a:solidFill>
                  <a:schemeClr val="tx1"/>
                </a:solidFill>
              </a:endParaRPr>
            </a:p>
          </p:txBody>
        </p:sp>
        <p:sp>
          <p:nvSpPr>
            <p:cNvPr id="1049411" name="Oval 209"/>
            <p:cNvSpPr/>
            <p:nvPr/>
          </p:nvSpPr>
          <p:spPr>
            <a:xfrm>
              <a:off x="5035809" y="4247797"/>
              <a:ext cx="355703" cy="355704"/>
            </a:xfrm>
            <a:prstGeom prst="ellipse">
              <a:avLst/>
            </a:prstGeom>
            <a:noFill/>
            <a:ln>
              <a:solidFill>
                <a:srgbClr val="0075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D" sz="2400" i="1" dirty="0">
                  <a:solidFill>
                    <a:srgbClr val="0075B0"/>
                  </a:solidFill>
                </a:rPr>
                <a:t>4</a:t>
              </a:r>
            </a:p>
          </p:txBody>
        </p:sp>
      </p:grpSp>
      <p:sp>
        <p:nvSpPr>
          <p:cNvPr id="1049412" name="TextBox 210"/>
          <p:cNvSpPr txBox="1"/>
          <p:nvPr/>
        </p:nvSpPr>
        <p:spPr>
          <a:xfrm>
            <a:off x="5348671" y="3312939"/>
            <a:ext cx="3288761" cy="790312"/>
          </a:xfrm>
          <a:prstGeom prst="rect">
            <a:avLst/>
          </a:prstGeom>
          <a:noFill/>
        </p:spPr>
        <p:txBody>
          <a:bodyPr wrap="square" lIns="0" tIns="0" rIns="0" bIns="0" rtlCol="0" anchor="ctr" anchorCtr="0">
            <a:noAutofit/>
          </a:bodyPr>
          <a:lstStyle/>
          <a:p>
            <a:r>
              <a:rPr lang="en-ID" sz="2500" b="1" dirty="0">
                <a:solidFill>
                  <a:schemeClr val="tx1">
                    <a:lumMod val="85000"/>
                    <a:lumOff val="15000"/>
                  </a:schemeClr>
                </a:solidFill>
              </a:rPr>
              <a:t>Repetition and Memorization</a:t>
            </a:r>
          </a:p>
        </p:txBody>
      </p:sp>
      <p:grpSp>
        <p:nvGrpSpPr>
          <p:cNvPr id="7" name="Group 211"/>
          <p:cNvGrpSpPr/>
          <p:nvPr/>
        </p:nvGrpSpPr>
        <p:grpSpPr>
          <a:xfrm>
            <a:off x="4658650" y="4350308"/>
            <a:ext cx="482349" cy="579252"/>
            <a:chOff x="5035809" y="4247797"/>
            <a:chExt cx="394930" cy="355704"/>
          </a:xfrm>
        </p:grpSpPr>
        <p:sp>
          <p:nvSpPr>
            <p:cNvPr id="1049413" name="Oval 212"/>
            <p:cNvSpPr/>
            <p:nvPr/>
          </p:nvSpPr>
          <p:spPr>
            <a:xfrm>
              <a:off x="5075036" y="4247797"/>
              <a:ext cx="355703" cy="355704"/>
            </a:xfrm>
            <a:prstGeom prst="ellipse">
              <a:avLst/>
            </a:prstGeom>
            <a:solidFill>
              <a:srgbClr val="7DD4FF"/>
            </a:solidFill>
            <a:ln>
              <a:noFill/>
            </a:ln>
            <a:effectLst/>
          </p:spPr>
          <p:txBody>
            <a:bodyPr vert="horz" wrap="square" lIns="91440" tIns="45720" rIns="91440" bIns="45720" numCol="1" anchor="t" anchorCtr="0" compatLnSpc="1">
              <a:prstTxWarp prst="textNoShape">
                <a:avLst/>
              </a:prstTxWarp>
              <a:noAutofit/>
            </a:bodyPr>
            <a:lstStyle/>
            <a:p>
              <a:endParaRPr lang="en-ID" dirty="0">
                <a:solidFill>
                  <a:schemeClr val="tx1"/>
                </a:solidFill>
              </a:endParaRPr>
            </a:p>
          </p:txBody>
        </p:sp>
        <p:sp>
          <p:nvSpPr>
            <p:cNvPr id="1049414" name="Oval 213"/>
            <p:cNvSpPr/>
            <p:nvPr/>
          </p:nvSpPr>
          <p:spPr>
            <a:xfrm>
              <a:off x="5035809" y="4247797"/>
              <a:ext cx="355703" cy="355704"/>
            </a:xfrm>
            <a:prstGeom prst="ellipse">
              <a:avLst/>
            </a:prstGeom>
            <a:noFill/>
            <a:ln>
              <a:solidFill>
                <a:srgbClr val="0075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D" sz="2400" i="1" dirty="0">
                  <a:solidFill>
                    <a:srgbClr val="0075B0"/>
                  </a:solidFill>
                </a:rPr>
                <a:t>5</a:t>
              </a:r>
            </a:p>
          </p:txBody>
        </p:sp>
      </p:grpSp>
      <p:sp>
        <p:nvSpPr>
          <p:cNvPr id="1049415" name="TextBox 214"/>
          <p:cNvSpPr txBox="1"/>
          <p:nvPr/>
        </p:nvSpPr>
        <p:spPr>
          <a:xfrm>
            <a:off x="5348947" y="4235145"/>
            <a:ext cx="3288761" cy="790312"/>
          </a:xfrm>
          <a:prstGeom prst="rect">
            <a:avLst/>
          </a:prstGeom>
          <a:noFill/>
        </p:spPr>
        <p:txBody>
          <a:bodyPr wrap="square" lIns="0" tIns="0" rIns="0" bIns="0" rtlCol="0" anchor="ctr" anchorCtr="0">
            <a:noAutofit/>
          </a:bodyPr>
          <a:lstStyle/>
          <a:p>
            <a:r>
              <a:rPr lang="en-ID" sz="2400" b="1" dirty="0">
                <a:solidFill>
                  <a:schemeClr val="tx1">
                    <a:lumMod val="85000"/>
                    <a:lumOff val="15000"/>
                  </a:schemeClr>
                </a:solidFill>
              </a:rPr>
              <a:t>Take Tests/Quizzes</a:t>
            </a:r>
          </a:p>
        </p:txBody>
      </p:sp>
      <p:cxnSp>
        <p:nvCxnSpPr>
          <p:cNvPr id="3145732" name="Straight Connector 216"/>
          <p:cNvCxnSpPr>
            <a:cxnSpLocks/>
          </p:cNvCxnSpPr>
          <p:nvPr/>
        </p:nvCxnSpPr>
        <p:spPr>
          <a:xfrm>
            <a:off x="4743450" y="1433224"/>
            <a:ext cx="39624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45733" name="Straight Connector 217"/>
          <p:cNvCxnSpPr>
            <a:cxnSpLocks/>
          </p:cNvCxnSpPr>
          <p:nvPr/>
        </p:nvCxnSpPr>
        <p:spPr>
          <a:xfrm>
            <a:off x="4743450" y="2356557"/>
            <a:ext cx="39624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45734" name="Straight Connector 218"/>
          <p:cNvCxnSpPr>
            <a:cxnSpLocks/>
          </p:cNvCxnSpPr>
          <p:nvPr/>
        </p:nvCxnSpPr>
        <p:spPr>
          <a:xfrm>
            <a:off x="4706356" y="3276985"/>
            <a:ext cx="39624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45735" name="Straight Connector 219"/>
          <p:cNvCxnSpPr>
            <a:cxnSpLocks/>
          </p:cNvCxnSpPr>
          <p:nvPr/>
        </p:nvCxnSpPr>
        <p:spPr>
          <a:xfrm>
            <a:off x="4700970" y="4176795"/>
            <a:ext cx="39624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49416" name="Slide Number Placeholder 1"/>
          <p:cNvSpPr>
            <a:spLocks noGrp="1"/>
          </p:cNvSpPr>
          <p:nvPr>
            <p:ph type="sldNum" sz="quarter" idx="15"/>
          </p:nvPr>
        </p:nvSpPr>
        <p:spPr/>
        <p:txBody>
          <a:bodyPr/>
          <a:lstStyle/>
          <a:p>
            <a:fld id="{89CD6E39-4852-418B-BA35-BEEEB494AB9E}" type="slidenum">
              <a:rPr lang="en-US" smtClean="0"/>
              <a:pPr/>
              <a:t>8</a:t>
            </a:fld>
            <a:endParaRPr lang="en-US" dirty="0"/>
          </a:p>
        </p:txBody>
      </p:sp>
      <p:grpSp>
        <p:nvGrpSpPr>
          <p:cNvPr id="8" name="Group 215"/>
          <p:cNvGrpSpPr/>
          <p:nvPr/>
        </p:nvGrpSpPr>
        <p:grpSpPr>
          <a:xfrm>
            <a:off x="4679147" y="5220136"/>
            <a:ext cx="482349" cy="579252"/>
            <a:chOff x="5035809" y="4247797"/>
            <a:chExt cx="394930" cy="355704"/>
          </a:xfrm>
        </p:grpSpPr>
        <p:sp>
          <p:nvSpPr>
            <p:cNvPr id="1049417" name="Oval 220"/>
            <p:cNvSpPr/>
            <p:nvPr/>
          </p:nvSpPr>
          <p:spPr>
            <a:xfrm>
              <a:off x="5075036" y="4247797"/>
              <a:ext cx="355703" cy="355704"/>
            </a:xfrm>
            <a:prstGeom prst="ellipse">
              <a:avLst/>
            </a:prstGeom>
            <a:solidFill>
              <a:srgbClr val="7DD4FF"/>
            </a:solidFill>
            <a:ln>
              <a:noFill/>
            </a:ln>
            <a:effectLst/>
          </p:spPr>
          <p:txBody>
            <a:bodyPr vert="horz" wrap="square" lIns="91440" tIns="45720" rIns="91440" bIns="45720" numCol="1" anchor="t" anchorCtr="0" compatLnSpc="1">
              <a:prstTxWarp prst="textNoShape">
                <a:avLst/>
              </a:prstTxWarp>
              <a:noAutofit/>
            </a:bodyPr>
            <a:lstStyle/>
            <a:p>
              <a:endParaRPr lang="en-ID" dirty="0">
                <a:solidFill>
                  <a:schemeClr val="tx1"/>
                </a:solidFill>
              </a:endParaRPr>
            </a:p>
          </p:txBody>
        </p:sp>
        <p:sp>
          <p:nvSpPr>
            <p:cNvPr id="1049418" name="Oval 221"/>
            <p:cNvSpPr/>
            <p:nvPr/>
          </p:nvSpPr>
          <p:spPr>
            <a:xfrm>
              <a:off x="5035809" y="4247797"/>
              <a:ext cx="355703" cy="355704"/>
            </a:xfrm>
            <a:prstGeom prst="ellipse">
              <a:avLst/>
            </a:prstGeom>
            <a:noFill/>
            <a:ln>
              <a:solidFill>
                <a:srgbClr val="0075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D" sz="2400" i="1" dirty="0">
                  <a:solidFill>
                    <a:srgbClr val="0075B0"/>
                  </a:solidFill>
                </a:rPr>
                <a:t>6</a:t>
              </a:r>
            </a:p>
          </p:txBody>
        </p:sp>
      </p:grpSp>
      <p:sp>
        <p:nvSpPr>
          <p:cNvPr id="1049419" name="TextBox 222"/>
          <p:cNvSpPr txBox="1"/>
          <p:nvPr/>
        </p:nvSpPr>
        <p:spPr>
          <a:xfrm>
            <a:off x="5369444" y="5104973"/>
            <a:ext cx="3288761" cy="790312"/>
          </a:xfrm>
          <a:prstGeom prst="rect">
            <a:avLst/>
          </a:prstGeom>
          <a:noFill/>
        </p:spPr>
        <p:txBody>
          <a:bodyPr wrap="square" lIns="0" tIns="0" rIns="0" bIns="0" rtlCol="0" anchor="ctr" anchorCtr="0">
            <a:noAutofit/>
          </a:bodyPr>
          <a:lstStyle/>
          <a:p>
            <a:r>
              <a:rPr lang="en-ID" sz="2500" b="1" dirty="0">
                <a:solidFill>
                  <a:schemeClr val="tx1">
                    <a:lumMod val="85000"/>
                    <a:lumOff val="15000"/>
                  </a:schemeClr>
                </a:solidFill>
              </a:rPr>
              <a:t>Write it out</a:t>
            </a:r>
          </a:p>
        </p:txBody>
      </p:sp>
      <p:cxnSp>
        <p:nvCxnSpPr>
          <p:cNvPr id="3145736" name="Straight Connector 223"/>
          <p:cNvCxnSpPr>
            <a:cxnSpLocks/>
          </p:cNvCxnSpPr>
          <p:nvPr/>
        </p:nvCxnSpPr>
        <p:spPr>
          <a:xfrm>
            <a:off x="4748764" y="5077881"/>
            <a:ext cx="39624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2097168" name="Picture 163" descr="Latest Ek Bharat Shreshtha Bharat Ebsb Has Been One - Bharat Jan Seva -  1127x1128 PNG Download - PNGkit"/>
          <p:cNvPicPr>
            <a:picLocks noChangeAspect="1" noChangeArrowheads="1"/>
          </p:cNvPicPr>
          <p:nvPr/>
        </p:nvPicPr>
        <p:blipFill>
          <a:blip r:embed="rId6" cstate="print">
            <a:lum bright="70000" contrast="-70000"/>
          </a:blip>
          <a:srcRect/>
          <a:stretch>
            <a:fillRect/>
          </a:stretch>
        </p:blipFill>
        <p:spPr bwMode="auto">
          <a:xfrm>
            <a:off x="8124090" y="-5559"/>
            <a:ext cx="914400" cy="1278695"/>
          </a:xfrm>
          <a:prstGeom prst="rect">
            <a:avLst/>
          </a:prstGeom>
          <a:noFill/>
        </p:spPr>
      </p:pic>
      <p:pic>
        <p:nvPicPr>
          <p:cNvPr id="212" name="Picture 211"/>
          <p:cNvPicPr>
            <a:picLocks noChangeAspect="1"/>
          </p:cNvPicPr>
          <p:nvPr/>
        </p:nvPicPr>
        <p:blipFill>
          <a:blip r:embed="rId7" cstate="print">
            <a:extLst>
              <a:ext uri="{28A0092B-C50C-407E-A947-70E740481C1C}">
                <a14:useLocalDpi xmlns="" xmlns:a14="http://schemas.microsoft.com/office/drawing/2010/main" val="0"/>
              </a:ext>
            </a:extLst>
          </a:blip>
          <a:stretch>
            <a:fillRect/>
          </a:stretch>
        </p:blipFill>
        <p:spPr>
          <a:xfrm>
            <a:off x="3286117" y="0"/>
            <a:ext cx="1357322" cy="785794"/>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0"/>
            <a:ext cx="7467600" cy="1143000"/>
          </a:xfrm>
        </p:spPr>
        <p:txBody>
          <a:bodyPr>
            <a:normAutofit/>
          </a:bodyPr>
          <a:lstStyle/>
          <a:p>
            <a:r>
              <a:rPr lang="en-US" b="1" i="0" dirty="0" smtClean="0">
                <a:solidFill>
                  <a:srgbClr val="000000"/>
                </a:solidFill>
                <a:effectLst/>
                <a:latin typeface="Open Sans"/>
              </a:rPr>
              <a:t>Watch Movies and listen to Music</a:t>
            </a:r>
            <a:endParaRPr lang="en-US" dirty="0"/>
          </a:p>
        </p:txBody>
      </p:sp>
      <p:sp>
        <p:nvSpPr>
          <p:cNvPr id="301" name="Content Placeholder 300"/>
          <p:cNvSpPr>
            <a:spLocks noGrp="1"/>
          </p:cNvSpPr>
          <p:nvPr>
            <p:ph sz="quarter" idx="1"/>
          </p:nvPr>
        </p:nvSpPr>
        <p:spPr>
          <a:xfrm>
            <a:off x="3000364" y="2280073"/>
            <a:ext cx="5686436" cy="2225960"/>
          </a:xfrm>
          <a:ln>
            <a:solidFill>
              <a:schemeClr val="tx2"/>
            </a:solidFill>
          </a:ln>
        </p:spPr>
        <p:txBody>
          <a:bodyPr>
            <a:noAutofit/>
          </a:bodyPr>
          <a:lstStyle/>
          <a:p>
            <a:pPr algn="just"/>
            <a:r>
              <a:rPr lang="en-US" sz="1600" b="1" dirty="0">
                <a:latin typeface="Lora"/>
              </a:rPr>
              <a:t>T</a:t>
            </a:r>
            <a:r>
              <a:rPr lang="en-US" sz="1600" b="1" i="0" dirty="0" smtClean="0">
                <a:effectLst/>
                <a:latin typeface="Lora"/>
              </a:rPr>
              <a:t>ake advantage of watching movies and combine it with studying a language?</a:t>
            </a:r>
          </a:p>
          <a:p>
            <a:r>
              <a:rPr lang="en-US" sz="1600" b="1" i="0" dirty="0" smtClean="0">
                <a:effectLst/>
                <a:latin typeface="Lora"/>
              </a:rPr>
              <a:t>TV-shows and </a:t>
            </a:r>
            <a:r>
              <a:rPr lang="en-US" sz="1600" b="1" i="0" u="sng" dirty="0" smtClean="0">
                <a:solidFill>
                  <a:schemeClr val="tx1">
                    <a:lumMod val="95000"/>
                    <a:lumOff val="5000"/>
                  </a:schemeClr>
                </a:solidFill>
                <a:effectLst/>
                <a:latin typeface="Lora"/>
                <a:hlinkClick r:id="rId2">
                  <a:extLst>
                    <a:ext uri="{A12FA001-AC4F-418D-AE19-62706E023703}">
                      <ahyp:hlinkClr xmlns:lc="http://schemas.openxmlformats.org/drawingml/2006/lockedCanvas" xmlns="" xmlns:ahyp="http://schemas.microsoft.com/office/drawing/2018/hyperlinkcolor" val="tx"/>
                    </a:ext>
                  </a:extLst>
                </a:hlinkClick>
              </a:rPr>
              <a:t>Movies can help you improve language</a:t>
            </a:r>
            <a:r>
              <a:rPr lang="en-US" sz="1600" b="1" i="0" dirty="0" smtClean="0">
                <a:effectLst/>
                <a:latin typeface="Lora"/>
              </a:rPr>
              <a:t> if done in the right way.</a:t>
            </a:r>
          </a:p>
          <a:p>
            <a:r>
              <a:rPr lang="en-US" sz="1600" b="1" i="0" dirty="0" smtClean="0">
                <a:effectLst/>
                <a:latin typeface="Lora"/>
              </a:rPr>
              <a:t>When you are watching language videos, make sure you don’t focus too much on the subtitles.</a:t>
            </a:r>
          </a:p>
        </p:txBody>
      </p:sp>
      <p:grpSp>
        <p:nvGrpSpPr>
          <p:cNvPr id="3" name="Google Shape;2152;p58"/>
          <p:cNvGrpSpPr/>
          <p:nvPr/>
        </p:nvGrpSpPr>
        <p:grpSpPr>
          <a:xfrm>
            <a:off x="142844" y="1785926"/>
            <a:ext cx="2928958" cy="4896736"/>
            <a:chOff x="590800" y="960850"/>
            <a:chExt cx="4463520" cy="3672552"/>
          </a:xfrm>
        </p:grpSpPr>
        <p:sp>
          <p:nvSpPr>
            <p:cNvPr id="4" name="Google Shape;2153;p58"/>
            <p:cNvSpPr/>
            <p:nvPr/>
          </p:nvSpPr>
          <p:spPr>
            <a:xfrm>
              <a:off x="3667023" y="1754693"/>
              <a:ext cx="283863" cy="100805"/>
            </a:xfrm>
            <a:custGeom>
              <a:avLst/>
              <a:gdLst/>
              <a:ahLst/>
              <a:cxnLst/>
              <a:rect l="l" t="t" r="r" b="b"/>
              <a:pathLst>
                <a:path w="5432" h="1929" extrusionOk="0">
                  <a:moveTo>
                    <a:pt x="1" y="0"/>
                  </a:moveTo>
                  <a:lnTo>
                    <a:pt x="1" y="1928"/>
                  </a:lnTo>
                  <a:lnTo>
                    <a:pt x="5431" y="1928"/>
                  </a:lnTo>
                  <a:lnTo>
                    <a:pt x="5431" y="0"/>
                  </a:ln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2154;p58"/>
            <p:cNvSpPr/>
            <p:nvPr/>
          </p:nvSpPr>
          <p:spPr>
            <a:xfrm>
              <a:off x="2510363" y="1126558"/>
              <a:ext cx="183215" cy="198056"/>
            </a:xfrm>
            <a:custGeom>
              <a:avLst/>
              <a:gdLst/>
              <a:ahLst/>
              <a:cxnLst/>
              <a:rect l="l" t="t" r="r" b="b"/>
              <a:pathLst>
                <a:path w="3506" h="3790" extrusionOk="0">
                  <a:moveTo>
                    <a:pt x="2258" y="1"/>
                  </a:moveTo>
                  <a:cubicBezTo>
                    <a:pt x="2226" y="1"/>
                    <a:pt x="2192" y="3"/>
                    <a:pt x="2157" y="7"/>
                  </a:cubicBezTo>
                  <a:cubicBezTo>
                    <a:pt x="1792" y="49"/>
                    <a:pt x="1486" y="303"/>
                    <a:pt x="1336" y="640"/>
                  </a:cubicBezTo>
                  <a:cubicBezTo>
                    <a:pt x="917" y="1572"/>
                    <a:pt x="0" y="3790"/>
                    <a:pt x="730" y="3790"/>
                  </a:cubicBezTo>
                  <a:cubicBezTo>
                    <a:pt x="794" y="3790"/>
                    <a:pt x="870" y="3773"/>
                    <a:pt x="960" y="3737"/>
                  </a:cubicBezTo>
                  <a:cubicBezTo>
                    <a:pt x="2181" y="3249"/>
                    <a:pt x="3506" y="1"/>
                    <a:pt x="2258" y="1"/>
                  </a:cubicBez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2155;p58"/>
            <p:cNvSpPr/>
            <p:nvPr/>
          </p:nvSpPr>
          <p:spPr>
            <a:xfrm>
              <a:off x="2619946" y="1034428"/>
              <a:ext cx="481919" cy="391984"/>
            </a:xfrm>
            <a:custGeom>
              <a:avLst/>
              <a:gdLst/>
              <a:ahLst/>
              <a:cxnLst/>
              <a:rect l="l" t="t" r="r" b="b"/>
              <a:pathLst>
                <a:path w="9222" h="7501" extrusionOk="0">
                  <a:moveTo>
                    <a:pt x="7189" y="1"/>
                  </a:moveTo>
                  <a:cubicBezTo>
                    <a:pt x="6643" y="1"/>
                    <a:pt x="5982" y="139"/>
                    <a:pt x="5310" y="455"/>
                  </a:cubicBezTo>
                  <a:cubicBezTo>
                    <a:pt x="5310" y="455"/>
                    <a:pt x="3487" y="876"/>
                    <a:pt x="2085" y="3680"/>
                  </a:cubicBezTo>
                  <a:cubicBezTo>
                    <a:pt x="813" y="6228"/>
                    <a:pt x="1" y="7500"/>
                    <a:pt x="1024" y="7500"/>
                  </a:cubicBezTo>
                  <a:cubicBezTo>
                    <a:pt x="1126" y="7500"/>
                    <a:pt x="1246" y="7488"/>
                    <a:pt x="1385" y="7462"/>
                  </a:cubicBezTo>
                  <a:cubicBezTo>
                    <a:pt x="2927" y="7180"/>
                    <a:pt x="4889" y="3538"/>
                    <a:pt x="7412" y="1996"/>
                  </a:cubicBezTo>
                  <a:cubicBezTo>
                    <a:pt x="9222" y="890"/>
                    <a:pt x="8577" y="1"/>
                    <a:pt x="7189" y="1"/>
                  </a:cubicBez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2156;p58"/>
            <p:cNvSpPr/>
            <p:nvPr/>
          </p:nvSpPr>
          <p:spPr>
            <a:xfrm>
              <a:off x="3667023" y="1886487"/>
              <a:ext cx="283863" cy="1863450"/>
            </a:xfrm>
            <a:custGeom>
              <a:avLst/>
              <a:gdLst/>
              <a:ahLst/>
              <a:cxnLst/>
              <a:rect l="l" t="t" r="r" b="b"/>
              <a:pathLst>
                <a:path w="5432" h="35659" extrusionOk="0">
                  <a:moveTo>
                    <a:pt x="1" y="1"/>
                  </a:moveTo>
                  <a:lnTo>
                    <a:pt x="1" y="35659"/>
                  </a:lnTo>
                  <a:cubicBezTo>
                    <a:pt x="1949" y="35099"/>
                    <a:pt x="3758" y="34420"/>
                    <a:pt x="5431" y="33683"/>
                  </a:cubicBezTo>
                  <a:lnTo>
                    <a:pt x="5431" y="1"/>
                  </a:ln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2157;p58"/>
            <p:cNvSpPr/>
            <p:nvPr/>
          </p:nvSpPr>
          <p:spPr>
            <a:xfrm>
              <a:off x="4627353" y="1249468"/>
              <a:ext cx="290761" cy="771321"/>
            </a:xfrm>
            <a:custGeom>
              <a:avLst/>
              <a:gdLst/>
              <a:ahLst/>
              <a:cxnLst/>
              <a:rect l="l" t="t" r="r" b="b"/>
              <a:pathLst>
                <a:path w="5564" h="14760" extrusionOk="0">
                  <a:moveTo>
                    <a:pt x="2580" y="1"/>
                  </a:moveTo>
                  <a:cubicBezTo>
                    <a:pt x="2018" y="1"/>
                    <a:pt x="1450" y="259"/>
                    <a:pt x="967" y="790"/>
                  </a:cubicBezTo>
                  <a:cubicBezTo>
                    <a:pt x="191" y="1639"/>
                    <a:pt x="0" y="2871"/>
                    <a:pt x="400" y="3953"/>
                  </a:cubicBezTo>
                  <a:cubicBezTo>
                    <a:pt x="957" y="5456"/>
                    <a:pt x="1914" y="8124"/>
                    <a:pt x="2481" y="10211"/>
                  </a:cubicBezTo>
                  <a:cubicBezTo>
                    <a:pt x="3165" y="12716"/>
                    <a:pt x="3110" y="14760"/>
                    <a:pt x="3590" y="14760"/>
                  </a:cubicBezTo>
                  <a:cubicBezTo>
                    <a:pt x="3700" y="14760"/>
                    <a:pt x="3839" y="14651"/>
                    <a:pt x="4022" y="14414"/>
                  </a:cubicBezTo>
                  <a:cubicBezTo>
                    <a:pt x="5004" y="13154"/>
                    <a:pt x="5564" y="8531"/>
                    <a:pt x="5285" y="3907"/>
                  </a:cubicBezTo>
                  <a:cubicBezTo>
                    <a:pt x="5130" y="1359"/>
                    <a:pt x="3869" y="1"/>
                    <a:pt x="2580" y="1"/>
                  </a:cubicBez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2158;p58"/>
            <p:cNvSpPr/>
            <p:nvPr/>
          </p:nvSpPr>
          <p:spPr>
            <a:xfrm>
              <a:off x="883858" y="960850"/>
              <a:ext cx="3860262" cy="2865435"/>
            </a:xfrm>
            <a:custGeom>
              <a:avLst/>
              <a:gdLst/>
              <a:ahLst/>
              <a:cxnLst/>
              <a:rect l="l" t="t" r="r" b="b"/>
              <a:pathLst>
                <a:path w="73870" h="54833" extrusionOk="0">
                  <a:moveTo>
                    <a:pt x="52819" y="1"/>
                  </a:moveTo>
                  <a:cubicBezTo>
                    <a:pt x="46926" y="1"/>
                    <a:pt x="42021" y="3181"/>
                    <a:pt x="39092" y="6486"/>
                  </a:cubicBezTo>
                  <a:cubicBezTo>
                    <a:pt x="34747" y="11392"/>
                    <a:pt x="31508" y="16365"/>
                    <a:pt x="26063" y="17275"/>
                  </a:cubicBezTo>
                  <a:cubicBezTo>
                    <a:pt x="24942" y="17465"/>
                    <a:pt x="23700" y="17515"/>
                    <a:pt x="22381" y="17515"/>
                  </a:cubicBezTo>
                  <a:cubicBezTo>
                    <a:pt x="21608" y="17515"/>
                    <a:pt x="20809" y="17498"/>
                    <a:pt x="19992" y="17481"/>
                  </a:cubicBezTo>
                  <a:cubicBezTo>
                    <a:pt x="19188" y="17464"/>
                    <a:pt x="18368" y="17448"/>
                    <a:pt x="17539" y="17448"/>
                  </a:cubicBezTo>
                  <a:cubicBezTo>
                    <a:pt x="13661" y="17448"/>
                    <a:pt x="9588" y="17809"/>
                    <a:pt x="6166" y="20219"/>
                  </a:cubicBezTo>
                  <a:cubicBezTo>
                    <a:pt x="0" y="24561"/>
                    <a:pt x="18" y="36095"/>
                    <a:pt x="4906" y="42635"/>
                  </a:cubicBezTo>
                  <a:cubicBezTo>
                    <a:pt x="9790" y="49176"/>
                    <a:pt x="22420" y="52304"/>
                    <a:pt x="36990" y="54405"/>
                  </a:cubicBezTo>
                  <a:cubicBezTo>
                    <a:pt x="39033" y="54700"/>
                    <a:pt x="40978" y="54833"/>
                    <a:pt x="42832" y="54833"/>
                  </a:cubicBezTo>
                  <a:cubicBezTo>
                    <a:pt x="46450" y="54833"/>
                    <a:pt x="49717" y="54327"/>
                    <a:pt x="52664" y="53535"/>
                  </a:cubicBezTo>
                  <a:lnTo>
                    <a:pt x="52664" y="13073"/>
                  </a:lnTo>
                  <a:cubicBezTo>
                    <a:pt x="52664" y="12909"/>
                    <a:pt x="52797" y="12777"/>
                    <a:pt x="52964" y="12777"/>
                  </a:cubicBezTo>
                  <a:cubicBezTo>
                    <a:pt x="53127" y="12777"/>
                    <a:pt x="53260" y="12909"/>
                    <a:pt x="53260" y="13073"/>
                  </a:cubicBezTo>
                  <a:lnTo>
                    <a:pt x="53260" y="14597"/>
                  </a:lnTo>
                  <a:lnTo>
                    <a:pt x="58690" y="14597"/>
                  </a:lnTo>
                  <a:lnTo>
                    <a:pt x="58690" y="13073"/>
                  </a:lnTo>
                  <a:cubicBezTo>
                    <a:pt x="58690" y="12909"/>
                    <a:pt x="58822" y="12777"/>
                    <a:pt x="58986" y="12777"/>
                  </a:cubicBezTo>
                  <a:cubicBezTo>
                    <a:pt x="59150" y="12777"/>
                    <a:pt x="59285" y="12909"/>
                    <a:pt x="59285" y="13073"/>
                  </a:cubicBezTo>
                  <a:lnTo>
                    <a:pt x="59285" y="51131"/>
                  </a:lnTo>
                  <a:cubicBezTo>
                    <a:pt x="62517" y="49656"/>
                    <a:pt x="65239" y="47993"/>
                    <a:pt x="67524" y="46643"/>
                  </a:cubicBezTo>
                  <a:cubicBezTo>
                    <a:pt x="71013" y="44583"/>
                    <a:pt x="72242" y="39560"/>
                    <a:pt x="72913" y="35883"/>
                  </a:cubicBezTo>
                  <a:cubicBezTo>
                    <a:pt x="73818" y="30894"/>
                    <a:pt x="73870" y="24888"/>
                    <a:pt x="72662" y="19234"/>
                  </a:cubicBezTo>
                  <a:cubicBezTo>
                    <a:pt x="71195" y="12331"/>
                    <a:pt x="67855" y="5951"/>
                    <a:pt x="61929" y="2566"/>
                  </a:cubicBezTo>
                  <a:cubicBezTo>
                    <a:pt x="58737" y="741"/>
                    <a:pt x="55663" y="1"/>
                    <a:pt x="52819" y="1"/>
                  </a:cubicBez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2159;p58"/>
            <p:cNvSpPr/>
            <p:nvPr/>
          </p:nvSpPr>
          <p:spPr>
            <a:xfrm>
              <a:off x="864785" y="4477517"/>
              <a:ext cx="4189536" cy="155884"/>
            </a:xfrm>
            <a:custGeom>
              <a:avLst/>
              <a:gdLst/>
              <a:ahLst/>
              <a:cxnLst/>
              <a:rect l="l" t="t" r="r" b="b"/>
              <a:pathLst>
                <a:path w="80171" h="2983" extrusionOk="0">
                  <a:moveTo>
                    <a:pt x="40087" y="0"/>
                  </a:moveTo>
                  <a:cubicBezTo>
                    <a:pt x="17949" y="0"/>
                    <a:pt x="0" y="668"/>
                    <a:pt x="0" y="1490"/>
                  </a:cubicBezTo>
                  <a:cubicBezTo>
                    <a:pt x="0" y="2314"/>
                    <a:pt x="17949" y="2982"/>
                    <a:pt x="40087" y="2982"/>
                  </a:cubicBezTo>
                  <a:cubicBezTo>
                    <a:pt x="62225" y="2982"/>
                    <a:pt x="80170" y="2314"/>
                    <a:pt x="80170" y="1490"/>
                  </a:cubicBezTo>
                  <a:cubicBezTo>
                    <a:pt x="80170" y="668"/>
                    <a:pt x="62225" y="0"/>
                    <a:pt x="40087" y="0"/>
                  </a:cubicBez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2160;p58"/>
            <p:cNvSpPr/>
            <p:nvPr/>
          </p:nvSpPr>
          <p:spPr>
            <a:xfrm>
              <a:off x="1157425" y="2837207"/>
              <a:ext cx="353208" cy="553355"/>
            </a:xfrm>
            <a:custGeom>
              <a:avLst/>
              <a:gdLst/>
              <a:ahLst/>
              <a:cxnLst/>
              <a:rect l="l" t="t" r="r" b="b"/>
              <a:pathLst>
                <a:path w="6759" h="10589" extrusionOk="0">
                  <a:moveTo>
                    <a:pt x="3726" y="1"/>
                  </a:moveTo>
                  <a:cubicBezTo>
                    <a:pt x="2053" y="1"/>
                    <a:pt x="1206" y="3620"/>
                    <a:pt x="795" y="5529"/>
                  </a:cubicBezTo>
                  <a:cubicBezTo>
                    <a:pt x="12" y="9156"/>
                    <a:pt x="0" y="10589"/>
                    <a:pt x="346" y="10589"/>
                  </a:cubicBezTo>
                  <a:cubicBezTo>
                    <a:pt x="450" y="10589"/>
                    <a:pt x="588" y="10457"/>
                    <a:pt x="746" y="10215"/>
                  </a:cubicBezTo>
                  <a:lnTo>
                    <a:pt x="2312" y="7818"/>
                  </a:lnTo>
                  <a:cubicBezTo>
                    <a:pt x="2312" y="7818"/>
                    <a:pt x="6758" y="1726"/>
                    <a:pt x="4587" y="296"/>
                  </a:cubicBezTo>
                  <a:cubicBezTo>
                    <a:pt x="4278" y="92"/>
                    <a:pt x="3991" y="1"/>
                    <a:pt x="3726" y="1"/>
                  </a:cubicBezTo>
                  <a:close/>
                </a:path>
              </a:pathLst>
            </a:custGeom>
            <a:solidFill>
              <a:srgbClr val="F796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2161;p58"/>
            <p:cNvSpPr/>
            <p:nvPr/>
          </p:nvSpPr>
          <p:spPr>
            <a:xfrm>
              <a:off x="1202314" y="3075815"/>
              <a:ext cx="486622" cy="469638"/>
            </a:xfrm>
            <a:custGeom>
              <a:avLst/>
              <a:gdLst/>
              <a:ahLst/>
              <a:cxnLst/>
              <a:rect l="l" t="t" r="r" b="b"/>
              <a:pathLst>
                <a:path w="9312" h="8987" extrusionOk="0">
                  <a:moveTo>
                    <a:pt x="6628" y="1"/>
                  </a:moveTo>
                  <a:cubicBezTo>
                    <a:pt x="5119" y="1"/>
                    <a:pt x="3367" y="2796"/>
                    <a:pt x="2434" y="4338"/>
                  </a:cubicBezTo>
                  <a:cubicBezTo>
                    <a:pt x="431" y="7659"/>
                    <a:pt x="0" y="8986"/>
                    <a:pt x="418" y="8986"/>
                  </a:cubicBezTo>
                  <a:cubicBezTo>
                    <a:pt x="521" y="8986"/>
                    <a:pt x="674" y="8907"/>
                    <a:pt x="868" y="8756"/>
                  </a:cubicBezTo>
                  <a:lnTo>
                    <a:pt x="3126" y="6996"/>
                  </a:lnTo>
                  <a:cubicBezTo>
                    <a:pt x="3126" y="6996"/>
                    <a:pt x="9312" y="2678"/>
                    <a:pt x="7725" y="622"/>
                  </a:cubicBezTo>
                  <a:cubicBezTo>
                    <a:pt x="7388" y="185"/>
                    <a:pt x="7016" y="1"/>
                    <a:pt x="6628" y="1"/>
                  </a:cubicBezTo>
                  <a:close/>
                </a:path>
              </a:pathLst>
            </a:custGeom>
            <a:solidFill>
              <a:srgbClr val="F796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2162;p58"/>
            <p:cNvSpPr/>
            <p:nvPr/>
          </p:nvSpPr>
          <p:spPr>
            <a:xfrm>
              <a:off x="1230532" y="3448985"/>
              <a:ext cx="421561" cy="313075"/>
            </a:xfrm>
            <a:custGeom>
              <a:avLst/>
              <a:gdLst/>
              <a:ahLst/>
              <a:cxnLst/>
              <a:rect l="l" t="t" r="r" b="b"/>
              <a:pathLst>
                <a:path w="8067" h="5991" extrusionOk="0">
                  <a:moveTo>
                    <a:pt x="6210" y="0"/>
                  </a:moveTo>
                  <a:cubicBezTo>
                    <a:pt x="5062" y="0"/>
                    <a:pt x="3454" y="1738"/>
                    <a:pt x="2569" y="2725"/>
                  </a:cubicBezTo>
                  <a:cubicBezTo>
                    <a:pt x="486" y="5053"/>
                    <a:pt x="1" y="5991"/>
                    <a:pt x="390" y="5991"/>
                  </a:cubicBezTo>
                  <a:cubicBezTo>
                    <a:pt x="469" y="5991"/>
                    <a:pt x="585" y="5952"/>
                    <a:pt x="732" y="5877"/>
                  </a:cubicBezTo>
                  <a:lnTo>
                    <a:pt x="2711" y="4858"/>
                  </a:lnTo>
                  <a:cubicBezTo>
                    <a:pt x="2711" y="4858"/>
                    <a:pt x="8066" y="2454"/>
                    <a:pt x="7151" y="652"/>
                  </a:cubicBezTo>
                  <a:cubicBezTo>
                    <a:pt x="6915" y="188"/>
                    <a:pt x="6587" y="0"/>
                    <a:pt x="6210" y="0"/>
                  </a:cubicBezTo>
                  <a:close/>
                </a:path>
              </a:pathLst>
            </a:custGeom>
            <a:solidFill>
              <a:srgbClr val="F796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2163;p58"/>
            <p:cNvSpPr/>
            <p:nvPr/>
          </p:nvSpPr>
          <p:spPr>
            <a:xfrm>
              <a:off x="1247098" y="3711684"/>
              <a:ext cx="421509" cy="313127"/>
            </a:xfrm>
            <a:custGeom>
              <a:avLst/>
              <a:gdLst/>
              <a:ahLst/>
              <a:cxnLst/>
              <a:rect l="l" t="t" r="r" b="b"/>
              <a:pathLst>
                <a:path w="8066" h="5992" extrusionOk="0">
                  <a:moveTo>
                    <a:pt x="6211" y="1"/>
                  </a:moveTo>
                  <a:cubicBezTo>
                    <a:pt x="5063" y="1"/>
                    <a:pt x="3453" y="1738"/>
                    <a:pt x="2568" y="2726"/>
                  </a:cubicBezTo>
                  <a:cubicBezTo>
                    <a:pt x="485" y="5054"/>
                    <a:pt x="0" y="5991"/>
                    <a:pt x="389" y="5991"/>
                  </a:cubicBezTo>
                  <a:cubicBezTo>
                    <a:pt x="469" y="5991"/>
                    <a:pt x="585" y="5952"/>
                    <a:pt x="731" y="5878"/>
                  </a:cubicBezTo>
                  <a:lnTo>
                    <a:pt x="2714" y="4858"/>
                  </a:lnTo>
                  <a:cubicBezTo>
                    <a:pt x="2714" y="4858"/>
                    <a:pt x="8066" y="2454"/>
                    <a:pt x="7150" y="652"/>
                  </a:cubicBezTo>
                  <a:cubicBezTo>
                    <a:pt x="6915" y="188"/>
                    <a:pt x="6588" y="1"/>
                    <a:pt x="6211" y="1"/>
                  </a:cubicBezTo>
                  <a:close/>
                </a:path>
              </a:pathLst>
            </a:custGeom>
            <a:solidFill>
              <a:srgbClr val="F796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2164;p58"/>
            <p:cNvSpPr/>
            <p:nvPr/>
          </p:nvSpPr>
          <p:spPr>
            <a:xfrm>
              <a:off x="590800" y="3213618"/>
              <a:ext cx="617997" cy="284176"/>
            </a:xfrm>
            <a:custGeom>
              <a:avLst/>
              <a:gdLst/>
              <a:ahLst/>
              <a:cxnLst/>
              <a:rect l="l" t="t" r="r" b="b"/>
              <a:pathLst>
                <a:path w="11826" h="5438" extrusionOk="0">
                  <a:moveTo>
                    <a:pt x="2795" y="0"/>
                  </a:moveTo>
                  <a:cubicBezTo>
                    <a:pt x="2290" y="0"/>
                    <a:pt x="1868" y="157"/>
                    <a:pt x="1590" y="539"/>
                  </a:cubicBezTo>
                  <a:cubicBezTo>
                    <a:pt x="0" y="2724"/>
                    <a:pt x="4453" y="3990"/>
                    <a:pt x="6645" y="4571"/>
                  </a:cubicBezTo>
                  <a:cubicBezTo>
                    <a:pt x="8993" y="5190"/>
                    <a:pt x="10417" y="5437"/>
                    <a:pt x="11125" y="5437"/>
                  </a:cubicBezTo>
                  <a:cubicBezTo>
                    <a:pt x="11825" y="5437"/>
                    <a:pt x="11825" y="5195"/>
                    <a:pt x="11324" y="4832"/>
                  </a:cubicBezTo>
                  <a:lnTo>
                    <a:pt x="8997" y="3159"/>
                  </a:lnTo>
                  <a:cubicBezTo>
                    <a:pt x="8997" y="3159"/>
                    <a:pt x="5063" y="0"/>
                    <a:pt x="2795" y="0"/>
                  </a:cubicBezTo>
                  <a:close/>
                </a:path>
              </a:pathLst>
            </a:custGeom>
            <a:solidFill>
              <a:srgbClr val="F796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2165;p58"/>
            <p:cNvSpPr/>
            <p:nvPr/>
          </p:nvSpPr>
          <p:spPr>
            <a:xfrm>
              <a:off x="604805" y="3484207"/>
              <a:ext cx="648307" cy="201818"/>
            </a:xfrm>
            <a:custGeom>
              <a:avLst/>
              <a:gdLst/>
              <a:ahLst/>
              <a:cxnLst/>
              <a:rect l="l" t="t" r="r" b="b"/>
              <a:pathLst>
                <a:path w="12406" h="3862" extrusionOk="0">
                  <a:moveTo>
                    <a:pt x="2839" y="1"/>
                  </a:moveTo>
                  <a:cubicBezTo>
                    <a:pt x="2038" y="1"/>
                    <a:pt x="1399" y="225"/>
                    <a:pt x="1123" y="826"/>
                  </a:cubicBezTo>
                  <a:cubicBezTo>
                    <a:pt x="0" y="3286"/>
                    <a:pt x="4617" y="3641"/>
                    <a:pt x="6878" y="3774"/>
                  </a:cubicBezTo>
                  <a:cubicBezTo>
                    <a:pt x="7922" y="3835"/>
                    <a:pt x="8784" y="3862"/>
                    <a:pt x="9483" y="3862"/>
                  </a:cubicBezTo>
                  <a:cubicBezTo>
                    <a:pt x="12016" y="3862"/>
                    <a:pt x="12405" y="3505"/>
                    <a:pt x="11516" y="3098"/>
                  </a:cubicBezTo>
                  <a:lnTo>
                    <a:pt x="8906" y="1923"/>
                  </a:lnTo>
                  <a:cubicBezTo>
                    <a:pt x="8906" y="1923"/>
                    <a:pt x="5183" y="1"/>
                    <a:pt x="2839" y="1"/>
                  </a:cubicBezTo>
                  <a:close/>
                </a:path>
              </a:pathLst>
            </a:custGeom>
            <a:solidFill>
              <a:srgbClr val="F796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2166;p58"/>
            <p:cNvSpPr/>
            <p:nvPr/>
          </p:nvSpPr>
          <p:spPr>
            <a:xfrm>
              <a:off x="720607" y="3738126"/>
              <a:ext cx="552937" cy="163252"/>
            </a:xfrm>
            <a:custGeom>
              <a:avLst/>
              <a:gdLst/>
              <a:ahLst/>
              <a:cxnLst/>
              <a:rect l="l" t="t" r="r" b="b"/>
              <a:pathLst>
                <a:path w="10581" h="3124" extrusionOk="0">
                  <a:moveTo>
                    <a:pt x="2431" y="0"/>
                  </a:moveTo>
                  <a:cubicBezTo>
                    <a:pt x="1705" y="0"/>
                    <a:pt x="1125" y="199"/>
                    <a:pt x="895" y="741"/>
                  </a:cubicBezTo>
                  <a:cubicBezTo>
                    <a:pt x="0" y="2846"/>
                    <a:pt x="3914" y="3041"/>
                    <a:pt x="5828" y="3100"/>
                  </a:cubicBezTo>
                  <a:cubicBezTo>
                    <a:pt x="6354" y="3116"/>
                    <a:pt x="6826" y="3123"/>
                    <a:pt x="7247" y="3123"/>
                  </a:cubicBezTo>
                  <a:cubicBezTo>
                    <a:pt x="10090" y="3123"/>
                    <a:pt x="10581" y="2779"/>
                    <a:pt x="9735" y="2422"/>
                  </a:cubicBezTo>
                  <a:lnTo>
                    <a:pt x="7501" y="1486"/>
                  </a:lnTo>
                  <a:cubicBezTo>
                    <a:pt x="7501" y="1486"/>
                    <a:pt x="4419" y="0"/>
                    <a:pt x="2431" y="0"/>
                  </a:cubicBezTo>
                  <a:close/>
                </a:path>
              </a:pathLst>
            </a:custGeom>
            <a:solidFill>
              <a:srgbClr val="F796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2167;p58"/>
            <p:cNvSpPr/>
            <p:nvPr/>
          </p:nvSpPr>
          <p:spPr>
            <a:xfrm>
              <a:off x="729647" y="3896048"/>
              <a:ext cx="538148" cy="196488"/>
            </a:xfrm>
            <a:custGeom>
              <a:avLst/>
              <a:gdLst/>
              <a:ahLst/>
              <a:cxnLst/>
              <a:rect l="l" t="t" r="r" b="b"/>
              <a:pathLst>
                <a:path w="10298" h="3760" extrusionOk="0">
                  <a:moveTo>
                    <a:pt x="2361" y="1"/>
                  </a:moveTo>
                  <a:cubicBezTo>
                    <a:pt x="1801" y="1"/>
                    <a:pt x="1349" y="167"/>
                    <a:pt x="1111" y="593"/>
                  </a:cubicBezTo>
                  <a:cubicBezTo>
                    <a:pt x="1" y="2594"/>
                    <a:pt x="3870" y="3199"/>
                    <a:pt x="5769" y="3463"/>
                  </a:cubicBezTo>
                  <a:cubicBezTo>
                    <a:pt x="7295" y="3673"/>
                    <a:pt x="8362" y="3760"/>
                    <a:pt x="9052" y="3760"/>
                  </a:cubicBezTo>
                  <a:cubicBezTo>
                    <a:pt x="10193" y="3760"/>
                    <a:pt x="10298" y="3521"/>
                    <a:pt x="9725" y="3202"/>
                  </a:cubicBezTo>
                  <a:lnTo>
                    <a:pt x="7599" y="2037"/>
                  </a:lnTo>
                  <a:cubicBezTo>
                    <a:pt x="7599" y="2037"/>
                    <a:pt x="4321" y="1"/>
                    <a:pt x="2361" y="1"/>
                  </a:cubicBezTo>
                  <a:close/>
                </a:path>
              </a:pathLst>
            </a:custGeom>
            <a:solidFill>
              <a:srgbClr val="F796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2168;p58"/>
            <p:cNvSpPr/>
            <p:nvPr/>
          </p:nvSpPr>
          <p:spPr>
            <a:xfrm>
              <a:off x="691343" y="2647826"/>
              <a:ext cx="443562" cy="628501"/>
            </a:xfrm>
            <a:custGeom>
              <a:avLst/>
              <a:gdLst/>
              <a:ahLst/>
              <a:cxnLst/>
              <a:rect l="l" t="t" r="r" b="b"/>
              <a:pathLst>
                <a:path w="8488" h="12027" extrusionOk="0">
                  <a:moveTo>
                    <a:pt x="3943" y="0"/>
                  </a:moveTo>
                  <a:cubicBezTo>
                    <a:pt x="3791" y="0"/>
                    <a:pt x="3634" y="21"/>
                    <a:pt x="3472" y="65"/>
                  </a:cubicBezTo>
                  <a:cubicBezTo>
                    <a:pt x="0" y="1005"/>
                    <a:pt x="2902" y="5483"/>
                    <a:pt x="4370" y="7640"/>
                  </a:cubicBezTo>
                  <a:cubicBezTo>
                    <a:pt x="6518" y="10794"/>
                    <a:pt x="7735" y="12027"/>
                    <a:pt x="8209" y="12027"/>
                  </a:cubicBezTo>
                  <a:cubicBezTo>
                    <a:pt x="8426" y="12027"/>
                    <a:pt x="8487" y="11767"/>
                    <a:pt x="8409" y="11314"/>
                  </a:cubicBezTo>
                  <a:lnTo>
                    <a:pt x="7828" y="8001"/>
                  </a:lnTo>
                  <a:cubicBezTo>
                    <a:pt x="7828" y="8001"/>
                    <a:pt x="6905" y="0"/>
                    <a:pt x="3943" y="0"/>
                  </a:cubicBezTo>
                  <a:close/>
                </a:path>
              </a:pathLst>
            </a:custGeom>
            <a:solidFill>
              <a:srgbClr val="F796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169;p58"/>
            <p:cNvSpPr/>
            <p:nvPr/>
          </p:nvSpPr>
          <p:spPr>
            <a:xfrm>
              <a:off x="900947" y="2812646"/>
              <a:ext cx="376202" cy="1536580"/>
            </a:xfrm>
            <a:custGeom>
              <a:avLst/>
              <a:gdLst/>
              <a:ahLst/>
              <a:cxnLst/>
              <a:rect l="l" t="t" r="r" b="b"/>
              <a:pathLst>
                <a:path w="7199" h="29404" extrusionOk="0">
                  <a:moveTo>
                    <a:pt x="142" y="0"/>
                  </a:moveTo>
                  <a:cubicBezTo>
                    <a:pt x="122" y="0"/>
                    <a:pt x="102" y="5"/>
                    <a:pt x="84" y="15"/>
                  </a:cubicBezTo>
                  <a:cubicBezTo>
                    <a:pt x="21" y="46"/>
                    <a:pt x="0" y="123"/>
                    <a:pt x="32" y="182"/>
                  </a:cubicBezTo>
                  <a:cubicBezTo>
                    <a:pt x="81" y="280"/>
                    <a:pt x="5115" y="9749"/>
                    <a:pt x="5890" y="14102"/>
                  </a:cubicBezTo>
                  <a:cubicBezTo>
                    <a:pt x="6788" y="19126"/>
                    <a:pt x="6948" y="24794"/>
                    <a:pt x="6319" y="29264"/>
                  </a:cubicBezTo>
                  <a:cubicBezTo>
                    <a:pt x="6308" y="29330"/>
                    <a:pt x="6357" y="29393"/>
                    <a:pt x="6423" y="29404"/>
                  </a:cubicBezTo>
                  <a:lnTo>
                    <a:pt x="6441" y="29404"/>
                  </a:lnTo>
                  <a:cubicBezTo>
                    <a:pt x="6503" y="29404"/>
                    <a:pt x="6555" y="29359"/>
                    <a:pt x="6566" y="29296"/>
                  </a:cubicBezTo>
                  <a:cubicBezTo>
                    <a:pt x="7199" y="24804"/>
                    <a:pt x="7039" y="19105"/>
                    <a:pt x="6138" y="14057"/>
                  </a:cubicBezTo>
                  <a:cubicBezTo>
                    <a:pt x="5351" y="9666"/>
                    <a:pt x="299" y="161"/>
                    <a:pt x="251" y="67"/>
                  </a:cubicBezTo>
                  <a:cubicBezTo>
                    <a:pt x="227" y="24"/>
                    <a:pt x="185" y="0"/>
                    <a:pt x="142" y="0"/>
                  </a:cubicBez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70;p58"/>
            <p:cNvSpPr/>
            <p:nvPr/>
          </p:nvSpPr>
          <p:spPr>
            <a:xfrm>
              <a:off x="1165838" y="2989433"/>
              <a:ext cx="144806" cy="411632"/>
            </a:xfrm>
            <a:custGeom>
              <a:avLst/>
              <a:gdLst/>
              <a:ahLst/>
              <a:cxnLst/>
              <a:rect l="l" t="t" r="r" b="b"/>
              <a:pathLst>
                <a:path w="2771" h="7877" extrusionOk="0">
                  <a:moveTo>
                    <a:pt x="2632" y="1"/>
                  </a:moveTo>
                  <a:cubicBezTo>
                    <a:pt x="2581" y="1"/>
                    <a:pt x="2532" y="33"/>
                    <a:pt x="2512" y="86"/>
                  </a:cubicBezTo>
                  <a:lnTo>
                    <a:pt x="25" y="7717"/>
                  </a:lnTo>
                  <a:cubicBezTo>
                    <a:pt x="1" y="7779"/>
                    <a:pt x="39" y="7849"/>
                    <a:pt x="102" y="7873"/>
                  </a:cubicBezTo>
                  <a:cubicBezTo>
                    <a:pt x="115" y="7877"/>
                    <a:pt x="129" y="7877"/>
                    <a:pt x="140" y="7877"/>
                  </a:cubicBezTo>
                  <a:cubicBezTo>
                    <a:pt x="192" y="7877"/>
                    <a:pt x="240" y="7845"/>
                    <a:pt x="258" y="7793"/>
                  </a:cubicBezTo>
                  <a:lnTo>
                    <a:pt x="2749" y="163"/>
                  </a:lnTo>
                  <a:cubicBezTo>
                    <a:pt x="2770" y="97"/>
                    <a:pt x="2735" y="28"/>
                    <a:pt x="2669" y="7"/>
                  </a:cubicBezTo>
                  <a:cubicBezTo>
                    <a:pt x="2657" y="3"/>
                    <a:pt x="2644" y="1"/>
                    <a:pt x="2632" y="1"/>
                  </a:cubicBez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171;p58"/>
            <p:cNvSpPr/>
            <p:nvPr/>
          </p:nvSpPr>
          <p:spPr>
            <a:xfrm>
              <a:off x="1207801" y="3233789"/>
              <a:ext cx="259720" cy="321122"/>
            </a:xfrm>
            <a:custGeom>
              <a:avLst/>
              <a:gdLst/>
              <a:ahLst/>
              <a:cxnLst/>
              <a:rect l="l" t="t" r="r" b="b"/>
              <a:pathLst>
                <a:path w="4970" h="6145" extrusionOk="0">
                  <a:moveTo>
                    <a:pt x="4828" y="1"/>
                  </a:moveTo>
                  <a:cubicBezTo>
                    <a:pt x="4792" y="1"/>
                    <a:pt x="4757" y="17"/>
                    <a:pt x="4733" y="49"/>
                  </a:cubicBezTo>
                  <a:lnTo>
                    <a:pt x="47" y="5942"/>
                  </a:lnTo>
                  <a:cubicBezTo>
                    <a:pt x="1" y="5998"/>
                    <a:pt x="12" y="6074"/>
                    <a:pt x="64" y="6116"/>
                  </a:cubicBezTo>
                  <a:cubicBezTo>
                    <a:pt x="89" y="6137"/>
                    <a:pt x="116" y="6144"/>
                    <a:pt x="140" y="6144"/>
                  </a:cubicBezTo>
                  <a:cubicBezTo>
                    <a:pt x="179" y="6144"/>
                    <a:pt x="214" y="6127"/>
                    <a:pt x="238" y="6098"/>
                  </a:cubicBezTo>
                  <a:lnTo>
                    <a:pt x="4927" y="202"/>
                  </a:lnTo>
                  <a:cubicBezTo>
                    <a:pt x="4969" y="149"/>
                    <a:pt x="4959" y="70"/>
                    <a:pt x="4907" y="28"/>
                  </a:cubicBezTo>
                  <a:cubicBezTo>
                    <a:pt x="4883" y="10"/>
                    <a:pt x="4855" y="1"/>
                    <a:pt x="4828" y="1"/>
                  </a:cubicBez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172;p58"/>
            <p:cNvSpPr/>
            <p:nvPr/>
          </p:nvSpPr>
          <p:spPr>
            <a:xfrm>
              <a:off x="837506" y="3336841"/>
              <a:ext cx="369513" cy="162051"/>
            </a:xfrm>
            <a:custGeom>
              <a:avLst/>
              <a:gdLst/>
              <a:ahLst/>
              <a:cxnLst/>
              <a:rect l="l" t="t" r="r" b="b"/>
              <a:pathLst>
                <a:path w="7071" h="3101" extrusionOk="0">
                  <a:moveTo>
                    <a:pt x="140" y="1"/>
                  </a:moveTo>
                  <a:cubicBezTo>
                    <a:pt x="92" y="1"/>
                    <a:pt x="45" y="30"/>
                    <a:pt x="24" y="77"/>
                  </a:cubicBezTo>
                  <a:cubicBezTo>
                    <a:pt x="0" y="139"/>
                    <a:pt x="28" y="213"/>
                    <a:pt x="90" y="240"/>
                  </a:cubicBezTo>
                  <a:lnTo>
                    <a:pt x="6882" y="3090"/>
                  </a:lnTo>
                  <a:cubicBezTo>
                    <a:pt x="6896" y="3097"/>
                    <a:pt x="6913" y="3100"/>
                    <a:pt x="6927" y="3100"/>
                  </a:cubicBezTo>
                  <a:cubicBezTo>
                    <a:pt x="6976" y="3100"/>
                    <a:pt x="7024" y="3073"/>
                    <a:pt x="7042" y="3024"/>
                  </a:cubicBezTo>
                  <a:cubicBezTo>
                    <a:pt x="7070" y="2962"/>
                    <a:pt x="7038" y="2888"/>
                    <a:pt x="6976" y="2860"/>
                  </a:cubicBezTo>
                  <a:lnTo>
                    <a:pt x="188" y="11"/>
                  </a:lnTo>
                  <a:cubicBezTo>
                    <a:pt x="172" y="4"/>
                    <a:pt x="156" y="1"/>
                    <a:pt x="140" y="1"/>
                  </a:cubicBez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173;p58"/>
            <p:cNvSpPr/>
            <p:nvPr/>
          </p:nvSpPr>
          <p:spPr>
            <a:xfrm>
              <a:off x="1238580" y="3546028"/>
              <a:ext cx="281511" cy="217391"/>
            </a:xfrm>
            <a:custGeom>
              <a:avLst/>
              <a:gdLst/>
              <a:ahLst/>
              <a:cxnLst/>
              <a:rect l="l" t="t" r="r" b="b"/>
              <a:pathLst>
                <a:path w="5387" h="4160" extrusionOk="0">
                  <a:moveTo>
                    <a:pt x="5245" y="1"/>
                  </a:moveTo>
                  <a:cubicBezTo>
                    <a:pt x="5218" y="1"/>
                    <a:pt x="5192" y="9"/>
                    <a:pt x="5170" y="26"/>
                  </a:cubicBezTo>
                  <a:lnTo>
                    <a:pt x="67" y="3937"/>
                  </a:lnTo>
                  <a:cubicBezTo>
                    <a:pt x="11" y="3979"/>
                    <a:pt x="1" y="4059"/>
                    <a:pt x="42" y="4110"/>
                  </a:cubicBezTo>
                  <a:cubicBezTo>
                    <a:pt x="67" y="4146"/>
                    <a:pt x="105" y="4160"/>
                    <a:pt x="139" y="4160"/>
                  </a:cubicBezTo>
                  <a:cubicBezTo>
                    <a:pt x="168" y="4160"/>
                    <a:pt x="192" y="4152"/>
                    <a:pt x="216" y="4136"/>
                  </a:cubicBezTo>
                  <a:lnTo>
                    <a:pt x="5320" y="224"/>
                  </a:lnTo>
                  <a:cubicBezTo>
                    <a:pt x="5375" y="183"/>
                    <a:pt x="5386" y="102"/>
                    <a:pt x="5345" y="51"/>
                  </a:cubicBezTo>
                  <a:cubicBezTo>
                    <a:pt x="5320" y="18"/>
                    <a:pt x="5282" y="1"/>
                    <a:pt x="5245" y="1"/>
                  </a:cubicBez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174;p58"/>
            <p:cNvSpPr/>
            <p:nvPr/>
          </p:nvSpPr>
          <p:spPr>
            <a:xfrm>
              <a:off x="945992" y="3604713"/>
              <a:ext cx="292799" cy="71070"/>
            </a:xfrm>
            <a:custGeom>
              <a:avLst/>
              <a:gdLst/>
              <a:ahLst/>
              <a:cxnLst/>
              <a:rect l="l" t="t" r="r" b="b"/>
              <a:pathLst>
                <a:path w="5603" h="1360" extrusionOk="0">
                  <a:moveTo>
                    <a:pt x="138" y="0"/>
                  </a:moveTo>
                  <a:cubicBezTo>
                    <a:pt x="80" y="0"/>
                    <a:pt x="28" y="42"/>
                    <a:pt x="15" y="100"/>
                  </a:cubicBezTo>
                  <a:cubicBezTo>
                    <a:pt x="1" y="166"/>
                    <a:pt x="43" y="232"/>
                    <a:pt x="113" y="246"/>
                  </a:cubicBezTo>
                  <a:lnTo>
                    <a:pt x="5443" y="1359"/>
                  </a:lnTo>
                  <a:lnTo>
                    <a:pt x="5470" y="1359"/>
                  </a:lnTo>
                  <a:cubicBezTo>
                    <a:pt x="5526" y="1359"/>
                    <a:pt x="5579" y="1322"/>
                    <a:pt x="5589" y="1262"/>
                  </a:cubicBezTo>
                  <a:cubicBezTo>
                    <a:pt x="5603" y="1196"/>
                    <a:pt x="5561" y="1130"/>
                    <a:pt x="5495" y="1116"/>
                  </a:cubicBezTo>
                  <a:lnTo>
                    <a:pt x="161" y="2"/>
                  </a:lnTo>
                  <a:cubicBezTo>
                    <a:pt x="153" y="1"/>
                    <a:pt x="146" y="0"/>
                    <a:pt x="138" y="0"/>
                  </a:cubicBez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175;p58"/>
            <p:cNvSpPr/>
            <p:nvPr/>
          </p:nvSpPr>
          <p:spPr>
            <a:xfrm>
              <a:off x="1022392" y="3842014"/>
              <a:ext cx="229672" cy="47241"/>
            </a:xfrm>
            <a:custGeom>
              <a:avLst/>
              <a:gdLst/>
              <a:ahLst/>
              <a:cxnLst/>
              <a:rect l="l" t="t" r="r" b="b"/>
              <a:pathLst>
                <a:path w="4395" h="904" extrusionOk="0">
                  <a:moveTo>
                    <a:pt x="133" y="0"/>
                  </a:moveTo>
                  <a:cubicBezTo>
                    <a:pt x="72" y="0"/>
                    <a:pt x="20" y="44"/>
                    <a:pt x="11" y="106"/>
                  </a:cubicBezTo>
                  <a:cubicBezTo>
                    <a:pt x="0" y="172"/>
                    <a:pt x="46" y="235"/>
                    <a:pt x="115" y="246"/>
                  </a:cubicBezTo>
                  <a:lnTo>
                    <a:pt x="4242" y="900"/>
                  </a:lnTo>
                  <a:cubicBezTo>
                    <a:pt x="4249" y="903"/>
                    <a:pt x="4255" y="903"/>
                    <a:pt x="4263" y="903"/>
                  </a:cubicBezTo>
                  <a:cubicBezTo>
                    <a:pt x="4321" y="903"/>
                    <a:pt x="4374" y="858"/>
                    <a:pt x="4384" y="799"/>
                  </a:cubicBezTo>
                  <a:cubicBezTo>
                    <a:pt x="4395" y="729"/>
                    <a:pt x="4350" y="667"/>
                    <a:pt x="4284" y="656"/>
                  </a:cubicBezTo>
                  <a:lnTo>
                    <a:pt x="154" y="2"/>
                  </a:lnTo>
                  <a:cubicBezTo>
                    <a:pt x="147" y="1"/>
                    <a:pt x="140" y="0"/>
                    <a:pt x="133" y="0"/>
                  </a:cubicBez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176;p58"/>
            <p:cNvSpPr/>
            <p:nvPr/>
          </p:nvSpPr>
          <p:spPr>
            <a:xfrm>
              <a:off x="1256191" y="3884290"/>
              <a:ext cx="159490" cy="142977"/>
            </a:xfrm>
            <a:custGeom>
              <a:avLst/>
              <a:gdLst/>
              <a:ahLst/>
              <a:cxnLst/>
              <a:rect l="l" t="t" r="r" b="b"/>
              <a:pathLst>
                <a:path w="3052" h="2736" extrusionOk="0">
                  <a:moveTo>
                    <a:pt x="2914" y="0"/>
                  </a:moveTo>
                  <a:cubicBezTo>
                    <a:pt x="2884" y="0"/>
                    <a:pt x="2853" y="11"/>
                    <a:pt x="2829" y="31"/>
                  </a:cubicBezTo>
                  <a:lnTo>
                    <a:pt x="53" y="2519"/>
                  </a:lnTo>
                  <a:cubicBezTo>
                    <a:pt x="4" y="2564"/>
                    <a:pt x="1" y="2644"/>
                    <a:pt x="46" y="2697"/>
                  </a:cubicBezTo>
                  <a:cubicBezTo>
                    <a:pt x="70" y="2721"/>
                    <a:pt x="102" y="2735"/>
                    <a:pt x="136" y="2735"/>
                  </a:cubicBezTo>
                  <a:cubicBezTo>
                    <a:pt x="168" y="2735"/>
                    <a:pt x="195" y="2724"/>
                    <a:pt x="220" y="2703"/>
                  </a:cubicBezTo>
                  <a:lnTo>
                    <a:pt x="2996" y="216"/>
                  </a:lnTo>
                  <a:cubicBezTo>
                    <a:pt x="3049" y="171"/>
                    <a:pt x="3052" y="94"/>
                    <a:pt x="3007" y="42"/>
                  </a:cubicBezTo>
                  <a:cubicBezTo>
                    <a:pt x="2983" y="14"/>
                    <a:pt x="2948" y="0"/>
                    <a:pt x="2914" y="0"/>
                  </a:cubicBez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177;p58"/>
            <p:cNvSpPr/>
            <p:nvPr/>
          </p:nvSpPr>
          <p:spPr>
            <a:xfrm>
              <a:off x="1005304" y="4010440"/>
              <a:ext cx="262228" cy="75303"/>
            </a:xfrm>
            <a:custGeom>
              <a:avLst/>
              <a:gdLst/>
              <a:ahLst/>
              <a:cxnLst/>
              <a:rect l="l" t="t" r="r" b="b"/>
              <a:pathLst>
                <a:path w="5018" h="1441" extrusionOk="0">
                  <a:moveTo>
                    <a:pt x="138" y="0"/>
                  </a:moveTo>
                  <a:cubicBezTo>
                    <a:pt x="83" y="0"/>
                    <a:pt x="32" y="39"/>
                    <a:pt x="18" y="95"/>
                  </a:cubicBezTo>
                  <a:cubicBezTo>
                    <a:pt x="1" y="161"/>
                    <a:pt x="42" y="227"/>
                    <a:pt x="108" y="244"/>
                  </a:cubicBezTo>
                  <a:lnTo>
                    <a:pt x="4850" y="1438"/>
                  </a:lnTo>
                  <a:cubicBezTo>
                    <a:pt x="4861" y="1441"/>
                    <a:pt x="4871" y="1441"/>
                    <a:pt x="4882" y="1441"/>
                  </a:cubicBezTo>
                  <a:cubicBezTo>
                    <a:pt x="4937" y="1441"/>
                    <a:pt x="4990" y="1402"/>
                    <a:pt x="5003" y="1347"/>
                  </a:cubicBezTo>
                  <a:cubicBezTo>
                    <a:pt x="5017" y="1281"/>
                    <a:pt x="4979" y="1215"/>
                    <a:pt x="4913" y="1198"/>
                  </a:cubicBezTo>
                  <a:lnTo>
                    <a:pt x="168" y="4"/>
                  </a:lnTo>
                  <a:cubicBezTo>
                    <a:pt x="158" y="1"/>
                    <a:pt x="148" y="0"/>
                    <a:pt x="138" y="0"/>
                  </a:cubicBez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178;p58"/>
            <p:cNvSpPr/>
            <p:nvPr/>
          </p:nvSpPr>
          <p:spPr>
            <a:xfrm>
              <a:off x="1076740" y="4155193"/>
              <a:ext cx="293165" cy="391670"/>
            </a:xfrm>
            <a:custGeom>
              <a:avLst/>
              <a:gdLst/>
              <a:ahLst/>
              <a:cxnLst/>
              <a:rect l="l" t="t" r="r" b="b"/>
              <a:pathLst>
                <a:path w="5610" h="7495" extrusionOk="0">
                  <a:moveTo>
                    <a:pt x="1" y="0"/>
                  </a:moveTo>
                  <a:lnTo>
                    <a:pt x="1" y="1163"/>
                  </a:lnTo>
                  <a:lnTo>
                    <a:pt x="488" y="1163"/>
                  </a:lnTo>
                  <a:lnTo>
                    <a:pt x="1504" y="7494"/>
                  </a:lnTo>
                  <a:lnTo>
                    <a:pt x="4106" y="7494"/>
                  </a:lnTo>
                  <a:lnTo>
                    <a:pt x="5122" y="1163"/>
                  </a:lnTo>
                  <a:lnTo>
                    <a:pt x="5609" y="1163"/>
                  </a:lnTo>
                  <a:lnTo>
                    <a:pt x="5609" y="0"/>
                  </a:lnTo>
                  <a:close/>
                </a:path>
              </a:pathLst>
            </a:custGeom>
            <a:solidFill>
              <a:srgbClr val="F796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2179;p58"/>
            <p:cNvSpPr/>
            <p:nvPr/>
          </p:nvSpPr>
          <p:spPr>
            <a:xfrm>
              <a:off x="1326006" y="1005164"/>
              <a:ext cx="537312" cy="779421"/>
            </a:xfrm>
            <a:custGeom>
              <a:avLst/>
              <a:gdLst/>
              <a:ahLst/>
              <a:cxnLst/>
              <a:rect l="l" t="t" r="r" b="b"/>
              <a:pathLst>
                <a:path w="10282" h="14915" extrusionOk="0">
                  <a:moveTo>
                    <a:pt x="3257" y="1"/>
                  </a:moveTo>
                  <a:cubicBezTo>
                    <a:pt x="3071" y="1"/>
                    <a:pt x="2867" y="30"/>
                    <a:pt x="2649" y="103"/>
                  </a:cubicBezTo>
                  <a:cubicBezTo>
                    <a:pt x="1559" y="466"/>
                    <a:pt x="515" y="2041"/>
                    <a:pt x="780" y="3374"/>
                  </a:cubicBezTo>
                  <a:cubicBezTo>
                    <a:pt x="961" y="4299"/>
                    <a:pt x="1817" y="5659"/>
                    <a:pt x="2078" y="6178"/>
                  </a:cubicBezTo>
                  <a:cubicBezTo>
                    <a:pt x="2336" y="6700"/>
                    <a:pt x="1973" y="7580"/>
                    <a:pt x="1142" y="9400"/>
                  </a:cubicBezTo>
                  <a:cubicBezTo>
                    <a:pt x="311" y="11216"/>
                    <a:pt x="1" y="12931"/>
                    <a:pt x="2387" y="14438"/>
                  </a:cubicBezTo>
                  <a:cubicBezTo>
                    <a:pt x="2919" y="14773"/>
                    <a:pt x="3465" y="14915"/>
                    <a:pt x="4010" y="14915"/>
                  </a:cubicBezTo>
                  <a:cubicBezTo>
                    <a:pt x="5914" y="14915"/>
                    <a:pt x="7789" y="13173"/>
                    <a:pt x="8879" y="11838"/>
                  </a:cubicBezTo>
                  <a:cubicBezTo>
                    <a:pt x="10281" y="10127"/>
                    <a:pt x="7842" y="6178"/>
                    <a:pt x="7634" y="4519"/>
                  </a:cubicBezTo>
                  <a:cubicBezTo>
                    <a:pt x="7448" y="3040"/>
                    <a:pt x="7142" y="332"/>
                    <a:pt x="5249" y="332"/>
                  </a:cubicBezTo>
                  <a:cubicBezTo>
                    <a:pt x="5013" y="332"/>
                    <a:pt x="4753" y="374"/>
                    <a:pt x="4465" y="466"/>
                  </a:cubicBezTo>
                  <a:cubicBezTo>
                    <a:pt x="4465" y="466"/>
                    <a:pt x="4000" y="1"/>
                    <a:pt x="3257" y="1"/>
                  </a:cubicBez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2180;p58"/>
            <p:cNvSpPr/>
            <p:nvPr/>
          </p:nvSpPr>
          <p:spPr>
            <a:xfrm>
              <a:off x="1583843" y="1629798"/>
              <a:ext cx="428721" cy="496237"/>
            </a:xfrm>
            <a:custGeom>
              <a:avLst/>
              <a:gdLst/>
              <a:ahLst/>
              <a:cxnLst/>
              <a:rect l="l" t="t" r="r" b="b"/>
              <a:pathLst>
                <a:path w="8204" h="9496" extrusionOk="0">
                  <a:moveTo>
                    <a:pt x="5150" y="1"/>
                  </a:moveTo>
                  <a:cubicBezTo>
                    <a:pt x="3659" y="1479"/>
                    <a:pt x="1928" y="1683"/>
                    <a:pt x="1085" y="1683"/>
                  </a:cubicBezTo>
                  <a:cubicBezTo>
                    <a:pt x="763" y="1683"/>
                    <a:pt x="570" y="1653"/>
                    <a:pt x="570" y="1653"/>
                  </a:cubicBezTo>
                  <a:lnTo>
                    <a:pt x="0" y="4044"/>
                  </a:lnTo>
                  <a:lnTo>
                    <a:pt x="1089" y="9495"/>
                  </a:lnTo>
                  <a:lnTo>
                    <a:pt x="8204" y="5807"/>
                  </a:lnTo>
                  <a:lnTo>
                    <a:pt x="6597" y="1653"/>
                  </a:lnTo>
                  <a:lnTo>
                    <a:pt x="5150" y="1"/>
                  </a:ln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2181;p58"/>
            <p:cNvSpPr/>
            <p:nvPr/>
          </p:nvSpPr>
          <p:spPr>
            <a:xfrm>
              <a:off x="1578565" y="1624677"/>
              <a:ext cx="439799" cy="506427"/>
            </a:xfrm>
            <a:custGeom>
              <a:avLst/>
              <a:gdLst/>
              <a:ahLst/>
              <a:cxnLst/>
              <a:rect l="l" t="t" r="r" b="b"/>
              <a:pathLst>
                <a:path w="8416" h="9691" extrusionOk="0">
                  <a:moveTo>
                    <a:pt x="5247" y="245"/>
                  </a:moveTo>
                  <a:lnTo>
                    <a:pt x="6611" y="1804"/>
                  </a:lnTo>
                  <a:lnTo>
                    <a:pt x="8180" y="5860"/>
                  </a:lnTo>
                  <a:lnTo>
                    <a:pt x="1263" y="9444"/>
                  </a:lnTo>
                  <a:lnTo>
                    <a:pt x="202" y="4142"/>
                  </a:lnTo>
                  <a:lnTo>
                    <a:pt x="748" y="1859"/>
                  </a:lnTo>
                  <a:cubicBezTo>
                    <a:pt x="835" y="1867"/>
                    <a:pt x="979" y="1877"/>
                    <a:pt x="1169" y="1877"/>
                  </a:cubicBezTo>
                  <a:cubicBezTo>
                    <a:pt x="2012" y="1877"/>
                    <a:pt x="3748" y="1679"/>
                    <a:pt x="5247" y="245"/>
                  </a:cubicBezTo>
                  <a:close/>
                  <a:moveTo>
                    <a:pt x="5254" y="1"/>
                  </a:moveTo>
                  <a:cubicBezTo>
                    <a:pt x="5230" y="1"/>
                    <a:pt x="5201" y="12"/>
                    <a:pt x="5180" y="29"/>
                  </a:cubicBezTo>
                  <a:cubicBezTo>
                    <a:pt x="3713" y="1484"/>
                    <a:pt x="1987" y="1680"/>
                    <a:pt x="1166" y="1680"/>
                  </a:cubicBezTo>
                  <a:cubicBezTo>
                    <a:pt x="870" y="1680"/>
                    <a:pt x="692" y="1654"/>
                    <a:pt x="686" y="1653"/>
                  </a:cubicBezTo>
                  <a:cubicBezTo>
                    <a:pt x="680" y="1652"/>
                    <a:pt x="674" y="1652"/>
                    <a:pt x="668" y="1652"/>
                  </a:cubicBezTo>
                  <a:cubicBezTo>
                    <a:pt x="624" y="1652"/>
                    <a:pt x="586" y="1684"/>
                    <a:pt x="575" y="1727"/>
                  </a:cubicBezTo>
                  <a:lnTo>
                    <a:pt x="3" y="4117"/>
                  </a:lnTo>
                  <a:cubicBezTo>
                    <a:pt x="0" y="4131"/>
                    <a:pt x="0" y="4145"/>
                    <a:pt x="3" y="4158"/>
                  </a:cubicBezTo>
                  <a:lnTo>
                    <a:pt x="1093" y="9614"/>
                  </a:lnTo>
                  <a:cubicBezTo>
                    <a:pt x="1100" y="9642"/>
                    <a:pt x="1121" y="9669"/>
                    <a:pt x="1148" y="9684"/>
                  </a:cubicBezTo>
                  <a:cubicBezTo>
                    <a:pt x="1162" y="9687"/>
                    <a:pt x="1177" y="9690"/>
                    <a:pt x="1190" y="9690"/>
                  </a:cubicBezTo>
                  <a:cubicBezTo>
                    <a:pt x="1207" y="9690"/>
                    <a:pt x="1222" y="9687"/>
                    <a:pt x="1235" y="9680"/>
                  </a:cubicBezTo>
                  <a:lnTo>
                    <a:pt x="8350" y="5992"/>
                  </a:lnTo>
                  <a:cubicBezTo>
                    <a:pt x="8395" y="5971"/>
                    <a:pt x="8416" y="5916"/>
                    <a:pt x="8399" y="5870"/>
                  </a:cubicBezTo>
                  <a:lnTo>
                    <a:pt x="6788" y="1716"/>
                  </a:lnTo>
                  <a:cubicBezTo>
                    <a:pt x="6784" y="1706"/>
                    <a:pt x="6778" y="1695"/>
                    <a:pt x="6771" y="1685"/>
                  </a:cubicBezTo>
                  <a:lnTo>
                    <a:pt x="5327" y="36"/>
                  </a:lnTo>
                  <a:cubicBezTo>
                    <a:pt x="5310" y="15"/>
                    <a:pt x="5281" y="1"/>
                    <a:pt x="5254" y="1"/>
                  </a:cubicBez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2182;p58"/>
            <p:cNvSpPr/>
            <p:nvPr/>
          </p:nvSpPr>
          <p:spPr>
            <a:xfrm>
              <a:off x="1442749" y="1252029"/>
              <a:ext cx="410221" cy="469690"/>
            </a:xfrm>
            <a:custGeom>
              <a:avLst/>
              <a:gdLst/>
              <a:ahLst/>
              <a:cxnLst/>
              <a:rect l="l" t="t" r="r" b="b"/>
              <a:pathLst>
                <a:path w="7850" h="8988" extrusionOk="0">
                  <a:moveTo>
                    <a:pt x="6750" y="0"/>
                  </a:moveTo>
                  <a:lnTo>
                    <a:pt x="3532" y="675"/>
                  </a:lnTo>
                  <a:lnTo>
                    <a:pt x="1921" y="1715"/>
                  </a:lnTo>
                  <a:cubicBezTo>
                    <a:pt x="1921" y="1715"/>
                    <a:pt x="1" y="3222"/>
                    <a:pt x="1" y="3378"/>
                  </a:cubicBezTo>
                  <a:cubicBezTo>
                    <a:pt x="1" y="3531"/>
                    <a:pt x="3250" y="8972"/>
                    <a:pt x="3250" y="8972"/>
                  </a:cubicBezTo>
                  <a:cubicBezTo>
                    <a:pt x="3250" y="8972"/>
                    <a:pt x="3380" y="8988"/>
                    <a:pt x="3607" y="8988"/>
                  </a:cubicBezTo>
                  <a:cubicBezTo>
                    <a:pt x="4378" y="8988"/>
                    <a:pt x="6257" y="8808"/>
                    <a:pt x="7850" y="7230"/>
                  </a:cubicBezTo>
                  <a:lnTo>
                    <a:pt x="7842" y="7219"/>
                  </a:lnTo>
                  <a:lnTo>
                    <a:pt x="675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2183;p58"/>
            <p:cNvSpPr/>
            <p:nvPr/>
          </p:nvSpPr>
          <p:spPr>
            <a:xfrm>
              <a:off x="1437471" y="1246960"/>
              <a:ext cx="420777" cy="479828"/>
            </a:xfrm>
            <a:custGeom>
              <a:avLst/>
              <a:gdLst/>
              <a:ahLst/>
              <a:cxnLst/>
              <a:rect l="l" t="t" r="r" b="b"/>
              <a:pathLst>
                <a:path w="8052" h="9182" extrusionOk="0">
                  <a:moveTo>
                    <a:pt x="6767" y="215"/>
                  </a:moveTo>
                  <a:lnTo>
                    <a:pt x="7839" y="7299"/>
                  </a:lnTo>
                  <a:cubicBezTo>
                    <a:pt x="6282" y="8812"/>
                    <a:pt x="4440" y="8982"/>
                    <a:pt x="3698" y="8982"/>
                  </a:cubicBezTo>
                  <a:cubicBezTo>
                    <a:pt x="3563" y="8982"/>
                    <a:pt x="3464" y="8977"/>
                    <a:pt x="3410" y="8972"/>
                  </a:cubicBezTo>
                  <a:cubicBezTo>
                    <a:pt x="2161" y="6885"/>
                    <a:pt x="317" y="3764"/>
                    <a:pt x="203" y="3486"/>
                  </a:cubicBezTo>
                  <a:cubicBezTo>
                    <a:pt x="317" y="3319"/>
                    <a:pt x="1232" y="2556"/>
                    <a:pt x="2074" y="1896"/>
                  </a:cubicBezTo>
                  <a:lnTo>
                    <a:pt x="3671" y="865"/>
                  </a:lnTo>
                  <a:lnTo>
                    <a:pt x="6767" y="215"/>
                  </a:lnTo>
                  <a:close/>
                  <a:moveTo>
                    <a:pt x="6852" y="0"/>
                  </a:moveTo>
                  <a:cubicBezTo>
                    <a:pt x="6845" y="0"/>
                    <a:pt x="6837" y="1"/>
                    <a:pt x="6830" y="3"/>
                  </a:cubicBezTo>
                  <a:lnTo>
                    <a:pt x="3612" y="677"/>
                  </a:lnTo>
                  <a:cubicBezTo>
                    <a:pt x="3598" y="677"/>
                    <a:pt x="3588" y="685"/>
                    <a:pt x="3577" y="692"/>
                  </a:cubicBezTo>
                  <a:lnTo>
                    <a:pt x="1959" y="1735"/>
                  </a:lnTo>
                  <a:cubicBezTo>
                    <a:pt x="0" y="3270"/>
                    <a:pt x="0" y="3420"/>
                    <a:pt x="0" y="3475"/>
                  </a:cubicBezTo>
                  <a:cubicBezTo>
                    <a:pt x="0" y="3625"/>
                    <a:pt x="1775" y="6627"/>
                    <a:pt x="3264" y="9118"/>
                  </a:cubicBezTo>
                  <a:cubicBezTo>
                    <a:pt x="3281" y="9146"/>
                    <a:pt x="3309" y="9164"/>
                    <a:pt x="3340" y="9167"/>
                  </a:cubicBezTo>
                  <a:cubicBezTo>
                    <a:pt x="3344" y="9167"/>
                    <a:pt x="3472" y="9181"/>
                    <a:pt x="3689" y="9181"/>
                  </a:cubicBezTo>
                  <a:cubicBezTo>
                    <a:pt x="4464" y="9181"/>
                    <a:pt x="6402" y="9003"/>
                    <a:pt x="8020" y="7399"/>
                  </a:cubicBezTo>
                  <a:cubicBezTo>
                    <a:pt x="8047" y="7372"/>
                    <a:pt x="8052" y="7327"/>
                    <a:pt x="8037" y="7288"/>
                  </a:cubicBezTo>
                  <a:lnTo>
                    <a:pt x="6949" y="83"/>
                  </a:lnTo>
                  <a:cubicBezTo>
                    <a:pt x="6945" y="55"/>
                    <a:pt x="6931" y="35"/>
                    <a:pt x="6907" y="17"/>
                  </a:cubicBezTo>
                  <a:cubicBezTo>
                    <a:pt x="6891" y="7"/>
                    <a:pt x="6872" y="0"/>
                    <a:pt x="6852" y="0"/>
                  </a:cubicBez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2184;p58"/>
            <p:cNvSpPr/>
            <p:nvPr/>
          </p:nvSpPr>
          <p:spPr>
            <a:xfrm>
              <a:off x="1801233" y="1668887"/>
              <a:ext cx="13169" cy="8622"/>
            </a:xfrm>
            <a:custGeom>
              <a:avLst/>
              <a:gdLst/>
              <a:ahLst/>
              <a:cxnLst/>
              <a:rect l="l" t="t" r="r" b="b"/>
              <a:pathLst>
                <a:path w="252" h="165" extrusionOk="0">
                  <a:moveTo>
                    <a:pt x="251" y="1"/>
                  </a:moveTo>
                  <a:cubicBezTo>
                    <a:pt x="168" y="56"/>
                    <a:pt x="84" y="112"/>
                    <a:pt x="1" y="164"/>
                  </a:cubicBezTo>
                  <a:cubicBezTo>
                    <a:pt x="99" y="136"/>
                    <a:pt x="185" y="81"/>
                    <a:pt x="251" y="1"/>
                  </a:cubicBez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2185;p58"/>
            <p:cNvSpPr/>
            <p:nvPr/>
          </p:nvSpPr>
          <p:spPr>
            <a:xfrm>
              <a:off x="1606889" y="1258143"/>
              <a:ext cx="238451" cy="416597"/>
            </a:xfrm>
            <a:custGeom>
              <a:avLst/>
              <a:gdLst/>
              <a:ahLst/>
              <a:cxnLst/>
              <a:rect l="l" t="t" r="r" b="b"/>
              <a:pathLst>
                <a:path w="4563" h="7972" extrusionOk="0">
                  <a:moveTo>
                    <a:pt x="3525" y="1"/>
                  </a:moveTo>
                  <a:lnTo>
                    <a:pt x="1205" y="489"/>
                  </a:lnTo>
                  <a:cubicBezTo>
                    <a:pt x="1859" y="1020"/>
                    <a:pt x="2899" y="2676"/>
                    <a:pt x="2551" y="3257"/>
                  </a:cubicBezTo>
                  <a:cubicBezTo>
                    <a:pt x="2433" y="3456"/>
                    <a:pt x="2217" y="3522"/>
                    <a:pt x="1977" y="3522"/>
                  </a:cubicBezTo>
                  <a:cubicBezTo>
                    <a:pt x="1605" y="3522"/>
                    <a:pt x="1181" y="3358"/>
                    <a:pt x="1003" y="3282"/>
                  </a:cubicBezTo>
                  <a:cubicBezTo>
                    <a:pt x="857" y="3540"/>
                    <a:pt x="415" y="4253"/>
                    <a:pt x="1" y="4388"/>
                  </a:cubicBezTo>
                  <a:cubicBezTo>
                    <a:pt x="144" y="4458"/>
                    <a:pt x="367" y="4552"/>
                    <a:pt x="513" y="4552"/>
                  </a:cubicBezTo>
                  <a:cubicBezTo>
                    <a:pt x="742" y="4552"/>
                    <a:pt x="927" y="4047"/>
                    <a:pt x="927" y="4047"/>
                  </a:cubicBezTo>
                  <a:lnTo>
                    <a:pt x="1202" y="3588"/>
                  </a:lnTo>
                  <a:cubicBezTo>
                    <a:pt x="1202" y="3588"/>
                    <a:pt x="1420" y="3783"/>
                    <a:pt x="1789" y="3783"/>
                  </a:cubicBezTo>
                  <a:cubicBezTo>
                    <a:pt x="1925" y="3783"/>
                    <a:pt x="2085" y="3755"/>
                    <a:pt x="2259" y="3678"/>
                  </a:cubicBezTo>
                  <a:cubicBezTo>
                    <a:pt x="2902" y="3403"/>
                    <a:pt x="2534" y="2391"/>
                    <a:pt x="2443" y="2026"/>
                  </a:cubicBezTo>
                  <a:cubicBezTo>
                    <a:pt x="2401" y="1862"/>
                    <a:pt x="2568" y="1817"/>
                    <a:pt x="2770" y="1817"/>
                  </a:cubicBezTo>
                  <a:cubicBezTo>
                    <a:pt x="3018" y="1817"/>
                    <a:pt x="3317" y="1887"/>
                    <a:pt x="3317" y="1887"/>
                  </a:cubicBezTo>
                  <a:cubicBezTo>
                    <a:pt x="3317" y="1887"/>
                    <a:pt x="3874" y="3098"/>
                    <a:pt x="4103" y="3808"/>
                  </a:cubicBezTo>
                  <a:lnTo>
                    <a:pt x="3525" y="1"/>
                  </a:lnTo>
                  <a:close/>
                  <a:moveTo>
                    <a:pt x="4197" y="4430"/>
                  </a:moveTo>
                  <a:cubicBezTo>
                    <a:pt x="4148" y="5102"/>
                    <a:pt x="3783" y="6253"/>
                    <a:pt x="3821" y="6528"/>
                  </a:cubicBezTo>
                  <a:cubicBezTo>
                    <a:pt x="3866" y="6848"/>
                    <a:pt x="3866" y="7447"/>
                    <a:pt x="3686" y="7631"/>
                  </a:cubicBezTo>
                  <a:cubicBezTo>
                    <a:pt x="3630" y="7686"/>
                    <a:pt x="3532" y="7816"/>
                    <a:pt x="3424" y="7972"/>
                  </a:cubicBezTo>
                  <a:cubicBezTo>
                    <a:pt x="3696" y="7816"/>
                    <a:pt x="3970" y="7628"/>
                    <a:pt x="4242" y="7405"/>
                  </a:cubicBezTo>
                  <a:lnTo>
                    <a:pt x="4562" y="6851"/>
                  </a:lnTo>
                  <a:lnTo>
                    <a:pt x="4197" y="4430"/>
                  </a:ln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2186;p58"/>
            <p:cNvSpPr/>
            <p:nvPr/>
          </p:nvSpPr>
          <p:spPr>
            <a:xfrm>
              <a:off x="1599573" y="1546499"/>
              <a:ext cx="136392" cy="98558"/>
            </a:xfrm>
            <a:custGeom>
              <a:avLst/>
              <a:gdLst/>
              <a:ahLst/>
              <a:cxnLst/>
              <a:rect l="l" t="t" r="r" b="b"/>
              <a:pathLst>
                <a:path w="2610" h="1886" extrusionOk="0">
                  <a:moveTo>
                    <a:pt x="2551" y="1"/>
                  </a:moveTo>
                  <a:cubicBezTo>
                    <a:pt x="2248" y="1"/>
                    <a:pt x="517" y="1285"/>
                    <a:pt x="517" y="1285"/>
                  </a:cubicBezTo>
                  <a:cubicBezTo>
                    <a:pt x="517" y="1285"/>
                    <a:pt x="1" y="1886"/>
                    <a:pt x="339" y="1886"/>
                  </a:cubicBezTo>
                  <a:cubicBezTo>
                    <a:pt x="351" y="1886"/>
                    <a:pt x="364" y="1885"/>
                    <a:pt x="378" y="1883"/>
                  </a:cubicBezTo>
                  <a:cubicBezTo>
                    <a:pt x="791" y="1838"/>
                    <a:pt x="2374" y="582"/>
                    <a:pt x="2583" y="92"/>
                  </a:cubicBezTo>
                  <a:cubicBezTo>
                    <a:pt x="2610" y="28"/>
                    <a:pt x="2596" y="1"/>
                    <a:pt x="2551" y="1"/>
                  </a:cubicBez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2187;p58"/>
            <p:cNvSpPr/>
            <p:nvPr/>
          </p:nvSpPr>
          <p:spPr>
            <a:xfrm>
              <a:off x="1630195" y="1388159"/>
              <a:ext cx="130748" cy="211329"/>
            </a:xfrm>
            <a:custGeom>
              <a:avLst/>
              <a:gdLst/>
              <a:ahLst/>
              <a:cxnLst/>
              <a:rect l="l" t="t" r="r" b="b"/>
              <a:pathLst>
                <a:path w="2502" h="4044" extrusionOk="0">
                  <a:moveTo>
                    <a:pt x="143" y="0"/>
                  </a:moveTo>
                  <a:lnTo>
                    <a:pt x="1" y="1111"/>
                  </a:lnTo>
                  <a:lnTo>
                    <a:pt x="88" y="1204"/>
                  </a:lnTo>
                  <a:lnTo>
                    <a:pt x="644" y="1789"/>
                  </a:lnTo>
                  <a:lnTo>
                    <a:pt x="786" y="4043"/>
                  </a:lnTo>
                  <a:lnTo>
                    <a:pt x="1465" y="3936"/>
                  </a:lnTo>
                  <a:lnTo>
                    <a:pt x="929" y="1824"/>
                  </a:lnTo>
                  <a:lnTo>
                    <a:pt x="1788" y="3612"/>
                  </a:lnTo>
                  <a:lnTo>
                    <a:pt x="2502" y="2899"/>
                  </a:lnTo>
                  <a:lnTo>
                    <a:pt x="964" y="1503"/>
                  </a:lnTo>
                  <a:lnTo>
                    <a:pt x="929" y="394"/>
                  </a:lnTo>
                  <a:lnTo>
                    <a:pt x="143" y="0"/>
                  </a:ln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2188;p58"/>
            <p:cNvSpPr/>
            <p:nvPr/>
          </p:nvSpPr>
          <p:spPr>
            <a:xfrm>
              <a:off x="1529444" y="1277530"/>
              <a:ext cx="222617" cy="206156"/>
            </a:xfrm>
            <a:custGeom>
              <a:avLst/>
              <a:gdLst/>
              <a:ahLst/>
              <a:cxnLst/>
              <a:rect l="l" t="t" r="r" b="b"/>
              <a:pathLst>
                <a:path w="4260" h="3945" extrusionOk="0">
                  <a:moveTo>
                    <a:pt x="2069" y="1"/>
                  </a:moveTo>
                  <a:cubicBezTo>
                    <a:pt x="1423" y="1"/>
                    <a:pt x="676" y="552"/>
                    <a:pt x="676" y="552"/>
                  </a:cubicBezTo>
                  <a:cubicBezTo>
                    <a:pt x="676" y="552"/>
                    <a:pt x="1" y="865"/>
                    <a:pt x="1" y="1488"/>
                  </a:cubicBezTo>
                  <a:cubicBezTo>
                    <a:pt x="1" y="2111"/>
                    <a:pt x="731" y="3586"/>
                    <a:pt x="1201" y="3899"/>
                  </a:cubicBezTo>
                  <a:cubicBezTo>
                    <a:pt x="1247" y="3930"/>
                    <a:pt x="1297" y="3944"/>
                    <a:pt x="1348" y="3944"/>
                  </a:cubicBezTo>
                  <a:cubicBezTo>
                    <a:pt x="1813" y="3944"/>
                    <a:pt x="2443" y="2785"/>
                    <a:pt x="2443" y="2785"/>
                  </a:cubicBezTo>
                  <a:cubicBezTo>
                    <a:pt x="2443" y="2785"/>
                    <a:pt x="3007" y="3056"/>
                    <a:pt x="3462" y="3056"/>
                  </a:cubicBezTo>
                  <a:cubicBezTo>
                    <a:pt x="3668" y="3056"/>
                    <a:pt x="3852" y="3000"/>
                    <a:pt x="3949" y="2838"/>
                  </a:cubicBezTo>
                  <a:cubicBezTo>
                    <a:pt x="4259" y="2316"/>
                    <a:pt x="3223" y="604"/>
                    <a:pt x="2547" y="138"/>
                  </a:cubicBezTo>
                  <a:cubicBezTo>
                    <a:pt x="2406" y="40"/>
                    <a:pt x="2241" y="1"/>
                    <a:pt x="206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2189;p58"/>
            <p:cNvSpPr/>
            <p:nvPr/>
          </p:nvSpPr>
          <p:spPr>
            <a:xfrm>
              <a:off x="1524375" y="1272304"/>
              <a:ext cx="234950" cy="216503"/>
            </a:xfrm>
            <a:custGeom>
              <a:avLst/>
              <a:gdLst/>
              <a:ahLst/>
              <a:cxnLst/>
              <a:rect l="l" t="t" r="r" b="b"/>
              <a:pathLst>
                <a:path w="4496" h="4143" extrusionOk="0">
                  <a:moveTo>
                    <a:pt x="2164" y="200"/>
                  </a:moveTo>
                  <a:cubicBezTo>
                    <a:pt x="2318" y="200"/>
                    <a:pt x="2464" y="231"/>
                    <a:pt x="2585" y="318"/>
                  </a:cubicBezTo>
                  <a:cubicBezTo>
                    <a:pt x="3261" y="784"/>
                    <a:pt x="4224" y="2451"/>
                    <a:pt x="3960" y="2885"/>
                  </a:cubicBezTo>
                  <a:cubicBezTo>
                    <a:pt x="3885" y="3011"/>
                    <a:pt x="3734" y="3056"/>
                    <a:pt x="3556" y="3056"/>
                  </a:cubicBezTo>
                  <a:cubicBezTo>
                    <a:pt x="3219" y="3056"/>
                    <a:pt x="2784" y="2893"/>
                    <a:pt x="2582" y="2795"/>
                  </a:cubicBezTo>
                  <a:cubicBezTo>
                    <a:pt x="2568" y="2789"/>
                    <a:pt x="2554" y="2786"/>
                    <a:pt x="2540" y="2786"/>
                  </a:cubicBezTo>
                  <a:cubicBezTo>
                    <a:pt x="2504" y="2786"/>
                    <a:pt x="2471" y="2805"/>
                    <a:pt x="2453" y="2837"/>
                  </a:cubicBezTo>
                  <a:cubicBezTo>
                    <a:pt x="2300" y="3115"/>
                    <a:pt x="1834" y="3853"/>
                    <a:pt x="1496" y="3937"/>
                  </a:cubicBezTo>
                  <a:cubicBezTo>
                    <a:pt x="1478" y="3941"/>
                    <a:pt x="1461" y="3943"/>
                    <a:pt x="1444" y="3943"/>
                  </a:cubicBezTo>
                  <a:cubicBezTo>
                    <a:pt x="1411" y="3943"/>
                    <a:pt x="1380" y="3934"/>
                    <a:pt x="1350" y="3916"/>
                  </a:cubicBezTo>
                  <a:cubicBezTo>
                    <a:pt x="908" y="3623"/>
                    <a:pt x="199" y="2186"/>
                    <a:pt x="199" y="1588"/>
                  </a:cubicBezTo>
                  <a:cubicBezTo>
                    <a:pt x="199" y="1035"/>
                    <a:pt x="807" y="746"/>
                    <a:pt x="815" y="743"/>
                  </a:cubicBezTo>
                  <a:cubicBezTo>
                    <a:pt x="822" y="739"/>
                    <a:pt x="828" y="735"/>
                    <a:pt x="832" y="732"/>
                  </a:cubicBezTo>
                  <a:cubicBezTo>
                    <a:pt x="842" y="725"/>
                    <a:pt x="1562" y="200"/>
                    <a:pt x="2164" y="200"/>
                  </a:cubicBezTo>
                  <a:close/>
                  <a:moveTo>
                    <a:pt x="2167" y="0"/>
                  </a:moveTo>
                  <a:cubicBezTo>
                    <a:pt x="1524" y="0"/>
                    <a:pt x="813" y="500"/>
                    <a:pt x="724" y="565"/>
                  </a:cubicBezTo>
                  <a:cubicBezTo>
                    <a:pt x="634" y="610"/>
                    <a:pt x="1" y="941"/>
                    <a:pt x="1" y="1588"/>
                  </a:cubicBezTo>
                  <a:cubicBezTo>
                    <a:pt x="1" y="2242"/>
                    <a:pt x="756" y="3755"/>
                    <a:pt x="1242" y="4083"/>
                  </a:cubicBezTo>
                  <a:cubicBezTo>
                    <a:pt x="1302" y="4121"/>
                    <a:pt x="1371" y="4142"/>
                    <a:pt x="1445" y="4142"/>
                  </a:cubicBezTo>
                  <a:cubicBezTo>
                    <a:pt x="1475" y="4142"/>
                    <a:pt x="1510" y="4138"/>
                    <a:pt x="1546" y="4131"/>
                  </a:cubicBezTo>
                  <a:cubicBezTo>
                    <a:pt x="1966" y="4027"/>
                    <a:pt x="2432" y="3275"/>
                    <a:pt x="2582" y="3011"/>
                  </a:cubicBezTo>
                  <a:cubicBezTo>
                    <a:pt x="2760" y="3089"/>
                    <a:pt x="3183" y="3252"/>
                    <a:pt x="3555" y="3252"/>
                  </a:cubicBezTo>
                  <a:cubicBezTo>
                    <a:pt x="3794" y="3252"/>
                    <a:pt x="4012" y="3185"/>
                    <a:pt x="4130" y="2986"/>
                  </a:cubicBezTo>
                  <a:cubicBezTo>
                    <a:pt x="4496" y="2381"/>
                    <a:pt x="3341" y="600"/>
                    <a:pt x="2700" y="155"/>
                  </a:cubicBezTo>
                  <a:cubicBezTo>
                    <a:pt x="2540" y="44"/>
                    <a:pt x="2356" y="0"/>
                    <a:pt x="2167" y="0"/>
                  </a:cubicBez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2190;p58"/>
            <p:cNvSpPr/>
            <p:nvPr/>
          </p:nvSpPr>
          <p:spPr>
            <a:xfrm>
              <a:off x="1534931" y="1233059"/>
              <a:ext cx="124948" cy="192882"/>
            </a:xfrm>
            <a:custGeom>
              <a:avLst/>
              <a:gdLst/>
              <a:ahLst/>
              <a:cxnLst/>
              <a:rect l="l" t="t" r="r" b="b"/>
              <a:pathLst>
                <a:path w="2391" h="3691" extrusionOk="0">
                  <a:moveTo>
                    <a:pt x="1973" y="1"/>
                  </a:moveTo>
                  <a:lnTo>
                    <a:pt x="0" y="781"/>
                  </a:lnTo>
                  <a:cubicBezTo>
                    <a:pt x="0" y="781"/>
                    <a:pt x="366" y="1716"/>
                    <a:pt x="467" y="2234"/>
                  </a:cubicBezTo>
                  <a:cubicBezTo>
                    <a:pt x="571" y="2753"/>
                    <a:pt x="1973" y="3636"/>
                    <a:pt x="2129" y="3689"/>
                  </a:cubicBezTo>
                  <a:cubicBezTo>
                    <a:pt x="2132" y="3690"/>
                    <a:pt x="2134" y="3690"/>
                    <a:pt x="2136" y="3690"/>
                  </a:cubicBezTo>
                  <a:cubicBezTo>
                    <a:pt x="2289" y="3690"/>
                    <a:pt x="2391" y="2026"/>
                    <a:pt x="2391" y="2026"/>
                  </a:cubicBezTo>
                  <a:lnTo>
                    <a:pt x="197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2191;p58"/>
            <p:cNvSpPr/>
            <p:nvPr/>
          </p:nvSpPr>
          <p:spPr>
            <a:xfrm>
              <a:off x="1529078" y="1227833"/>
              <a:ext cx="135870" cy="203282"/>
            </a:xfrm>
            <a:custGeom>
              <a:avLst/>
              <a:gdLst/>
              <a:ahLst/>
              <a:cxnLst/>
              <a:rect l="l" t="t" r="r" b="b"/>
              <a:pathLst>
                <a:path w="2600" h="3890" extrusionOk="0">
                  <a:moveTo>
                    <a:pt x="2012" y="237"/>
                  </a:moveTo>
                  <a:lnTo>
                    <a:pt x="2402" y="2133"/>
                  </a:lnTo>
                  <a:cubicBezTo>
                    <a:pt x="2363" y="2755"/>
                    <a:pt x="2286" y="3469"/>
                    <a:pt x="2217" y="3667"/>
                  </a:cubicBezTo>
                  <a:cubicBezTo>
                    <a:pt x="1921" y="3511"/>
                    <a:pt x="763" y="2742"/>
                    <a:pt x="676" y="2313"/>
                  </a:cubicBezTo>
                  <a:cubicBezTo>
                    <a:pt x="592" y="1883"/>
                    <a:pt x="335" y="1186"/>
                    <a:pt x="241" y="936"/>
                  </a:cubicBezTo>
                  <a:lnTo>
                    <a:pt x="2012" y="237"/>
                  </a:lnTo>
                  <a:close/>
                  <a:moveTo>
                    <a:pt x="2085" y="1"/>
                  </a:moveTo>
                  <a:cubicBezTo>
                    <a:pt x="2073" y="1"/>
                    <a:pt x="2061" y="3"/>
                    <a:pt x="2050" y="7"/>
                  </a:cubicBezTo>
                  <a:lnTo>
                    <a:pt x="78" y="786"/>
                  </a:lnTo>
                  <a:cubicBezTo>
                    <a:pt x="25" y="807"/>
                    <a:pt x="1" y="866"/>
                    <a:pt x="22" y="915"/>
                  </a:cubicBezTo>
                  <a:cubicBezTo>
                    <a:pt x="25" y="926"/>
                    <a:pt x="380" y="1848"/>
                    <a:pt x="484" y="2352"/>
                  </a:cubicBezTo>
                  <a:cubicBezTo>
                    <a:pt x="596" y="2919"/>
                    <a:pt x="2040" y="3824"/>
                    <a:pt x="2210" y="3882"/>
                  </a:cubicBezTo>
                  <a:cubicBezTo>
                    <a:pt x="2224" y="3887"/>
                    <a:pt x="2235" y="3890"/>
                    <a:pt x="2249" y="3890"/>
                  </a:cubicBezTo>
                  <a:cubicBezTo>
                    <a:pt x="2273" y="3890"/>
                    <a:pt x="2297" y="3879"/>
                    <a:pt x="2318" y="3866"/>
                  </a:cubicBezTo>
                  <a:cubicBezTo>
                    <a:pt x="2440" y="3786"/>
                    <a:pt x="2537" y="3201"/>
                    <a:pt x="2600" y="2133"/>
                  </a:cubicBezTo>
                  <a:lnTo>
                    <a:pt x="2600" y="2105"/>
                  </a:lnTo>
                  <a:lnTo>
                    <a:pt x="2182" y="80"/>
                  </a:lnTo>
                  <a:cubicBezTo>
                    <a:pt x="2179" y="52"/>
                    <a:pt x="2158" y="28"/>
                    <a:pt x="2134" y="14"/>
                  </a:cubicBezTo>
                  <a:cubicBezTo>
                    <a:pt x="2119" y="5"/>
                    <a:pt x="2102" y="1"/>
                    <a:pt x="2085" y="1"/>
                  </a:cubicBez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2192;p58"/>
            <p:cNvSpPr/>
            <p:nvPr/>
          </p:nvSpPr>
          <p:spPr>
            <a:xfrm>
              <a:off x="1557662" y="1287250"/>
              <a:ext cx="94586" cy="72063"/>
            </a:xfrm>
            <a:custGeom>
              <a:avLst/>
              <a:gdLst/>
              <a:ahLst/>
              <a:cxnLst/>
              <a:rect l="l" t="t" r="r" b="b"/>
              <a:pathLst>
                <a:path w="1810" h="1379" extrusionOk="0">
                  <a:moveTo>
                    <a:pt x="1649" y="1"/>
                  </a:moveTo>
                  <a:cubicBezTo>
                    <a:pt x="1430" y="526"/>
                    <a:pt x="1127" y="731"/>
                    <a:pt x="888" y="804"/>
                  </a:cubicBezTo>
                  <a:cubicBezTo>
                    <a:pt x="797" y="832"/>
                    <a:pt x="703" y="846"/>
                    <a:pt x="605" y="846"/>
                  </a:cubicBezTo>
                  <a:cubicBezTo>
                    <a:pt x="414" y="846"/>
                    <a:pt x="209" y="794"/>
                    <a:pt x="0" y="690"/>
                  </a:cubicBezTo>
                  <a:lnTo>
                    <a:pt x="0" y="690"/>
                  </a:lnTo>
                  <a:cubicBezTo>
                    <a:pt x="49" y="842"/>
                    <a:pt x="90" y="989"/>
                    <a:pt x="119" y="1117"/>
                  </a:cubicBezTo>
                  <a:cubicBezTo>
                    <a:pt x="320" y="1250"/>
                    <a:pt x="560" y="1358"/>
                    <a:pt x="811" y="1375"/>
                  </a:cubicBezTo>
                  <a:cubicBezTo>
                    <a:pt x="828" y="1375"/>
                    <a:pt x="846" y="1379"/>
                    <a:pt x="863" y="1379"/>
                  </a:cubicBezTo>
                  <a:cubicBezTo>
                    <a:pt x="1235" y="1379"/>
                    <a:pt x="1562" y="1117"/>
                    <a:pt x="1810" y="777"/>
                  </a:cubicBezTo>
                  <a:lnTo>
                    <a:pt x="1649" y="1"/>
                  </a:ln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2193;p58"/>
            <p:cNvSpPr/>
            <p:nvPr/>
          </p:nvSpPr>
          <p:spPr>
            <a:xfrm>
              <a:off x="1456179" y="1216807"/>
              <a:ext cx="48965" cy="48861"/>
            </a:xfrm>
            <a:custGeom>
              <a:avLst/>
              <a:gdLst/>
              <a:ahLst/>
              <a:cxnLst/>
              <a:rect l="l" t="t" r="r" b="b"/>
              <a:pathLst>
                <a:path w="937" h="935" extrusionOk="0">
                  <a:moveTo>
                    <a:pt x="149" y="0"/>
                  </a:moveTo>
                  <a:cubicBezTo>
                    <a:pt x="64" y="0"/>
                    <a:pt x="1" y="52"/>
                    <a:pt x="1" y="207"/>
                  </a:cubicBezTo>
                  <a:cubicBezTo>
                    <a:pt x="1" y="674"/>
                    <a:pt x="519" y="935"/>
                    <a:pt x="937" y="935"/>
                  </a:cubicBezTo>
                  <a:lnTo>
                    <a:pt x="571" y="207"/>
                  </a:lnTo>
                  <a:cubicBezTo>
                    <a:pt x="571" y="207"/>
                    <a:pt x="318" y="0"/>
                    <a:pt x="149" y="0"/>
                  </a:cubicBez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2194;p58"/>
            <p:cNvSpPr/>
            <p:nvPr/>
          </p:nvSpPr>
          <p:spPr>
            <a:xfrm>
              <a:off x="1646186" y="1136435"/>
              <a:ext cx="29891" cy="75042"/>
            </a:xfrm>
            <a:custGeom>
              <a:avLst/>
              <a:gdLst/>
              <a:ahLst/>
              <a:cxnLst/>
              <a:rect l="l" t="t" r="r" b="b"/>
              <a:pathLst>
                <a:path w="572" h="1436" extrusionOk="0">
                  <a:moveTo>
                    <a:pt x="289" y="0"/>
                  </a:moveTo>
                  <a:cubicBezTo>
                    <a:pt x="153" y="0"/>
                    <a:pt x="0" y="239"/>
                    <a:pt x="0" y="239"/>
                  </a:cubicBezTo>
                  <a:lnTo>
                    <a:pt x="157" y="1436"/>
                  </a:lnTo>
                  <a:cubicBezTo>
                    <a:pt x="157" y="1436"/>
                    <a:pt x="571" y="914"/>
                    <a:pt x="467" y="292"/>
                  </a:cubicBezTo>
                  <a:cubicBezTo>
                    <a:pt x="431" y="72"/>
                    <a:pt x="363" y="0"/>
                    <a:pt x="289" y="0"/>
                  </a:cubicBez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2195;p58"/>
            <p:cNvSpPr/>
            <p:nvPr/>
          </p:nvSpPr>
          <p:spPr>
            <a:xfrm>
              <a:off x="1640908" y="1131262"/>
              <a:ext cx="40604" cy="85336"/>
            </a:xfrm>
            <a:custGeom>
              <a:avLst/>
              <a:gdLst/>
              <a:ahLst/>
              <a:cxnLst/>
              <a:rect l="l" t="t" r="r" b="b"/>
              <a:pathLst>
                <a:path w="777" h="1633" extrusionOk="0">
                  <a:moveTo>
                    <a:pt x="386" y="198"/>
                  </a:moveTo>
                  <a:cubicBezTo>
                    <a:pt x="388" y="198"/>
                    <a:pt x="389" y="198"/>
                    <a:pt x="390" y="199"/>
                  </a:cubicBezTo>
                  <a:cubicBezTo>
                    <a:pt x="401" y="203"/>
                    <a:pt x="443" y="240"/>
                    <a:pt x="470" y="407"/>
                  </a:cubicBezTo>
                  <a:cubicBezTo>
                    <a:pt x="526" y="741"/>
                    <a:pt x="418" y="1044"/>
                    <a:pt x="321" y="1242"/>
                  </a:cubicBezTo>
                  <a:lnTo>
                    <a:pt x="206" y="362"/>
                  </a:lnTo>
                  <a:cubicBezTo>
                    <a:pt x="273" y="269"/>
                    <a:pt x="355" y="198"/>
                    <a:pt x="386" y="198"/>
                  </a:cubicBezTo>
                  <a:close/>
                  <a:moveTo>
                    <a:pt x="392" y="0"/>
                  </a:moveTo>
                  <a:cubicBezTo>
                    <a:pt x="210" y="0"/>
                    <a:pt x="51" y="234"/>
                    <a:pt x="18" y="286"/>
                  </a:cubicBezTo>
                  <a:cubicBezTo>
                    <a:pt x="4" y="307"/>
                    <a:pt x="0" y="328"/>
                    <a:pt x="4" y="352"/>
                  </a:cubicBezTo>
                  <a:lnTo>
                    <a:pt x="161" y="1545"/>
                  </a:lnTo>
                  <a:cubicBezTo>
                    <a:pt x="164" y="1587"/>
                    <a:pt x="192" y="1618"/>
                    <a:pt x="230" y="1629"/>
                  </a:cubicBezTo>
                  <a:cubicBezTo>
                    <a:pt x="241" y="1632"/>
                    <a:pt x="247" y="1632"/>
                    <a:pt x="258" y="1632"/>
                  </a:cubicBezTo>
                  <a:cubicBezTo>
                    <a:pt x="286" y="1632"/>
                    <a:pt x="318" y="1618"/>
                    <a:pt x="334" y="1594"/>
                  </a:cubicBezTo>
                  <a:cubicBezTo>
                    <a:pt x="352" y="1573"/>
                    <a:pt x="777" y="1034"/>
                    <a:pt x="668" y="373"/>
                  </a:cubicBezTo>
                  <a:cubicBezTo>
                    <a:pt x="655" y="293"/>
                    <a:pt x="613" y="42"/>
                    <a:pt x="432" y="4"/>
                  </a:cubicBezTo>
                  <a:cubicBezTo>
                    <a:pt x="419" y="1"/>
                    <a:pt x="405" y="0"/>
                    <a:pt x="392" y="0"/>
                  </a:cubicBez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2196;p58"/>
            <p:cNvSpPr/>
            <p:nvPr/>
          </p:nvSpPr>
          <p:spPr>
            <a:xfrm>
              <a:off x="1452573" y="1060818"/>
              <a:ext cx="210598" cy="265416"/>
            </a:xfrm>
            <a:custGeom>
              <a:avLst/>
              <a:gdLst/>
              <a:ahLst/>
              <a:cxnLst/>
              <a:rect l="l" t="t" r="r" b="b"/>
              <a:pathLst>
                <a:path w="4030" h="5079" extrusionOk="0">
                  <a:moveTo>
                    <a:pt x="1755" y="1"/>
                  </a:moveTo>
                  <a:cubicBezTo>
                    <a:pt x="1116" y="1"/>
                    <a:pt x="427" y="371"/>
                    <a:pt x="0" y="1689"/>
                  </a:cubicBezTo>
                  <a:cubicBezTo>
                    <a:pt x="0" y="1689"/>
                    <a:pt x="445" y="3547"/>
                    <a:pt x="1402" y="4459"/>
                  </a:cubicBezTo>
                  <a:cubicBezTo>
                    <a:pt x="1813" y="4853"/>
                    <a:pt x="2237" y="5079"/>
                    <a:pt x="2615" y="5079"/>
                  </a:cubicBezTo>
                  <a:cubicBezTo>
                    <a:pt x="3116" y="5079"/>
                    <a:pt x="3537" y="4682"/>
                    <a:pt x="3737" y="3753"/>
                  </a:cubicBezTo>
                  <a:cubicBezTo>
                    <a:pt x="4029" y="2402"/>
                    <a:pt x="3305" y="604"/>
                    <a:pt x="3305" y="604"/>
                  </a:cubicBezTo>
                  <a:cubicBezTo>
                    <a:pt x="3305" y="604"/>
                    <a:pt x="2571" y="1"/>
                    <a:pt x="175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2197;p58"/>
            <p:cNvSpPr/>
            <p:nvPr/>
          </p:nvSpPr>
          <p:spPr>
            <a:xfrm>
              <a:off x="1447295" y="1055749"/>
              <a:ext cx="220945" cy="275711"/>
            </a:xfrm>
            <a:custGeom>
              <a:avLst/>
              <a:gdLst/>
              <a:ahLst/>
              <a:cxnLst/>
              <a:rect l="l" t="t" r="r" b="b"/>
              <a:pathLst>
                <a:path w="4228" h="5276" extrusionOk="0">
                  <a:moveTo>
                    <a:pt x="1851" y="198"/>
                  </a:moveTo>
                  <a:cubicBezTo>
                    <a:pt x="2553" y="198"/>
                    <a:pt x="3202" y="673"/>
                    <a:pt x="3323" y="763"/>
                  </a:cubicBezTo>
                  <a:cubicBezTo>
                    <a:pt x="3406" y="983"/>
                    <a:pt x="4005" y="2608"/>
                    <a:pt x="3740" y="3829"/>
                  </a:cubicBezTo>
                  <a:cubicBezTo>
                    <a:pt x="3594" y="4508"/>
                    <a:pt x="3316" y="4928"/>
                    <a:pt x="2944" y="5043"/>
                  </a:cubicBezTo>
                  <a:cubicBezTo>
                    <a:pt x="2871" y="5065"/>
                    <a:pt x="2794" y="5076"/>
                    <a:pt x="2714" y="5076"/>
                  </a:cubicBezTo>
                  <a:cubicBezTo>
                    <a:pt x="2373" y="5076"/>
                    <a:pt x="1976" y="4873"/>
                    <a:pt x="1569" y="4487"/>
                  </a:cubicBezTo>
                  <a:cubicBezTo>
                    <a:pt x="707" y="3662"/>
                    <a:pt x="261" y="2019"/>
                    <a:pt x="202" y="1790"/>
                  </a:cubicBezTo>
                  <a:cubicBezTo>
                    <a:pt x="487" y="930"/>
                    <a:pt x="908" y="416"/>
                    <a:pt x="1458" y="252"/>
                  </a:cubicBezTo>
                  <a:cubicBezTo>
                    <a:pt x="1589" y="214"/>
                    <a:pt x="1721" y="198"/>
                    <a:pt x="1851" y="198"/>
                  </a:cubicBezTo>
                  <a:close/>
                  <a:moveTo>
                    <a:pt x="1859" y="1"/>
                  </a:moveTo>
                  <a:cubicBezTo>
                    <a:pt x="1708" y="1"/>
                    <a:pt x="1555" y="20"/>
                    <a:pt x="1402" y="65"/>
                  </a:cubicBezTo>
                  <a:cubicBezTo>
                    <a:pt x="779" y="245"/>
                    <a:pt x="310" y="816"/>
                    <a:pt x="4" y="1755"/>
                  </a:cubicBezTo>
                  <a:cubicBezTo>
                    <a:pt x="0" y="1773"/>
                    <a:pt x="0" y="1794"/>
                    <a:pt x="4" y="1811"/>
                  </a:cubicBezTo>
                  <a:cubicBezTo>
                    <a:pt x="21" y="1887"/>
                    <a:pt x="466" y="3704"/>
                    <a:pt x="1434" y="4629"/>
                  </a:cubicBezTo>
                  <a:cubicBezTo>
                    <a:pt x="1876" y="5054"/>
                    <a:pt x="2321" y="5276"/>
                    <a:pt x="2717" y="5276"/>
                  </a:cubicBezTo>
                  <a:cubicBezTo>
                    <a:pt x="2815" y="5276"/>
                    <a:pt x="2909" y="5262"/>
                    <a:pt x="3000" y="5234"/>
                  </a:cubicBezTo>
                  <a:cubicBezTo>
                    <a:pt x="3313" y="5137"/>
                    <a:pt x="3730" y="4824"/>
                    <a:pt x="3935" y="3871"/>
                  </a:cubicBezTo>
                  <a:cubicBezTo>
                    <a:pt x="4227" y="2507"/>
                    <a:pt x="3528" y="739"/>
                    <a:pt x="3497" y="667"/>
                  </a:cubicBezTo>
                  <a:cubicBezTo>
                    <a:pt x="3490" y="649"/>
                    <a:pt x="3483" y="638"/>
                    <a:pt x="3469" y="625"/>
                  </a:cubicBezTo>
                  <a:cubicBezTo>
                    <a:pt x="3434" y="595"/>
                    <a:pt x="2695" y="1"/>
                    <a:pt x="1859" y="1"/>
                  </a:cubicBez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2198;p58"/>
            <p:cNvSpPr/>
            <p:nvPr/>
          </p:nvSpPr>
          <p:spPr>
            <a:xfrm>
              <a:off x="1541254" y="1066149"/>
              <a:ext cx="115385" cy="254964"/>
            </a:xfrm>
            <a:custGeom>
              <a:avLst/>
              <a:gdLst/>
              <a:ahLst/>
              <a:cxnLst/>
              <a:rect l="l" t="t" r="r" b="b"/>
              <a:pathLst>
                <a:path w="2208" h="4879" extrusionOk="0">
                  <a:moveTo>
                    <a:pt x="1" y="1"/>
                  </a:moveTo>
                  <a:lnTo>
                    <a:pt x="328" y="815"/>
                  </a:lnTo>
                  <a:cubicBezTo>
                    <a:pt x="328" y="815"/>
                    <a:pt x="367" y="805"/>
                    <a:pt x="433" y="805"/>
                  </a:cubicBezTo>
                  <a:cubicBezTo>
                    <a:pt x="613" y="805"/>
                    <a:pt x="982" y="874"/>
                    <a:pt x="1218" y="1379"/>
                  </a:cubicBezTo>
                  <a:cubicBezTo>
                    <a:pt x="1539" y="2067"/>
                    <a:pt x="1862" y="3080"/>
                    <a:pt x="1678" y="3859"/>
                  </a:cubicBezTo>
                  <a:cubicBezTo>
                    <a:pt x="1525" y="4507"/>
                    <a:pt x="1184" y="4775"/>
                    <a:pt x="680" y="4847"/>
                  </a:cubicBezTo>
                  <a:cubicBezTo>
                    <a:pt x="763" y="4868"/>
                    <a:pt x="839" y="4879"/>
                    <a:pt x="916" y="4879"/>
                  </a:cubicBezTo>
                  <a:cubicBezTo>
                    <a:pt x="996" y="4879"/>
                    <a:pt x="1072" y="4868"/>
                    <a:pt x="1146" y="4844"/>
                  </a:cubicBezTo>
                  <a:cubicBezTo>
                    <a:pt x="1518" y="4729"/>
                    <a:pt x="1796" y="4309"/>
                    <a:pt x="1942" y="3630"/>
                  </a:cubicBezTo>
                  <a:cubicBezTo>
                    <a:pt x="2207" y="2409"/>
                    <a:pt x="1608" y="784"/>
                    <a:pt x="1525" y="564"/>
                  </a:cubicBezTo>
                  <a:cubicBezTo>
                    <a:pt x="1406" y="474"/>
                    <a:pt x="756" y="1"/>
                    <a:pt x="54" y="1"/>
                  </a:cubicBez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2199;p58"/>
            <p:cNvSpPr/>
            <p:nvPr/>
          </p:nvSpPr>
          <p:spPr>
            <a:xfrm>
              <a:off x="1529444" y="1193291"/>
              <a:ext cx="18604" cy="20903"/>
            </a:xfrm>
            <a:custGeom>
              <a:avLst/>
              <a:gdLst/>
              <a:ahLst/>
              <a:cxnLst/>
              <a:rect l="l" t="t" r="r" b="b"/>
              <a:pathLst>
                <a:path w="356" h="400" extrusionOk="0">
                  <a:moveTo>
                    <a:pt x="124" y="0"/>
                  </a:moveTo>
                  <a:cubicBezTo>
                    <a:pt x="109" y="0"/>
                    <a:pt x="94" y="3"/>
                    <a:pt x="81" y="10"/>
                  </a:cubicBezTo>
                  <a:cubicBezTo>
                    <a:pt x="12" y="45"/>
                    <a:pt x="1" y="160"/>
                    <a:pt x="57" y="264"/>
                  </a:cubicBezTo>
                  <a:cubicBezTo>
                    <a:pt x="101" y="347"/>
                    <a:pt x="172" y="400"/>
                    <a:pt x="232" y="400"/>
                  </a:cubicBezTo>
                  <a:cubicBezTo>
                    <a:pt x="247" y="400"/>
                    <a:pt x="262" y="396"/>
                    <a:pt x="275" y="389"/>
                  </a:cubicBezTo>
                  <a:cubicBezTo>
                    <a:pt x="346" y="355"/>
                    <a:pt x="356" y="240"/>
                    <a:pt x="300" y="135"/>
                  </a:cubicBezTo>
                  <a:cubicBezTo>
                    <a:pt x="256" y="52"/>
                    <a:pt x="184" y="0"/>
                    <a:pt x="124" y="0"/>
                  </a:cubicBez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2200;p58"/>
            <p:cNvSpPr/>
            <p:nvPr/>
          </p:nvSpPr>
          <p:spPr>
            <a:xfrm>
              <a:off x="1583477" y="1175367"/>
              <a:ext cx="17663" cy="21687"/>
            </a:xfrm>
            <a:custGeom>
              <a:avLst/>
              <a:gdLst/>
              <a:ahLst/>
              <a:cxnLst/>
              <a:rect l="l" t="t" r="r" b="b"/>
              <a:pathLst>
                <a:path w="338" h="415" extrusionOk="0">
                  <a:moveTo>
                    <a:pt x="128" y="1"/>
                  </a:moveTo>
                  <a:cubicBezTo>
                    <a:pt x="118" y="1"/>
                    <a:pt x="107" y="2"/>
                    <a:pt x="97" y="6"/>
                  </a:cubicBezTo>
                  <a:cubicBezTo>
                    <a:pt x="28" y="33"/>
                    <a:pt x="0" y="141"/>
                    <a:pt x="42" y="252"/>
                  </a:cubicBezTo>
                  <a:cubicBezTo>
                    <a:pt x="75" y="349"/>
                    <a:pt x="147" y="414"/>
                    <a:pt x="211" y="414"/>
                  </a:cubicBezTo>
                  <a:cubicBezTo>
                    <a:pt x="221" y="414"/>
                    <a:pt x="231" y="412"/>
                    <a:pt x="240" y="409"/>
                  </a:cubicBezTo>
                  <a:cubicBezTo>
                    <a:pt x="314" y="385"/>
                    <a:pt x="338" y="273"/>
                    <a:pt x="299" y="162"/>
                  </a:cubicBezTo>
                  <a:cubicBezTo>
                    <a:pt x="266" y="66"/>
                    <a:pt x="194" y="1"/>
                    <a:pt x="128" y="1"/>
                  </a:cubicBez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2201;p58"/>
            <p:cNvSpPr/>
            <p:nvPr/>
          </p:nvSpPr>
          <p:spPr>
            <a:xfrm>
              <a:off x="1557297" y="1146468"/>
              <a:ext cx="48547" cy="92496"/>
            </a:xfrm>
            <a:custGeom>
              <a:avLst/>
              <a:gdLst/>
              <a:ahLst/>
              <a:cxnLst/>
              <a:rect l="l" t="t" r="r" b="b"/>
              <a:pathLst>
                <a:path w="929" h="1770" extrusionOk="0">
                  <a:moveTo>
                    <a:pt x="621" y="0"/>
                  </a:moveTo>
                  <a:cubicBezTo>
                    <a:pt x="527" y="0"/>
                    <a:pt x="416" y="28"/>
                    <a:pt x="303" y="116"/>
                  </a:cubicBezTo>
                  <a:cubicBezTo>
                    <a:pt x="0" y="350"/>
                    <a:pt x="460" y="1341"/>
                    <a:pt x="536" y="1502"/>
                  </a:cubicBezTo>
                  <a:cubicBezTo>
                    <a:pt x="536" y="1526"/>
                    <a:pt x="526" y="1598"/>
                    <a:pt x="470" y="1640"/>
                  </a:cubicBezTo>
                  <a:cubicBezTo>
                    <a:pt x="440" y="1660"/>
                    <a:pt x="401" y="1670"/>
                    <a:pt x="354" y="1670"/>
                  </a:cubicBezTo>
                  <a:cubicBezTo>
                    <a:pt x="301" y="1670"/>
                    <a:pt x="237" y="1657"/>
                    <a:pt x="164" y="1630"/>
                  </a:cubicBezTo>
                  <a:cubicBezTo>
                    <a:pt x="160" y="1629"/>
                    <a:pt x="155" y="1628"/>
                    <a:pt x="151" y="1628"/>
                  </a:cubicBezTo>
                  <a:cubicBezTo>
                    <a:pt x="129" y="1628"/>
                    <a:pt x="107" y="1641"/>
                    <a:pt x="101" y="1661"/>
                  </a:cubicBezTo>
                  <a:cubicBezTo>
                    <a:pt x="91" y="1686"/>
                    <a:pt x="105" y="1717"/>
                    <a:pt x="129" y="1724"/>
                  </a:cubicBezTo>
                  <a:cubicBezTo>
                    <a:pt x="216" y="1755"/>
                    <a:pt x="289" y="1770"/>
                    <a:pt x="355" y="1770"/>
                  </a:cubicBezTo>
                  <a:cubicBezTo>
                    <a:pt x="425" y="1770"/>
                    <a:pt x="481" y="1752"/>
                    <a:pt x="529" y="1720"/>
                  </a:cubicBezTo>
                  <a:cubicBezTo>
                    <a:pt x="637" y="1640"/>
                    <a:pt x="637" y="1494"/>
                    <a:pt x="637" y="1487"/>
                  </a:cubicBezTo>
                  <a:cubicBezTo>
                    <a:pt x="637" y="1481"/>
                    <a:pt x="633" y="1473"/>
                    <a:pt x="630" y="1470"/>
                  </a:cubicBezTo>
                  <a:cubicBezTo>
                    <a:pt x="428" y="1052"/>
                    <a:pt x="177" y="339"/>
                    <a:pt x="362" y="196"/>
                  </a:cubicBezTo>
                  <a:cubicBezTo>
                    <a:pt x="457" y="122"/>
                    <a:pt x="548" y="99"/>
                    <a:pt x="625" y="99"/>
                  </a:cubicBezTo>
                  <a:cubicBezTo>
                    <a:pt x="749" y="99"/>
                    <a:pt x="836" y="161"/>
                    <a:pt x="842" y="166"/>
                  </a:cubicBezTo>
                  <a:cubicBezTo>
                    <a:pt x="850" y="171"/>
                    <a:pt x="860" y="174"/>
                    <a:pt x="870" y="174"/>
                  </a:cubicBezTo>
                  <a:cubicBezTo>
                    <a:pt x="886" y="174"/>
                    <a:pt x="901" y="167"/>
                    <a:pt x="911" y="155"/>
                  </a:cubicBezTo>
                  <a:cubicBezTo>
                    <a:pt x="929" y="134"/>
                    <a:pt x="922" y="103"/>
                    <a:pt x="901" y="85"/>
                  </a:cubicBezTo>
                  <a:cubicBezTo>
                    <a:pt x="899" y="83"/>
                    <a:pt x="784" y="0"/>
                    <a:pt x="621" y="0"/>
                  </a:cubicBez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2202;p58"/>
            <p:cNvSpPr/>
            <p:nvPr/>
          </p:nvSpPr>
          <p:spPr>
            <a:xfrm>
              <a:off x="1558394" y="1249938"/>
              <a:ext cx="47450" cy="21373"/>
            </a:xfrm>
            <a:custGeom>
              <a:avLst/>
              <a:gdLst/>
              <a:ahLst/>
              <a:cxnLst/>
              <a:rect l="l" t="t" r="r" b="b"/>
              <a:pathLst>
                <a:path w="908" h="409" extrusionOk="0">
                  <a:moveTo>
                    <a:pt x="853" y="1"/>
                  </a:moveTo>
                  <a:cubicBezTo>
                    <a:pt x="834" y="1"/>
                    <a:pt x="815" y="11"/>
                    <a:pt x="807" y="29"/>
                  </a:cubicBezTo>
                  <a:cubicBezTo>
                    <a:pt x="804" y="33"/>
                    <a:pt x="707" y="238"/>
                    <a:pt x="505" y="294"/>
                  </a:cubicBezTo>
                  <a:cubicBezTo>
                    <a:pt x="471" y="304"/>
                    <a:pt x="437" y="309"/>
                    <a:pt x="401" y="309"/>
                  </a:cubicBezTo>
                  <a:cubicBezTo>
                    <a:pt x="303" y="309"/>
                    <a:pt x="196" y="271"/>
                    <a:pt x="84" y="200"/>
                  </a:cubicBezTo>
                  <a:cubicBezTo>
                    <a:pt x="76" y="195"/>
                    <a:pt x="66" y="192"/>
                    <a:pt x="57" y="192"/>
                  </a:cubicBezTo>
                  <a:cubicBezTo>
                    <a:pt x="41" y="192"/>
                    <a:pt x="24" y="199"/>
                    <a:pt x="14" y="214"/>
                  </a:cubicBezTo>
                  <a:cubicBezTo>
                    <a:pt x="0" y="238"/>
                    <a:pt x="7" y="266"/>
                    <a:pt x="31" y="283"/>
                  </a:cubicBezTo>
                  <a:cubicBezTo>
                    <a:pt x="160" y="367"/>
                    <a:pt x="285" y="408"/>
                    <a:pt x="404" y="408"/>
                  </a:cubicBezTo>
                  <a:cubicBezTo>
                    <a:pt x="445" y="408"/>
                    <a:pt x="490" y="402"/>
                    <a:pt x="532" y="391"/>
                  </a:cubicBezTo>
                  <a:cubicBezTo>
                    <a:pt x="776" y="322"/>
                    <a:pt x="890" y="82"/>
                    <a:pt x="895" y="71"/>
                  </a:cubicBezTo>
                  <a:cubicBezTo>
                    <a:pt x="908" y="47"/>
                    <a:pt x="898" y="19"/>
                    <a:pt x="874" y="5"/>
                  </a:cubicBezTo>
                  <a:cubicBezTo>
                    <a:pt x="867" y="2"/>
                    <a:pt x="860" y="1"/>
                    <a:pt x="853" y="1"/>
                  </a:cubicBez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2203;p58"/>
            <p:cNvSpPr/>
            <p:nvPr/>
          </p:nvSpPr>
          <p:spPr>
            <a:xfrm>
              <a:off x="1498716" y="1158853"/>
              <a:ext cx="44053" cy="35013"/>
            </a:xfrm>
            <a:custGeom>
              <a:avLst/>
              <a:gdLst/>
              <a:ahLst/>
              <a:cxnLst/>
              <a:rect l="l" t="t" r="r" b="b"/>
              <a:pathLst>
                <a:path w="843" h="670" extrusionOk="0">
                  <a:moveTo>
                    <a:pt x="499" y="1"/>
                  </a:moveTo>
                  <a:cubicBezTo>
                    <a:pt x="467" y="1"/>
                    <a:pt x="434" y="5"/>
                    <a:pt x="401" y="15"/>
                  </a:cubicBezTo>
                  <a:cubicBezTo>
                    <a:pt x="220" y="67"/>
                    <a:pt x="91" y="266"/>
                    <a:pt x="8" y="607"/>
                  </a:cubicBezTo>
                  <a:cubicBezTo>
                    <a:pt x="1" y="635"/>
                    <a:pt x="18" y="659"/>
                    <a:pt x="43" y="666"/>
                  </a:cubicBezTo>
                  <a:cubicBezTo>
                    <a:pt x="49" y="666"/>
                    <a:pt x="53" y="669"/>
                    <a:pt x="57" y="669"/>
                  </a:cubicBezTo>
                  <a:cubicBezTo>
                    <a:pt x="78" y="669"/>
                    <a:pt x="99" y="652"/>
                    <a:pt x="105" y="631"/>
                  </a:cubicBezTo>
                  <a:cubicBezTo>
                    <a:pt x="175" y="332"/>
                    <a:pt x="286" y="151"/>
                    <a:pt x="429" y="109"/>
                  </a:cubicBezTo>
                  <a:cubicBezTo>
                    <a:pt x="451" y="102"/>
                    <a:pt x="474" y="99"/>
                    <a:pt x="496" y="99"/>
                  </a:cubicBezTo>
                  <a:cubicBezTo>
                    <a:pt x="631" y="99"/>
                    <a:pt x="752" y="210"/>
                    <a:pt x="752" y="210"/>
                  </a:cubicBezTo>
                  <a:cubicBezTo>
                    <a:pt x="762" y="218"/>
                    <a:pt x="775" y="223"/>
                    <a:pt x="787" y="223"/>
                  </a:cubicBezTo>
                  <a:cubicBezTo>
                    <a:pt x="800" y="223"/>
                    <a:pt x="813" y="218"/>
                    <a:pt x="822" y="207"/>
                  </a:cubicBezTo>
                  <a:cubicBezTo>
                    <a:pt x="843" y="189"/>
                    <a:pt x="839" y="158"/>
                    <a:pt x="818" y="137"/>
                  </a:cubicBezTo>
                  <a:cubicBezTo>
                    <a:pt x="813" y="131"/>
                    <a:pt x="673" y="1"/>
                    <a:pt x="499" y="1"/>
                  </a:cubicBez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2204;p58"/>
            <p:cNvSpPr/>
            <p:nvPr/>
          </p:nvSpPr>
          <p:spPr>
            <a:xfrm>
              <a:off x="1388401" y="1028262"/>
              <a:ext cx="295986" cy="252351"/>
            </a:xfrm>
            <a:custGeom>
              <a:avLst/>
              <a:gdLst/>
              <a:ahLst/>
              <a:cxnLst/>
              <a:rect l="l" t="t" r="r" b="b"/>
              <a:pathLst>
                <a:path w="5664" h="4829" extrusionOk="0">
                  <a:moveTo>
                    <a:pt x="2418" y="0"/>
                  </a:moveTo>
                  <a:cubicBezTo>
                    <a:pt x="1163" y="0"/>
                    <a:pt x="988" y="1099"/>
                    <a:pt x="988" y="2153"/>
                  </a:cubicBezTo>
                  <a:cubicBezTo>
                    <a:pt x="988" y="3297"/>
                    <a:pt x="0" y="4647"/>
                    <a:pt x="675" y="4804"/>
                  </a:cubicBezTo>
                  <a:cubicBezTo>
                    <a:pt x="749" y="4821"/>
                    <a:pt x="817" y="4828"/>
                    <a:pt x="882" y="4828"/>
                  </a:cubicBezTo>
                  <a:cubicBezTo>
                    <a:pt x="1404" y="4828"/>
                    <a:pt x="1611" y="4334"/>
                    <a:pt x="1611" y="4334"/>
                  </a:cubicBezTo>
                  <a:cubicBezTo>
                    <a:pt x="1611" y="4334"/>
                    <a:pt x="2338" y="3141"/>
                    <a:pt x="2338" y="2309"/>
                  </a:cubicBezTo>
                  <a:cubicBezTo>
                    <a:pt x="2338" y="1602"/>
                    <a:pt x="2991" y="1549"/>
                    <a:pt x="3187" y="1549"/>
                  </a:cubicBezTo>
                  <a:cubicBezTo>
                    <a:pt x="3222" y="1549"/>
                    <a:pt x="3242" y="1551"/>
                    <a:pt x="3242" y="1551"/>
                  </a:cubicBezTo>
                  <a:cubicBezTo>
                    <a:pt x="3242" y="1551"/>
                    <a:pt x="3246" y="1548"/>
                    <a:pt x="3253" y="1540"/>
                  </a:cubicBezTo>
                  <a:cubicBezTo>
                    <a:pt x="3287" y="1497"/>
                    <a:pt x="3439" y="1322"/>
                    <a:pt x="3655" y="1322"/>
                  </a:cubicBezTo>
                  <a:cubicBezTo>
                    <a:pt x="3752" y="1322"/>
                    <a:pt x="3863" y="1357"/>
                    <a:pt x="3981" y="1456"/>
                  </a:cubicBezTo>
                  <a:cubicBezTo>
                    <a:pt x="4394" y="1811"/>
                    <a:pt x="4440" y="2226"/>
                    <a:pt x="4777" y="2333"/>
                  </a:cubicBezTo>
                  <a:cubicBezTo>
                    <a:pt x="4807" y="2343"/>
                    <a:pt x="4839" y="2347"/>
                    <a:pt x="4872" y="2347"/>
                  </a:cubicBezTo>
                  <a:cubicBezTo>
                    <a:pt x="5208" y="2347"/>
                    <a:pt x="5664" y="1902"/>
                    <a:pt x="5664" y="1902"/>
                  </a:cubicBezTo>
                  <a:cubicBezTo>
                    <a:pt x="5664" y="1902"/>
                    <a:pt x="5160" y="1168"/>
                    <a:pt x="4561" y="646"/>
                  </a:cubicBezTo>
                  <a:cubicBezTo>
                    <a:pt x="4158" y="295"/>
                    <a:pt x="3810" y="200"/>
                    <a:pt x="3576" y="200"/>
                  </a:cubicBezTo>
                  <a:cubicBezTo>
                    <a:pt x="3487" y="200"/>
                    <a:pt x="3414" y="214"/>
                    <a:pt x="3361" y="232"/>
                  </a:cubicBezTo>
                  <a:cubicBezTo>
                    <a:pt x="3229" y="135"/>
                    <a:pt x="3034" y="61"/>
                    <a:pt x="2752" y="24"/>
                  </a:cubicBezTo>
                  <a:cubicBezTo>
                    <a:pt x="2633" y="8"/>
                    <a:pt x="2522" y="0"/>
                    <a:pt x="2418" y="0"/>
                  </a:cubicBez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2205;p58"/>
            <p:cNvSpPr/>
            <p:nvPr/>
          </p:nvSpPr>
          <p:spPr>
            <a:xfrm>
              <a:off x="1422734" y="1064842"/>
              <a:ext cx="140416" cy="183372"/>
            </a:xfrm>
            <a:custGeom>
              <a:avLst/>
              <a:gdLst/>
              <a:ahLst/>
              <a:cxnLst/>
              <a:rect l="l" t="t" r="r" b="b"/>
              <a:pathLst>
                <a:path w="2687" h="3509" extrusionOk="0">
                  <a:moveTo>
                    <a:pt x="2038" y="1"/>
                  </a:moveTo>
                  <a:cubicBezTo>
                    <a:pt x="1839" y="1"/>
                    <a:pt x="1616" y="69"/>
                    <a:pt x="1403" y="284"/>
                  </a:cubicBezTo>
                  <a:cubicBezTo>
                    <a:pt x="996" y="687"/>
                    <a:pt x="905" y="1349"/>
                    <a:pt x="825" y="1925"/>
                  </a:cubicBezTo>
                  <a:cubicBezTo>
                    <a:pt x="790" y="2184"/>
                    <a:pt x="756" y="2423"/>
                    <a:pt x="700" y="2629"/>
                  </a:cubicBezTo>
                  <a:cubicBezTo>
                    <a:pt x="522" y="3279"/>
                    <a:pt x="63" y="3404"/>
                    <a:pt x="42" y="3411"/>
                  </a:cubicBezTo>
                  <a:cubicBezTo>
                    <a:pt x="18" y="3418"/>
                    <a:pt x="0" y="3443"/>
                    <a:pt x="8" y="3470"/>
                  </a:cubicBezTo>
                  <a:cubicBezTo>
                    <a:pt x="14" y="3491"/>
                    <a:pt x="35" y="3509"/>
                    <a:pt x="56" y="3509"/>
                  </a:cubicBezTo>
                  <a:cubicBezTo>
                    <a:pt x="60" y="3509"/>
                    <a:pt x="63" y="3509"/>
                    <a:pt x="67" y="3505"/>
                  </a:cubicBezTo>
                  <a:cubicBezTo>
                    <a:pt x="91" y="3502"/>
                    <a:pt x="599" y="3366"/>
                    <a:pt x="794" y="2656"/>
                  </a:cubicBezTo>
                  <a:cubicBezTo>
                    <a:pt x="853" y="2441"/>
                    <a:pt x="888" y="2197"/>
                    <a:pt x="923" y="1940"/>
                  </a:cubicBezTo>
                  <a:cubicBezTo>
                    <a:pt x="1002" y="1376"/>
                    <a:pt x="1090" y="736"/>
                    <a:pt x="1472" y="353"/>
                  </a:cubicBezTo>
                  <a:cubicBezTo>
                    <a:pt x="1666" y="160"/>
                    <a:pt x="1866" y="98"/>
                    <a:pt x="2043" y="98"/>
                  </a:cubicBezTo>
                  <a:cubicBezTo>
                    <a:pt x="2348" y="98"/>
                    <a:pt x="2584" y="281"/>
                    <a:pt x="2600" y="294"/>
                  </a:cubicBezTo>
                  <a:cubicBezTo>
                    <a:pt x="2609" y="302"/>
                    <a:pt x="2620" y="305"/>
                    <a:pt x="2631" y="305"/>
                  </a:cubicBezTo>
                  <a:cubicBezTo>
                    <a:pt x="2645" y="305"/>
                    <a:pt x="2659" y="299"/>
                    <a:pt x="2669" y="287"/>
                  </a:cubicBezTo>
                  <a:cubicBezTo>
                    <a:pt x="2686" y="266"/>
                    <a:pt x="2683" y="235"/>
                    <a:pt x="2662" y="217"/>
                  </a:cubicBezTo>
                  <a:cubicBezTo>
                    <a:pt x="2658" y="213"/>
                    <a:pt x="2386" y="1"/>
                    <a:pt x="203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2206;p58"/>
            <p:cNvSpPr/>
            <p:nvPr/>
          </p:nvSpPr>
          <p:spPr>
            <a:xfrm>
              <a:off x="1429476" y="1052719"/>
              <a:ext cx="110577" cy="139684"/>
            </a:xfrm>
            <a:custGeom>
              <a:avLst/>
              <a:gdLst/>
              <a:ahLst/>
              <a:cxnLst/>
              <a:rect l="l" t="t" r="r" b="b"/>
              <a:pathLst>
                <a:path w="2116" h="2673" extrusionOk="0">
                  <a:moveTo>
                    <a:pt x="1414" y="0"/>
                  </a:moveTo>
                  <a:cubicBezTo>
                    <a:pt x="1155" y="0"/>
                    <a:pt x="842" y="104"/>
                    <a:pt x="505" y="442"/>
                  </a:cubicBezTo>
                  <a:cubicBezTo>
                    <a:pt x="38" y="908"/>
                    <a:pt x="38" y="1260"/>
                    <a:pt x="42" y="1796"/>
                  </a:cubicBezTo>
                  <a:cubicBezTo>
                    <a:pt x="42" y="2029"/>
                    <a:pt x="42" y="2294"/>
                    <a:pt x="4" y="2617"/>
                  </a:cubicBezTo>
                  <a:cubicBezTo>
                    <a:pt x="1" y="2645"/>
                    <a:pt x="22" y="2669"/>
                    <a:pt x="46" y="2673"/>
                  </a:cubicBezTo>
                  <a:lnTo>
                    <a:pt x="52" y="2673"/>
                  </a:lnTo>
                  <a:cubicBezTo>
                    <a:pt x="77" y="2673"/>
                    <a:pt x="98" y="2652"/>
                    <a:pt x="101" y="2628"/>
                  </a:cubicBezTo>
                  <a:cubicBezTo>
                    <a:pt x="139" y="2297"/>
                    <a:pt x="139" y="2029"/>
                    <a:pt x="139" y="1796"/>
                  </a:cubicBezTo>
                  <a:cubicBezTo>
                    <a:pt x="139" y="1267"/>
                    <a:pt x="139" y="947"/>
                    <a:pt x="574" y="512"/>
                  </a:cubicBezTo>
                  <a:cubicBezTo>
                    <a:pt x="893" y="193"/>
                    <a:pt x="1184" y="96"/>
                    <a:pt x="1421" y="96"/>
                  </a:cubicBezTo>
                  <a:cubicBezTo>
                    <a:pt x="1778" y="96"/>
                    <a:pt x="2012" y="318"/>
                    <a:pt x="2029" y="335"/>
                  </a:cubicBezTo>
                  <a:cubicBezTo>
                    <a:pt x="2038" y="343"/>
                    <a:pt x="2050" y="348"/>
                    <a:pt x="2062" y="348"/>
                  </a:cubicBezTo>
                  <a:cubicBezTo>
                    <a:pt x="2075" y="348"/>
                    <a:pt x="2088" y="343"/>
                    <a:pt x="2098" y="335"/>
                  </a:cubicBezTo>
                  <a:cubicBezTo>
                    <a:pt x="2116" y="314"/>
                    <a:pt x="2116" y="282"/>
                    <a:pt x="2098" y="265"/>
                  </a:cubicBezTo>
                  <a:cubicBezTo>
                    <a:pt x="2094" y="261"/>
                    <a:pt x="1823" y="0"/>
                    <a:pt x="141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2207;p58"/>
            <p:cNvSpPr/>
            <p:nvPr/>
          </p:nvSpPr>
          <p:spPr>
            <a:xfrm>
              <a:off x="1573653" y="1053398"/>
              <a:ext cx="94586" cy="57013"/>
            </a:xfrm>
            <a:custGeom>
              <a:avLst/>
              <a:gdLst/>
              <a:ahLst/>
              <a:cxnLst/>
              <a:rect l="l" t="t" r="r" b="b"/>
              <a:pathLst>
                <a:path w="1810" h="1091" extrusionOk="0">
                  <a:moveTo>
                    <a:pt x="586" y="1"/>
                  </a:moveTo>
                  <a:cubicBezTo>
                    <a:pt x="282" y="1"/>
                    <a:pt x="49" y="109"/>
                    <a:pt x="35" y="116"/>
                  </a:cubicBezTo>
                  <a:cubicBezTo>
                    <a:pt x="11" y="127"/>
                    <a:pt x="1" y="158"/>
                    <a:pt x="11" y="182"/>
                  </a:cubicBezTo>
                  <a:cubicBezTo>
                    <a:pt x="20" y="199"/>
                    <a:pt x="37" y="209"/>
                    <a:pt x="54" y="209"/>
                  </a:cubicBezTo>
                  <a:cubicBezTo>
                    <a:pt x="61" y="209"/>
                    <a:pt x="69" y="207"/>
                    <a:pt x="77" y="203"/>
                  </a:cubicBezTo>
                  <a:cubicBezTo>
                    <a:pt x="82" y="203"/>
                    <a:pt x="304" y="101"/>
                    <a:pt x="590" y="101"/>
                  </a:cubicBezTo>
                  <a:cubicBezTo>
                    <a:pt x="717" y="101"/>
                    <a:pt x="856" y="121"/>
                    <a:pt x="995" y="179"/>
                  </a:cubicBezTo>
                  <a:cubicBezTo>
                    <a:pt x="1312" y="311"/>
                    <a:pt x="1549" y="607"/>
                    <a:pt x="1705" y="1056"/>
                  </a:cubicBezTo>
                  <a:cubicBezTo>
                    <a:pt x="1712" y="1077"/>
                    <a:pt x="1733" y="1091"/>
                    <a:pt x="1754" y="1091"/>
                  </a:cubicBezTo>
                  <a:cubicBezTo>
                    <a:pt x="1757" y="1091"/>
                    <a:pt x="1764" y="1087"/>
                    <a:pt x="1767" y="1087"/>
                  </a:cubicBezTo>
                  <a:cubicBezTo>
                    <a:pt x="1796" y="1077"/>
                    <a:pt x="1809" y="1049"/>
                    <a:pt x="1799" y="1025"/>
                  </a:cubicBezTo>
                  <a:cubicBezTo>
                    <a:pt x="1632" y="548"/>
                    <a:pt x="1375" y="232"/>
                    <a:pt x="1033" y="89"/>
                  </a:cubicBezTo>
                  <a:cubicBezTo>
                    <a:pt x="879" y="23"/>
                    <a:pt x="725" y="1"/>
                    <a:pt x="5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2208;p58"/>
            <p:cNvSpPr/>
            <p:nvPr/>
          </p:nvSpPr>
          <p:spPr>
            <a:xfrm>
              <a:off x="1478336" y="1528784"/>
              <a:ext cx="2945442" cy="2109165"/>
            </a:xfrm>
            <a:custGeom>
              <a:avLst/>
              <a:gdLst/>
              <a:ahLst/>
              <a:cxnLst/>
              <a:rect l="l" t="t" r="r" b="b"/>
              <a:pathLst>
                <a:path w="56364" h="40361" extrusionOk="0">
                  <a:moveTo>
                    <a:pt x="8827" y="1"/>
                  </a:moveTo>
                  <a:cubicBezTo>
                    <a:pt x="8530" y="1"/>
                    <a:pt x="8240" y="96"/>
                    <a:pt x="8000" y="270"/>
                  </a:cubicBezTo>
                  <a:cubicBezTo>
                    <a:pt x="7933" y="315"/>
                    <a:pt x="7885" y="378"/>
                    <a:pt x="7843" y="448"/>
                  </a:cubicBezTo>
                  <a:lnTo>
                    <a:pt x="6566" y="2658"/>
                  </a:lnTo>
                  <a:cubicBezTo>
                    <a:pt x="6456" y="2851"/>
                    <a:pt x="6250" y="2966"/>
                    <a:pt x="6031" y="2966"/>
                  </a:cubicBezTo>
                  <a:cubicBezTo>
                    <a:pt x="6002" y="2966"/>
                    <a:pt x="5973" y="2964"/>
                    <a:pt x="5944" y="2960"/>
                  </a:cubicBezTo>
                  <a:lnTo>
                    <a:pt x="4983" y="2817"/>
                  </a:lnTo>
                  <a:cubicBezTo>
                    <a:pt x="4953" y="2813"/>
                    <a:pt x="4924" y="2811"/>
                    <a:pt x="4894" y="2811"/>
                  </a:cubicBezTo>
                  <a:cubicBezTo>
                    <a:pt x="4593" y="2811"/>
                    <a:pt x="4329" y="3031"/>
                    <a:pt x="4284" y="3339"/>
                  </a:cubicBezTo>
                  <a:lnTo>
                    <a:pt x="50" y="32206"/>
                  </a:lnTo>
                  <a:cubicBezTo>
                    <a:pt x="1" y="32543"/>
                    <a:pt x="235" y="32856"/>
                    <a:pt x="572" y="32905"/>
                  </a:cubicBezTo>
                  <a:lnTo>
                    <a:pt x="51385" y="40354"/>
                  </a:lnTo>
                  <a:cubicBezTo>
                    <a:pt x="51415" y="40358"/>
                    <a:pt x="51446" y="40360"/>
                    <a:pt x="51475" y="40360"/>
                  </a:cubicBezTo>
                  <a:cubicBezTo>
                    <a:pt x="51777" y="40360"/>
                    <a:pt x="52040" y="40140"/>
                    <a:pt x="52084" y="39836"/>
                  </a:cubicBezTo>
                  <a:lnTo>
                    <a:pt x="56315" y="10966"/>
                  </a:lnTo>
                  <a:cubicBezTo>
                    <a:pt x="56363" y="10628"/>
                    <a:pt x="56134" y="10319"/>
                    <a:pt x="55796" y="10266"/>
                  </a:cubicBezTo>
                  <a:lnTo>
                    <a:pt x="24362" y="5659"/>
                  </a:lnTo>
                  <a:cubicBezTo>
                    <a:pt x="24147" y="5628"/>
                    <a:pt x="23962" y="5482"/>
                    <a:pt x="23879" y="5280"/>
                  </a:cubicBezTo>
                  <a:lnTo>
                    <a:pt x="22741" y="2462"/>
                  </a:lnTo>
                  <a:cubicBezTo>
                    <a:pt x="22710" y="2389"/>
                    <a:pt x="22668" y="2319"/>
                    <a:pt x="22608" y="2264"/>
                  </a:cubicBezTo>
                  <a:cubicBezTo>
                    <a:pt x="22400" y="2065"/>
                    <a:pt x="22133" y="1937"/>
                    <a:pt x="21844" y="1895"/>
                  </a:cubicBezTo>
                  <a:lnTo>
                    <a:pt x="9036" y="16"/>
                  </a:lnTo>
                  <a:cubicBezTo>
                    <a:pt x="8967" y="6"/>
                    <a:pt x="8897" y="1"/>
                    <a:pt x="8827"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2209;p58"/>
            <p:cNvSpPr/>
            <p:nvPr/>
          </p:nvSpPr>
          <p:spPr>
            <a:xfrm>
              <a:off x="1474364" y="1523663"/>
              <a:ext cx="2953437" cy="2119616"/>
            </a:xfrm>
            <a:custGeom>
              <a:avLst/>
              <a:gdLst/>
              <a:ahLst/>
              <a:cxnLst/>
              <a:rect l="l" t="t" r="r" b="b"/>
              <a:pathLst>
                <a:path w="56517" h="40561" extrusionOk="0">
                  <a:moveTo>
                    <a:pt x="8906" y="198"/>
                  </a:moveTo>
                  <a:cubicBezTo>
                    <a:pt x="8970" y="198"/>
                    <a:pt x="9034" y="203"/>
                    <a:pt x="9099" y="212"/>
                  </a:cubicBezTo>
                  <a:lnTo>
                    <a:pt x="21905" y="2091"/>
                  </a:lnTo>
                  <a:cubicBezTo>
                    <a:pt x="22173" y="2129"/>
                    <a:pt x="22421" y="2247"/>
                    <a:pt x="22619" y="2435"/>
                  </a:cubicBezTo>
                  <a:cubicBezTo>
                    <a:pt x="22660" y="2473"/>
                    <a:pt x="22695" y="2529"/>
                    <a:pt x="22726" y="2599"/>
                  </a:cubicBezTo>
                  <a:lnTo>
                    <a:pt x="23864" y="5417"/>
                  </a:lnTo>
                  <a:cubicBezTo>
                    <a:pt x="23958" y="5650"/>
                    <a:pt x="24174" y="5817"/>
                    <a:pt x="24425" y="5855"/>
                  </a:cubicBezTo>
                  <a:lnTo>
                    <a:pt x="55859" y="10465"/>
                  </a:lnTo>
                  <a:cubicBezTo>
                    <a:pt x="55994" y="10483"/>
                    <a:pt x="56116" y="10555"/>
                    <a:pt x="56196" y="10667"/>
                  </a:cubicBezTo>
                  <a:cubicBezTo>
                    <a:pt x="56280" y="10778"/>
                    <a:pt x="56314" y="10913"/>
                    <a:pt x="56293" y="11050"/>
                  </a:cubicBezTo>
                  <a:lnTo>
                    <a:pt x="52063" y="39920"/>
                  </a:lnTo>
                  <a:cubicBezTo>
                    <a:pt x="52042" y="40055"/>
                    <a:pt x="51969" y="40177"/>
                    <a:pt x="51858" y="40257"/>
                  </a:cubicBezTo>
                  <a:cubicBezTo>
                    <a:pt x="51770" y="40325"/>
                    <a:pt x="51664" y="40361"/>
                    <a:pt x="51553" y="40361"/>
                  </a:cubicBezTo>
                  <a:cubicBezTo>
                    <a:pt x="51528" y="40361"/>
                    <a:pt x="51501" y="40359"/>
                    <a:pt x="51475" y="40355"/>
                  </a:cubicBezTo>
                  <a:lnTo>
                    <a:pt x="661" y="32906"/>
                  </a:lnTo>
                  <a:cubicBezTo>
                    <a:pt x="526" y="32885"/>
                    <a:pt x="404" y="32811"/>
                    <a:pt x="321" y="32704"/>
                  </a:cubicBezTo>
                  <a:cubicBezTo>
                    <a:pt x="241" y="32593"/>
                    <a:pt x="206" y="32456"/>
                    <a:pt x="227" y="32318"/>
                  </a:cubicBezTo>
                  <a:lnTo>
                    <a:pt x="4457" y="3451"/>
                  </a:lnTo>
                  <a:cubicBezTo>
                    <a:pt x="4478" y="3312"/>
                    <a:pt x="4552" y="3194"/>
                    <a:pt x="4659" y="3110"/>
                  </a:cubicBezTo>
                  <a:cubicBezTo>
                    <a:pt x="4750" y="3044"/>
                    <a:pt x="4857" y="3009"/>
                    <a:pt x="4969" y="3009"/>
                  </a:cubicBezTo>
                  <a:cubicBezTo>
                    <a:pt x="4993" y="3009"/>
                    <a:pt x="5018" y="3009"/>
                    <a:pt x="5042" y="3013"/>
                  </a:cubicBezTo>
                  <a:lnTo>
                    <a:pt x="6005" y="3155"/>
                  </a:lnTo>
                  <a:cubicBezTo>
                    <a:pt x="6040" y="3160"/>
                    <a:pt x="6075" y="3163"/>
                    <a:pt x="6110" y="3163"/>
                  </a:cubicBezTo>
                  <a:cubicBezTo>
                    <a:pt x="6363" y="3163"/>
                    <a:pt x="6598" y="3031"/>
                    <a:pt x="6729" y="2807"/>
                  </a:cubicBezTo>
                  <a:lnTo>
                    <a:pt x="8006" y="595"/>
                  </a:lnTo>
                  <a:cubicBezTo>
                    <a:pt x="8044" y="532"/>
                    <a:pt x="8086" y="483"/>
                    <a:pt x="8131" y="448"/>
                  </a:cubicBezTo>
                  <a:cubicBezTo>
                    <a:pt x="8361" y="284"/>
                    <a:pt x="8629" y="198"/>
                    <a:pt x="8906" y="198"/>
                  </a:cubicBezTo>
                  <a:close/>
                  <a:moveTo>
                    <a:pt x="8902" y="0"/>
                  </a:moveTo>
                  <a:cubicBezTo>
                    <a:pt x="8585" y="0"/>
                    <a:pt x="8276" y="99"/>
                    <a:pt x="8017" y="288"/>
                  </a:cubicBezTo>
                  <a:cubicBezTo>
                    <a:pt x="7947" y="337"/>
                    <a:pt x="7884" y="410"/>
                    <a:pt x="7836" y="497"/>
                  </a:cubicBezTo>
                  <a:lnTo>
                    <a:pt x="6556" y="2706"/>
                  </a:lnTo>
                  <a:cubicBezTo>
                    <a:pt x="6464" y="2868"/>
                    <a:pt x="6295" y="2966"/>
                    <a:pt x="6111" y="2966"/>
                  </a:cubicBezTo>
                  <a:cubicBezTo>
                    <a:pt x="6086" y="2966"/>
                    <a:pt x="6060" y="2964"/>
                    <a:pt x="6034" y="2960"/>
                  </a:cubicBezTo>
                  <a:lnTo>
                    <a:pt x="5074" y="2818"/>
                  </a:lnTo>
                  <a:cubicBezTo>
                    <a:pt x="5039" y="2813"/>
                    <a:pt x="5004" y="2810"/>
                    <a:pt x="4969" y="2810"/>
                  </a:cubicBezTo>
                  <a:cubicBezTo>
                    <a:pt x="4816" y="2810"/>
                    <a:pt x="4666" y="2860"/>
                    <a:pt x="4541" y="2953"/>
                  </a:cubicBezTo>
                  <a:cubicBezTo>
                    <a:pt x="4388" y="3064"/>
                    <a:pt x="4290" y="3231"/>
                    <a:pt x="4263" y="3419"/>
                  </a:cubicBezTo>
                  <a:lnTo>
                    <a:pt x="28" y="32289"/>
                  </a:lnTo>
                  <a:cubicBezTo>
                    <a:pt x="1" y="32477"/>
                    <a:pt x="49" y="32669"/>
                    <a:pt x="165" y="32822"/>
                  </a:cubicBezTo>
                  <a:cubicBezTo>
                    <a:pt x="279" y="32975"/>
                    <a:pt x="443" y="33073"/>
                    <a:pt x="634" y="33100"/>
                  </a:cubicBezTo>
                  <a:lnTo>
                    <a:pt x="51447" y="40549"/>
                  </a:lnTo>
                  <a:cubicBezTo>
                    <a:pt x="51482" y="40556"/>
                    <a:pt x="51517" y="40560"/>
                    <a:pt x="51551" y="40560"/>
                  </a:cubicBezTo>
                  <a:cubicBezTo>
                    <a:pt x="51705" y="40560"/>
                    <a:pt x="51854" y="40508"/>
                    <a:pt x="51976" y="40417"/>
                  </a:cubicBezTo>
                  <a:cubicBezTo>
                    <a:pt x="52129" y="40302"/>
                    <a:pt x="52230" y="40135"/>
                    <a:pt x="52258" y="39947"/>
                  </a:cubicBezTo>
                  <a:lnTo>
                    <a:pt x="56492" y="11077"/>
                  </a:lnTo>
                  <a:cubicBezTo>
                    <a:pt x="56516" y="10889"/>
                    <a:pt x="56471" y="10701"/>
                    <a:pt x="56356" y="10549"/>
                  </a:cubicBezTo>
                  <a:cubicBezTo>
                    <a:pt x="56241" y="10396"/>
                    <a:pt x="56074" y="10295"/>
                    <a:pt x="55887" y="10266"/>
                  </a:cubicBezTo>
                  <a:lnTo>
                    <a:pt x="24452" y="5660"/>
                  </a:lnTo>
                  <a:cubicBezTo>
                    <a:pt x="24271" y="5632"/>
                    <a:pt x="24115" y="5511"/>
                    <a:pt x="24049" y="5340"/>
                  </a:cubicBezTo>
                  <a:lnTo>
                    <a:pt x="22907" y="2526"/>
                  </a:lnTo>
                  <a:cubicBezTo>
                    <a:pt x="22869" y="2428"/>
                    <a:pt x="22817" y="2348"/>
                    <a:pt x="22755" y="2289"/>
                  </a:cubicBezTo>
                  <a:cubicBezTo>
                    <a:pt x="22528" y="2077"/>
                    <a:pt x="22243" y="1937"/>
                    <a:pt x="21933" y="1892"/>
                  </a:cubicBezTo>
                  <a:lnTo>
                    <a:pt x="9127" y="17"/>
                  </a:lnTo>
                  <a:cubicBezTo>
                    <a:pt x="9052" y="6"/>
                    <a:pt x="8977" y="0"/>
                    <a:pt x="8902" y="0"/>
                  </a:cubicBez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2210;p58"/>
            <p:cNvSpPr/>
            <p:nvPr/>
          </p:nvSpPr>
          <p:spPr>
            <a:xfrm>
              <a:off x="1993644" y="1605185"/>
              <a:ext cx="498380" cy="127874"/>
            </a:xfrm>
            <a:custGeom>
              <a:avLst/>
              <a:gdLst/>
              <a:ahLst/>
              <a:cxnLst/>
              <a:rect l="l" t="t" r="r" b="b"/>
              <a:pathLst>
                <a:path w="9537" h="2447" extrusionOk="0">
                  <a:moveTo>
                    <a:pt x="772" y="0"/>
                  </a:moveTo>
                  <a:cubicBezTo>
                    <a:pt x="410" y="0"/>
                    <a:pt x="98" y="269"/>
                    <a:pt x="52" y="639"/>
                  </a:cubicBezTo>
                  <a:cubicBezTo>
                    <a:pt x="0" y="1035"/>
                    <a:pt x="285" y="1397"/>
                    <a:pt x="682" y="1449"/>
                  </a:cubicBezTo>
                  <a:lnTo>
                    <a:pt x="8677" y="2440"/>
                  </a:lnTo>
                  <a:cubicBezTo>
                    <a:pt x="8707" y="2444"/>
                    <a:pt x="8738" y="2446"/>
                    <a:pt x="8768" y="2446"/>
                  </a:cubicBezTo>
                  <a:cubicBezTo>
                    <a:pt x="9131" y="2446"/>
                    <a:pt x="9443" y="2177"/>
                    <a:pt x="9488" y="1808"/>
                  </a:cubicBezTo>
                  <a:cubicBezTo>
                    <a:pt x="9537" y="1411"/>
                    <a:pt x="9255" y="1049"/>
                    <a:pt x="8858" y="997"/>
                  </a:cubicBezTo>
                  <a:lnTo>
                    <a:pt x="863" y="6"/>
                  </a:lnTo>
                  <a:cubicBezTo>
                    <a:pt x="832" y="2"/>
                    <a:pt x="802" y="0"/>
                    <a:pt x="772" y="0"/>
                  </a:cubicBezTo>
                  <a:close/>
                </a:path>
              </a:pathLst>
            </a:custGeom>
            <a:solidFill>
              <a:srgbClr val="F796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2211;p58"/>
            <p:cNvSpPr/>
            <p:nvPr/>
          </p:nvSpPr>
          <p:spPr>
            <a:xfrm>
              <a:off x="4203182" y="2445799"/>
              <a:ext cx="105351" cy="170568"/>
            </a:xfrm>
            <a:custGeom>
              <a:avLst/>
              <a:gdLst/>
              <a:ahLst/>
              <a:cxnLst/>
              <a:rect l="l" t="t" r="r" b="b"/>
              <a:pathLst>
                <a:path w="2016" h="3264" extrusionOk="0">
                  <a:moveTo>
                    <a:pt x="564" y="0"/>
                  </a:moveTo>
                  <a:lnTo>
                    <a:pt x="0" y="1569"/>
                  </a:lnTo>
                  <a:lnTo>
                    <a:pt x="1291" y="3263"/>
                  </a:lnTo>
                  <a:lnTo>
                    <a:pt x="2015" y="2745"/>
                  </a:lnTo>
                  <a:lnTo>
                    <a:pt x="1548" y="1346"/>
                  </a:lnTo>
                  <a:lnTo>
                    <a:pt x="56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2212;p58"/>
            <p:cNvSpPr/>
            <p:nvPr/>
          </p:nvSpPr>
          <p:spPr>
            <a:xfrm>
              <a:off x="4197381" y="2434668"/>
              <a:ext cx="117266" cy="188806"/>
            </a:xfrm>
            <a:custGeom>
              <a:avLst/>
              <a:gdLst/>
              <a:ahLst/>
              <a:cxnLst/>
              <a:rect l="l" t="t" r="r" b="b"/>
              <a:pathLst>
                <a:path w="2244" h="3613" extrusionOk="0">
                  <a:moveTo>
                    <a:pt x="707" y="422"/>
                  </a:moveTo>
                  <a:lnTo>
                    <a:pt x="1573" y="1605"/>
                  </a:lnTo>
                  <a:lnTo>
                    <a:pt x="2011" y="2920"/>
                  </a:lnTo>
                  <a:lnTo>
                    <a:pt x="1423" y="3341"/>
                  </a:lnTo>
                  <a:lnTo>
                    <a:pt x="223" y="1765"/>
                  </a:lnTo>
                  <a:lnTo>
                    <a:pt x="707" y="422"/>
                  </a:lnTo>
                  <a:close/>
                  <a:moveTo>
                    <a:pt x="644" y="1"/>
                  </a:moveTo>
                  <a:lnTo>
                    <a:pt x="0" y="1800"/>
                  </a:lnTo>
                  <a:lnTo>
                    <a:pt x="1381" y="3612"/>
                  </a:lnTo>
                  <a:lnTo>
                    <a:pt x="2244" y="2996"/>
                  </a:lnTo>
                  <a:lnTo>
                    <a:pt x="1754" y="1528"/>
                  </a:lnTo>
                  <a:lnTo>
                    <a:pt x="644" y="1"/>
                  </a:ln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2213;p58"/>
            <p:cNvSpPr/>
            <p:nvPr/>
          </p:nvSpPr>
          <p:spPr>
            <a:xfrm>
              <a:off x="4268294" y="2589193"/>
              <a:ext cx="438388" cy="448631"/>
            </a:xfrm>
            <a:custGeom>
              <a:avLst/>
              <a:gdLst/>
              <a:ahLst/>
              <a:cxnLst/>
              <a:rect l="l" t="t" r="r" b="b"/>
              <a:pathLst>
                <a:path w="8389" h="8585" extrusionOk="0">
                  <a:moveTo>
                    <a:pt x="769" y="1"/>
                  </a:moveTo>
                  <a:cubicBezTo>
                    <a:pt x="769" y="1"/>
                    <a:pt x="98" y="363"/>
                    <a:pt x="45" y="519"/>
                  </a:cubicBezTo>
                  <a:cubicBezTo>
                    <a:pt x="0" y="652"/>
                    <a:pt x="2261" y="6358"/>
                    <a:pt x="2953" y="8104"/>
                  </a:cubicBezTo>
                  <a:cubicBezTo>
                    <a:pt x="3069" y="8396"/>
                    <a:pt x="3356" y="8585"/>
                    <a:pt x="3671" y="8585"/>
                  </a:cubicBezTo>
                  <a:cubicBezTo>
                    <a:pt x="3679" y="8585"/>
                    <a:pt x="3687" y="8585"/>
                    <a:pt x="3695" y="8585"/>
                  </a:cubicBezTo>
                  <a:lnTo>
                    <a:pt x="8079" y="8400"/>
                  </a:lnTo>
                  <a:lnTo>
                    <a:pt x="8388" y="6117"/>
                  </a:lnTo>
                  <a:lnTo>
                    <a:pt x="8388" y="6117"/>
                  </a:lnTo>
                  <a:lnTo>
                    <a:pt x="4467" y="6257"/>
                  </a:lnTo>
                  <a:cubicBezTo>
                    <a:pt x="4458" y="6257"/>
                    <a:pt x="4449" y="6257"/>
                    <a:pt x="4440" y="6257"/>
                  </a:cubicBezTo>
                  <a:cubicBezTo>
                    <a:pt x="4155" y="6257"/>
                    <a:pt x="3893" y="6096"/>
                    <a:pt x="3761" y="5842"/>
                  </a:cubicBezTo>
                  <a:lnTo>
                    <a:pt x="769" y="1"/>
                  </a:ln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2214;p58"/>
            <p:cNvSpPr/>
            <p:nvPr/>
          </p:nvSpPr>
          <p:spPr>
            <a:xfrm>
              <a:off x="4262650" y="2582138"/>
              <a:ext cx="444189" cy="460754"/>
            </a:xfrm>
            <a:custGeom>
              <a:avLst/>
              <a:gdLst/>
              <a:ahLst/>
              <a:cxnLst/>
              <a:rect l="l" t="t" r="r" b="b"/>
              <a:pathLst>
                <a:path w="8500" h="8817" extrusionOk="0">
                  <a:moveTo>
                    <a:pt x="919" y="0"/>
                  </a:moveTo>
                  <a:lnTo>
                    <a:pt x="832" y="49"/>
                  </a:lnTo>
                  <a:cubicBezTo>
                    <a:pt x="616" y="164"/>
                    <a:pt x="115" y="449"/>
                    <a:pt x="60" y="623"/>
                  </a:cubicBezTo>
                  <a:cubicBezTo>
                    <a:pt x="39" y="683"/>
                    <a:pt x="0" y="800"/>
                    <a:pt x="2971" y="8274"/>
                  </a:cubicBezTo>
                  <a:cubicBezTo>
                    <a:pt x="3100" y="8604"/>
                    <a:pt x="3421" y="8816"/>
                    <a:pt x="3771" y="8816"/>
                  </a:cubicBezTo>
                  <a:lnTo>
                    <a:pt x="3806" y="8816"/>
                  </a:lnTo>
                  <a:lnTo>
                    <a:pt x="8190" y="8632"/>
                  </a:lnTo>
                  <a:lnTo>
                    <a:pt x="8183" y="8434"/>
                  </a:lnTo>
                  <a:lnTo>
                    <a:pt x="3800" y="8618"/>
                  </a:lnTo>
                  <a:cubicBezTo>
                    <a:pt x="3789" y="8619"/>
                    <a:pt x="3778" y="8619"/>
                    <a:pt x="3768" y="8619"/>
                  </a:cubicBezTo>
                  <a:cubicBezTo>
                    <a:pt x="3492" y="8619"/>
                    <a:pt x="3253" y="8452"/>
                    <a:pt x="3156" y="8201"/>
                  </a:cubicBezTo>
                  <a:cubicBezTo>
                    <a:pt x="1427" y="3851"/>
                    <a:pt x="324" y="992"/>
                    <a:pt x="254" y="675"/>
                  </a:cubicBezTo>
                  <a:cubicBezTo>
                    <a:pt x="310" y="595"/>
                    <a:pt x="574" y="418"/>
                    <a:pt x="835" y="272"/>
                  </a:cubicBezTo>
                  <a:lnTo>
                    <a:pt x="3782" y="6022"/>
                  </a:lnTo>
                  <a:cubicBezTo>
                    <a:pt x="3930" y="6309"/>
                    <a:pt x="4227" y="6490"/>
                    <a:pt x="4545" y="6490"/>
                  </a:cubicBezTo>
                  <a:cubicBezTo>
                    <a:pt x="4556" y="6490"/>
                    <a:pt x="4567" y="6490"/>
                    <a:pt x="4579" y="6489"/>
                  </a:cubicBezTo>
                  <a:lnTo>
                    <a:pt x="8500" y="6350"/>
                  </a:lnTo>
                  <a:lnTo>
                    <a:pt x="8493" y="6155"/>
                  </a:lnTo>
                  <a:lnTo>
                    <a:pt x="4572" y="6291"/>
                  </a:lnTo>
                  <a:cubicBezTo>
                    <a:pt x="4558" y="6291"/>
                    <a:pt x="4545" y="6292"/>
                    <a:pt x="4532" y="6292"/>
                  </a:cubicBezTo>
                  <a:cubicBezTo>
                    <a:pt x="4293" y="6292"/>
                    <a:pt x="4068" y="6147"/>
                    <a:pt x="3959" y="5932"/>
                  </a:cubicBezTo>
                  <a:lnTo>
                    <a:pt x="919" y="0"/>
                  </a:ln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2215;p58"/>
            <p:cNvSpPr/>
            <p:nvPr/>
          </p:nvSpPr>
          <p:spPr>
            <a:xfrm>
              <a:off x="4289929" y="2623579"/>
              <a:ext cx="35117" cy="20589"/>
            </a:xfrm>
            <a:custGeom>
              <a:avLst/>
              <a:gdLst/>
              <a:ahLst/>
              <a:cxnLst/>
              <a:rect l="l" t="t" r="r" b="b"/>
              <a:pathLst>
                <a:path w="672" h="394" extrusionOk="0">
                  <a:moveTo>
                    <a:pt x="616" y="1"/>
                  </a:moveTo>
                  <a:lnTo>
                    <a:pt x="0" y="255"/>
                  </a:lnTo>
                  <a:lnTo>
                    <a:pt x="60" y="394"/>
                  </a:lnTo>
                  <a:lnTo>
                    <a:pt x="672" y="140"/>
                  </a:lnTo>
                  <a:lnTo>
                    <a:pt x="616" y="1"/>
                  </a:ln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2216;p58"/>
            <p:cNvSpPr/>
            <p:nvPr/>
          </p:nvSpPr>
          <p:spPr>
            <a:xfrm>
              <a:off x="1501643" y="1865270"/>
              <a:ext cx="2748170" cy="1764893"/>
            </a:xfrm>
            <a:custGeom>
              <a:avLst/>
              <a:gdLst/>
              <a:ahLst/>
              <a:cxnLst/>
              <a:rect l="l" t="t" r="r" b="b"/>
              <a:pathLst>
                <a:path w="52589" h="33773" extrusionOk="0">
                  <a:moveTo>
                    <a:pt x="4221" y="0"/>
                  </a:moveTo>
                  <a:cubicBezTo>
                    <a:pt x="3964" y="0"/>
                    <a:pt x="3717" y="70"/>
                    <a:pt x="3500" y="198"/>
                  </a:cubicBezTo>
                  <a:cubicBezTo>
                    <a:pt x="3296" y="320"/>
                    <a:pt x="3142" y="511"/>
                    <a:pt x="3052" y="734"/>
                  </a:cubicBezTo>
                  <a:lnTo>
                    <a:pt x="2286" y="2661"/>
                  </a:lnTo>
                  <a:cubicBezTo>
                    <a:pt x="2116" y="3082"/>
                    <a:pt x="1709" y="3361"/>
                    <a:pt x="1250" y="3361"/>
                  </a:cubicBezTo>
                  <a:lnTo>
                    <a:pt x="1114" y="3361"/>
                  </a:lnTo>
                  <a:cubicBezTo>
                    <a:pt x="498" y="3361"/>
                    <a:pt x="1" y="3862"/>
                    <a:pt x="1" y="4474"/>
                  </a:cubicBezTo>
                  <a:lnTo>
                    <a:pt x="1" y="32659"/>
                  </a:lnTo>
                  <a:cubicBezTo>
                    <a:pt x="1" y="33272"/>
                    <a:pt x="498" y="33773"/>
                    <a:pt x="1114" y="33773"/>
                  </a:cubicBezTo>
                  <a:lnTo>
                    <a:pt x="51475" y="33773"/>
                  </a:lnTo>
                  <a:cubicBezTo>
                    <a:pt x="52091" y="33773"/>
                    <a:pt x="52588" y="33272"/>
                    <a:pt x="52588" y="32659"/>
                  </a:cubicBezTo>
                  <a:lnTo>
                    <a:pt x="52588" y="4474"/>
                  </a:lnTo>
                  <a:cubicBezTo>
                    <a:pt x="52588" y="3862"/>
                    <a:pt x="52091" y="3361"/>
                    <a:pt x="51475" y="3361"/>
                  </a:cubicBezTo>
                  <a:lnTo>
                    <a:pt x="20489" y="3361"/>
                  </a:lnTo>
                  <a:cubicBezTo>
                    <a:pt x="20093" y="3361"/>
                    <a:pt x="19728" y="3152"/>
                    <a:pt x="19529" y="2811"/>
                  </a:cubicBezTo>
                  <a:lnTo>
                    <a:pt x="18210" y="564"/>
                  </a:lnTo>
                  <a:cubicBezTo>
                    <a:pt x="18089" y="355"/>
                    <a:pt x="17901" y="185"/>
                    <a:pt x="17674" y="94"/>
                  </a:cubicBezTo>
                  <a:cubicBezTo>
                    <a:pt x="17515" y="34"/>
                    <a:pt x="17340" y="0"/>
                    <a:pt x="17167" y="0"/>
                  </a:cubicBezTo>
                  <a:close/>
                </a:path>
              </a:pathLst>
            </a:custGeom>
            <a:solidFill>
              <a:srgbClr val="F796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2217;p58"/>
            <p:cNvSpPr/>
            <p:nvPr/>
          </p:nvSpPr>
          <p:spPr>
            <a:xfrm>
              <a:off x="1496574" y="1860149"/>
              <a:ext cx="2758517" cy="1775083"/>
            </a:xfrm>
            <a:custGeom>
              <a:avLst/>
              <a:gdLst/>
              <a:ahLst/>
              <a:cxnLst/>
              <a:rect l="l" t="t" r="r" b="b"/>
              <a:pathLst>
                <a:path w="52787" h="33968" extrusionOk="0">
                  <a:moveTo>
                    <a:pt x="17264" y="199"/>
                  </a:moveTo>
                  <a:cubicBezTo>
                    <a:pt x="17427" y="199"/>
                    <a:pt x="17583" y="227"/>
                    <a:pt x="17737" y="286"/>
                  </a:cubicBezTo>
                  <a:cubicBezTo>
                    <a:pt x="17935" y="362"/>
                    <a:pt x="18105" y="512"/>
                    <a:pt x="18224" y="710"/>
                  </a:cubicBezTo>
                  <a:lnTo>
                    <a:pt x="19539" y="2958"/>
                  </a:lnTo>
                  <a:cubicBezTo>
                    <a:pt x="19754" y="3331"/>
                    <a:pt x="20159" y="3560"/>
                    <a:pt x="20586" y="3560"/>
                  </a:cubicBezTo>
                  <a:lnTo>
                    <a:pt x="51572" y="3560"/>
                  </a:lnTo>
                  <a:cubicBezTo>
                    <a:pt x="52132" y="3560"/>
                    <a:pt x="52588" y="4015"/>
                    <a:pt x="52588" y="4572"/>
                  </a:cubicBezTo>
                  <a:lnTo>
                    <a:pt x="52588" y="32757"/>
                  </a:lnTo>
                  <a:cubicBezTo>
                    <a:pt x="52588" y="33314"/>
                    <a:pt x="52132" y="33770"/>
                    <a:pt x="51572" y="33770"/>
                  </a:cubicBezTo>
                  <a:lnTo>
                    <a:pt x="1211" y="33770"/>
                  </a:lnTo>
                  <a:cubicBezTo>
                    <a:pt x="651" y="33770"/>
                    <a:pt x="199" y="33314"/>
                    <a:pt x="199" y="32757"/>
                  </a:cubicBezTo>
                  <a:lnTo>
                    <a:pt x="199" y="4572"/>
                  </a:lnTo>
                  <a:cubicBezTo>
                    <a:pt x="199" y="4015"/>
                    <a:pt x="651" y="3560"/>
                    <a:pt x="1211" y="3560"/>
                  </a:cubicBezTo>
                  <a:lnTo>
                    <a:pt x="1347" y="3560"/>
                  </a:lnTo>
                  <a:cubicBezTo>
                    <a:pt x="1848" y="3560"/>
                    <a:pt x="2290" y="3260"/>
                    <a:pt x="2474" y="2794"/>
                  </a:cubicBezTo>
                  <a:lnTo>
                    <a:pt x="3242" y="867"/>
                  </a:lnTo>
                  <a:cubicBezTo>
                    <a:pt x="3326" y="662"/>
                    <a:pt x="3469" y="487"/>
                    <a:pt x="3647" y="383"/>
                  </a:cubicBezTo>
                  <a:cubicBezTo>
                    <a:pt x="3852" y="262"/>
                    <a:pt x="4082" y="199"/>
                    <a:pt x="4318" y="199"/>
                  </a:cubicBezTo>
                  <a:close/>
                  <a:moveTo>
                    <a:pt x="4318" y="1"/>
                  </a:moveTo>
                  <a:cubicBezTo>
                    <a:pt x="4046" y="1"/>
                    <a:pt x="3778" y="74"/>
                    <a:pt x="3545" y="213"/>
                  </a:cubicBezTo>
                  <a:cubicBezTo>
                    <a:pt x="3330" y="338"/>
                    <a:pt x="3156" y="547"/>
                    <a:pt x="3059" y="794"/>
                  </a:cubicBezTo>
                  <a:lnTo>
                    <a:pt x="2290" y="2721"/>
                  </a:lnTo>
                  <a:cubicBezTo>
                    <a:pt x="2136" y="3111"/>
                    <a:pt x="1768" y="3361"/>
                    <a:pt x="1347" y="3361"/>
                  </a:cubicBezTo>
                  <a:lnTo>
                    <a:pt x="1211" y="3361"/>
                  </a:lnTo>
                  <a:cubicBezTo>
                    <a:pt x="543" y="3361"/>
                    <a:pt x="0" y="3904"/>
                    <a:pt x="0" y="4572"/>
                  </a:cubicBezTo>
                  <a:lnTo>
                    <a:pt x="0" y="32757"/>
                  </a:lnTo>
                  <a:cubicBezTo>
                    <a:pt x="0" y="33425"/>
                    <a:pt x="543" y="33968"/>
                    <a:pt x="1211" y="33968"/>
                  </a:cubicBezTo>
                  <a:lnTo>
                    <a:pt x="51572" y="33968"/>
                  </a:lnTo>
                  <a:cubicBezTo>
                    <a:pt x="52243" y="33968"/>
                    <a:pt x="52786" y="33425"/>
                    <a:pt x="52786" y="32757"/>
                  </a:cubicBezTo>
                  <a:lnTo>
                    <a:pt x="52786" y="4572"/>
                  </a:lnTo>
                  <a:cubicBezTo>
                    <a:pt x="52786" y="3904"/>
                    <a:pt x="52243" y="3361"/>
                    <a:pt x="51572" y="3361"/>
                  </a:cubicBezTo>
                  <a:lnTo>
                    <a:pt x="20586" y="3361"/>
                  </a:lnTo>
                  <a:cubicBezTo>
                    <a:pt x="20228" y="3361"/>
                    <a:pt x="19891" y="3170"/>
                    <a:pt x="19709" y="2860"/>
                  </a:cubicBezTo>
                  <a:lnTo>
                    <a:pt x="18394" y="613"/>
                  </a:lnTo>
                  <a:cubicBezTo>
                    <a:pt x="18256" y="373"/>
                    <a:pt x="18047" y="192"/>
                    <a:pt x="17806" y="102"/>
                  </a:cubicBezTo>
                  <a:cubicBezTo>
                    <a:pt x="17633" y="36"/>
                    <a:pt x="17452" y="1"/>
                    <a:pt x="17264" y="1"/>
                  </a:cubicBez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2218;p58"/>
            <p:cNvSpPr/>
            <p:nvPr/>
          </p:nvSpPr>
          <p:spPr>
            <a:xfrm>
              <a:off x="1786183" y="1960170"/>
              <a:ext cx="497126" cy="75826"/>
            </a:xfrm>
            <a:custGeom>
              <a:avLst/>
              <a:gdLst/>
              <a:ahLst/>
              <a:cxnLst/>
              <a:rect l="l" t="t" r="r" b="b"/>
              <a:pathLst>
                <a:path w="9513" h="1451" extrusionOk="0">
                  <a:moveTo>
                    <a:pt x="727" y="0"/>
                  </a:moveTo>
                  <a:cubicBezTo>
                    <a:pt x="327" y="0"/>
                    <a:pt x="1" y="324"/>
                    <a:pt x="1" y="728"/>
                  </a:cubicBezTo>
                  <a:cubicBezTo>
                    <a:pt x="1" y="1128"/>
                    <a:pt x="327" y="1451"/>
                    <a:pt x="727" y="1451"/>
                  </a:cubicBezTo>
                  <a:lnTo>
                    <a:pt x="8785" y="1451"/>
                  </a:lnTo>
                  <a:cubicBezTo>
                    <a:pt x="9186" y="1451"/>
                    <a:pt x="9512" y="1128"/>
                    <a:pt x="9512" y="728"/>
                  </a:cubicBezTo>
                  <a:cubicBezTo>
                    <a:pt x="9512" y="324"/>
                    <a:pt x="9186" y="0"/>
                    <a:pt x="878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2219;p58"/>
            <p:cNvSpPr/>
            <p:nvPr/>
          </p:nvSpPr>
          <p:spPr>
            <a:xfrm>
              <a:off x="1501643" y="2122325"/>
              <a:ext cx="2748170" cy="1764736"/>
            </a:xfrm>
            <a:custGeom>
              <a:avLst/>
              <a:gdLst/>
              <a:ahLst/>
              <a:cxnLst/>
              <a:rect l="l" t="t" r="r" b="b"/>
              <a:pathLst>
                <a:path w="52589" h="33770" extrusionOk="0">
                  <a:moveTo>
                    <a:pt x="4221" y="0"/>
                  </a:moveTo>
                  <a:cubicBezTo>
                    <a:pt x="3964" y="0"/>
                    <a:pt x="3717" y="70"/>
                    <a:pt x="3500" y="199"/>
                  </a:cubicBezTo>
                  <a:cubicBezTo>
                    <a:pt x="3296" y="321"/>
                    <a:pt x="3142" y="512"/>
                    <a:pt x="3052" y="735"/>
                  </a:cubicBezTo>
                  <a:lnTo>
                    <a:pt x="2286" y="2659"/>
                  </a:lnTo>
                  <a:cubicBezTo>
                    <a:pt x="2116" y="3083"/>
                    <a:pt x="1709" y="3361"/>
                    <a:pt x="1250" y="3361"/>
                  </a:cubicBezTo>
                  <a:lnTo>
                    <a:pt x="1114" y="3361"/>
                  </a:lnTo>
                  <a:cubicBezTo>
                    <a:pt x="498" y="3361"/>
                    <a:pt x="1" y="3859"/>
                    <a:pt x="1" y="4475"/>
                  </a:cubicBezTo>
                  <a:lnTo>
                    <a:pt x="1" y="32656"/>
                  </a:lnTo>
                  <a:cubicBezTo>
                    <a:pt x="1" y="33272"/>
                    <a:pt x="498" y="33769"/>
                    <a:pt x="1114" y="33769"/>
                  </a:cubicBezTo>
                  <a:lnTo>
                    <a:pt x="51475" y="33769"/>
                  </a:lnTo>
                  <a:cubicBezTo>
                    <a:pt x="52091" y="33769"/>
                    <a:pt x="52588" y="33272"/>
                    <a:pt x="52588" y="32656"/>
                  </a:cubicBezTo>
                  <a:lnTo>
                    <a:pt x="52588" y="4475"/>
                  </a:lnTo>
                  <a:cubicBezTo>
                    <a:pt x="52588" y="3859"/>
                    <a:pt x="52091" y="3361"/>
                    <a:pt x="51475" y="3361"/>
                  </a:cubicBezTo>
                  <a:lnTo>
                    <a:pt x="20489" y="3361"/>
                  </a:lnTo>
                  <a:cubicBezTo>
                    <a:pt x="20093" y="3361"/>
                    <a:pt x="19728" y="3152"/>
                    <a:pt x="19529" y="2812"/>
                  </a:cubicBezTo>
                  <a:lnTo>
                    <a:pt x="18210" y="564"/>
                  </a:lnTo>
                  <a:cubicBezTo>
                    <a:pt x="18089" y="352"/>
                    <a:pt x="17901" y="181"/>
                    <a:pt x="17674" y="95"/>
                  </a:cubicBezTo>
                  <a:cubicBezTo>
                    <a:pt x="17515" y="32"/>
                    <a:pt x="17340" y="0"/>
                    <a:pt x="17167" y="0"/>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2220;p58"/>
            <p:cNvSpPr/>
            <p:nvPr/>
          </p:nvSpPr>
          <p:spPr>
            <a:xfrm>
              <a:off x="1496574" y="2117256"/>
              <a:ext cx="2758517" cy="1775083"/>
            </a:xfrm>
            <a:custGeom>
              <a:avLst/>
              <a:gdLst/>
              <a:ahLst/>
              <a:cxnLst/>
              <a:rect l="l" t="t" r="r" b="b"/>
              <a:pathLst>
                <a:path w="52787" h="33968" extrusionOk="0">
                  <a:moveTo>
                    <a:pt x="17264" y="198"/>
                  </a:moveTo>
                  <a:cubicBezTo>
                    <a:pt x="17427" y="198"/>
                    <a:pt x="17583" y="227"/>
                    <a:pt x="17737" y="285"/>
                  </a:cubicBezTo>
                  <a:cubicBezTo>
                    <a:pt x="17935" y="362"/>
                    <a:pt x="18105" y="511"/>
                    <a:pt x="18224" y="710"/>
                  </a:cubicBezTo>
                  <a:lnTo>
                    <a:pt x="19539" y="2957"/>
                  </a:lnTo>
                  <a:cubicBezTo>
                    <a:pt x="19754" y="3326"/>
                    <a:pt x="20159" y="3556"/>
                    <a:pt x="20586" y="3556"/>
                  </a:cubicBezTo>
                  <a:lnTo>
                    <a:pt x="51572" y="3556"/>
                  </a:lnTo>
                  <a:cubicBezTo>
                    <a:pt x="52132" y="3556"/>
                    <a:pt x="52588" y="4012"/>
                    <a:pt x="52588" y="4572"/>
                  </a:cubicBezTo>
                  <a:lnTo>
                    <a:pt x="52588" y="32753"/>
                  </a:lnTo>
                  <a:cubicBezTo>
                    <a:pt x="52588" y="33314"/>
                    <a:pt x="52132" y="33769"/>
                    <a:pt x="51572" y="33769"/>
                  </a:cubicBezTo>
                  <a:lnTo>
                    <a:pt x="1211" y="33769"/>
                  </a:lnTo>
                  <a:cubicBezTo>
                    <a:pt x="651" y="33769"/>
                    <a:pt x="199" y="33314"/>
                    <a:pt x="199" y="32753"/>
                  </a:cubicBezTo>
                  <a:lnTo>
                    <a:pt x="199" y="4572"/>
                  </a:lnTo>
                  <a:cubicBezTo>
                    <a:pt x="199" y="4012"/>
                    <a:pt x="651" y="3556"/>
                    <a:pt x="1211" y="3556"/>
                  </a:cubicBezTo>
                  <a:lnTo>
                    <a:pt x="1347" y="3556"/>
                  </a:lnTo>
                  <a:cubicBezTo>
                    <a:pt x="1848" y="3556"/>
                    <a:pt x="2290" y="3257"/>
                    <a:pt x="2474" y="2794"/>
                  </a:cubicBezTo>
                  <a:lnTo>
                    <a:pt x="3242" y="866"/>
                  </a:lnTo>
                  <a:cubicBezTo>
                    <a:pt x="3326" y="658"/>
                    <a:pt x="3469" y="487"/>
                    <a:pt x="3647" y="379"/>
                  </a:cubicBezTo>
                  <a:cubicBezTo>
                    <a:pt x="3852" y="261"/>
                    <a:pt x="4082" y="198"/>
                    <a:pt x="4318" y="198"/>
                  </a:cubicBezTo>
                  <a:close/>
                  <a:moveTo>
                    <a:pt x="4318" y="0"/>
                  </a:moveTo>
                  <a:cubicBezTo>
                    <a:pt x="4046" y="0"/>
                    <a:pt x="3778" y="73"/>
                    <a:pt x="3545" y="209"/>
                  </a:cubicBezTo>
                  <a:cubicBezTo>
                    <a:pt x="3330" y="338"/>
                    <a:pt x="3156" y="546"/>
                    <a:pt x="3059" y="794"/>
                  </a:cubicBezTo>
                  <a:lnTo>
                    <a:pt x="2290" y="2721"/>
                  </a:lnTo>
                  <a:cubicBezTo>
                    <a:pt x="2136" y="3107"/>
                    <a:pt x="1768" y="3361"/>
                    <a:pt x="1347" y="3361"/>
                  </a:cubicBezTo>
                  <a:lnTo>
                    <a:pt x="1211" y="3361"/>
                  </a:lnTo>
                  <a:cubicBezTo>
                    <a:pt x="543" y="3361"/>
                    <a:pt x="0" y="3904"/>
                    <a:pt x="0" y="4572"/>
                  </a:cubicBezTo>
                  <a:lnTo>
                    <a:pt x="0" y="32753"/>
                  </a:lnTo>
                  <a:cubicBezTo>
                    <a:pt x="0" y="33421"/>
                    <a:pt x="543" y="33967"/>
                    <a:pt x="1211" y="33967"/>
                  </a:cubicBezTo>
                  <a:lnTo>
                    <a:pt x="51572" y="33967"/>
                  </a:lnTo>
                  <a:cubicBezTo>
                    <a:pt x="52243" y="33967"/>
                    <a:pt x="52786" y="33421"/>
                    <a:pt x="52786" y="32753"/>
                  </a:cubicBezTo>
                  <a:lnTo>
                    <a:pt x="52786" y="4572"/>
                  </a:lnTo>
                  <a:cubicBezTo>
                    <a:pt x="52786" y="3904"/>
                    <a:pt x="52243" y="3361"/>
                    <a:pt x="51572" y="3361"/>
                  </a:cubicBezTo>
                  <a:lnTo>
                    <a:pt x="20586" y="3361"/>
                  </a:lnTo>
                  <a:cubicBezTo>
                    <a:pt x="20228" y="3361"/>
                    <a:pt x="19891" y="3166"/>
                    <a:pt x="19709" y="2857"/>
                  </a:cubicBezTo>
                  <a:lnTo>
                    <a:pt x="18394" y="609"/>
                  </a:lnTo>
                  <a:cubicBezTo>
                    <a:pt x="18256" y="373"/>
                    <a:pt x="18047" y="192"/>
                    <a:pt x="17806" y="101"/>
                  </a:cubicBezTo>
                  <a:cubicBezTo>
                    <a:pt x="17633" y="31"/>
                    <a:pt x="17452" y="0"/>
                    <a:pt x="17264" y="0"/>
                  </a:cubicBez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2221;p58"/>
            <p:cNvSpPr/>
            <p:nvPr/>
          </p:nvSpPr>
          <p:spPr>
            <a:xfrm>
              <a:off x="1409650" y="2735850"/>
              <a:ext cx="2923800" cy="1816500"/>
            </a:xfrm>
            <a:prstGeom prst="roundRect">
              <a:avLst>
                <a:gd name="adj" fmla="val 4721"/>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2222;p58"/>
            <p:cNvSpPr/>
            <p:nvPr/>
          </p:nvSpPr>
          <p:spPr>
            <a:xfrm>
              <a:off x="1786183" y="2217068"/>
              <a:ext cx="497126" cy="76035"/>
            </a:xfrm>
            <a:custGeom>
              <a:avLst/>
              <a:gdLst/>
              <a:ahLst/>
              <a:cxnLst/>
              <a:rect l="l" t="t" r="r" b="b"/>
              <a:pathLst>
                <a:path w="9513" h="1455" extrusionOk="0">
                  <a:moveTo>
                    <a:pt x="727" y="0"/>
                  </a:moveTo>
                  <a:cubicBezTo>
                    <a:pt x="327" y="0"/>
                    <a:pt x="1" y="327"/>
                    <a:pt x="1" y="727"/>
                  </a:cubicBezTo>
                  <a:cubicBezTo>
                    <a:pt x="1" y="1131"/>
                    <a:pt x="327" y="1455"/>
                    <a:pt x="727" y="1455"/>
                  </a:cubicBezTo>
                  <a:lnTo>
                    <a:pt x="8785" y="1455"/>
                  </a:lnTo>
                  <a:cubicBezTo>
                    <a:pt x="9186" y="1455"/>
                    <a:pt x="9512" y="1131"/>
                    <a:pt x="9512" y="727"/>
                  </a:cubicBezTo>
                  <a:cubicBezTo>
                    <a:pt x="9512" y="327"/>
                    <a:pt x="9186" y="0"/>
                    <a:pt x="8785" y="0"/>
                  </a:cubicBezTo>
                  <a:close/>
                </a:path>
              </a:pathLst>
            </a:custGeom>
            <a:solidFill>
              <a:srgbClr val="F796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2223;p58"/>
            <p:cNvSpPr/>
            <p:nvPr/>
          </p:nvSpPr>
          <p:spPr>
            <a:xfrm>
              <a:off x="1413798" y="2735775"/>
              <a:ext cx="2923807" cy="1816366"/>
            </a:xfrm>
            <a:custGeom>
              <a:avLst/>
              <a:gdLst/>
              <a:ahLst/>
              <a:cxnLst/>
              <a:rect l="l" t="t" r="r" b="b"/>
              <a:pathLst>
                <a:path w="55950" h="34758" extrusionOk="0">
                  <a:moveTo>
                    <a:pt x="54805" y="198"/>
                  </a:moveTo>
                  <a:cubicBezTo>
                    <a:pt x="55327" y="198"/>
                    <a:pt x="55751" y="623"/>
                    <a:pt x="55751" y="1145"/>
                  </a:cubicBezTo>
                  <a:lnTo>
                    <a:pt x="55751" y="33613"/>
                  </a:lnTo>
                  <a:cubicBezTo>
                    <a:pt x="55751" y="34134"/>
                    <a:pt x="55327" y="34559"/>
                    <a:pt x="54805" y="34559"/>
                  </a:cubicBezTo>
                  <a:lnTo>
                    <a:pt x="1146" y="34559"/>
                  </a:lnTo>
                  <a:cubicBezTo>
                    <a:pt x="624" y="34559"/>
                    <a:pt x="200" y="34134"/>
                    <a:pt x="200" y="33613"/>
                  </a:cubicBezTo>
                  <a:lnTo>
                    <a:pt x="200" y="1145"/>
                  </a:lnTo>
                  <a:cubicBezTo>
                    <a:pt x="200" y="623"/>
                    <a:pt x="624" y="198"/>
                    <a:pt x="1146" y="198"/>
                  </a:cubicBezTo>
                  <a:close/>
                  <a:moveTo>
                    <a:pt x="1146" y="0"/>
                  </a:moveTo>
                  <a:cubicBezTo>
                    <a:pt x="516" y="0"/>
                    <a:pt x="1" y="512"/>
                    <a:pt x="1" y="1145"/>
                  </a:cubicBezTo>
                  <a:lnTo>
                    <a:pt x="1" y="33613"/>
                  </a:lnTo>
                  <a:cubicBezTo>
                    <a:pt x="1" y="34242"/>
                    <a:pt x="516" y="34757"/>
                    <a:pt x="1146" y="34757"/>
                  </a:cubicBezTo>
                  <a:lnTo>
                    <a:pt x="54805" y="34757"/>
                  </a:lnTo>
                  <a:cubicBezTo>
                    <a:pt x="55438" y="34757"/>
                    <a:pt x="55949" y="34242"/>
                    <a:pt x="55949" y="33613"/>
                  </a:cubicBezTo>
                  <a:lnTo>
                    <a:pt x="55949" y="1145"/>
                  </a:lnTo>
                  <a:cubicBezTo>
                    <a:pt x="55949" y="512"/>
                    <a:pt x="55438" y="0"/>
                    <a:pt x="54805" y="0"/>
                  </a:cubicBez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2224;p58"/>
            <p:cNvSpPr/>
            <p:nvPr/>
          </p:nvSpPr>
          <p:spPr>
            <a:xfrm>
              <a:off x="1611069" y="3231751"/>
              <a:ext cx="2716188" cy="1309991"/>
            </a:xfrm>
            <a:custGeom>
              <a:avLst/>
              <a:gdLst/>
              <a:ahLst/>
              <a:cxnLst/>
              <a:rect l="l" t="t" r="r" b="b"/>
              <a:pathLst>
                <a:path w="51977" h="25068" extrusionOk="0">
                  <a:moveTo>
                    <a:pt x="51976" y="0"/>
                  </a:moveTo>
                  <a:cubicBezTo>
                    <a:pt x="47516" y="4165"/>
                    <a:pt x="40530" y="9718"/>
                    <a:pt x="31254" y="14153"/>
                  </a:cubicBezTo>
                  <a:cubicBezTo>
                    <a:pt x="20180" y="19449"/>
                    <a:pt x="7554" y="23126"/>
                    <a:pt x="1" y="25068"/>
                  </a:cubicBezTo>
                  <a:lnTo>
                    <a:pt x="51030" y="25068"/>
                  </a:lnTo>
                  <a:cubicBezTo>
                    <a:pt x="51552" y="25068"/>
                    <a:pt x="51976" y="24643"/>
                    <a:pt x="51976" y="24122"/>
                  </a:cubicBezTo>
                  <a:lnTo>
                    <a:pt x="51976" y="0"/>
                  </a:lnTo>
                  <a:close/>
                </a:path>
              </a:pathLst>
            </a:custGeom>
            <a:solidFill>
              <a:srgbClr val="F796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2225;p58"/>
            <p:cNvSpPr/>
            <p:nvPr/>
          </p:nvSpPr>
          <p:spPr>
            <a:xfrm>
              <a:off x="1456179" y="2767757"/>
              <a:ext cx="177885" cy="131898"/>
            </a:xfrm>
            <a:custGeom>
              <a:avLst/>
              <a:gdLst/>
              <a:ahLst/>
              <a:cxnLst/>
              <a:rect l="l" t="t" r="r" b="b"/>
              <a:pathLst>
                <a:path w="3404" h="2524" extrusionOk="0">
                  <a:moveTo>
                    <a:pt x="1142" y="1"/>
                  </a:moveTo>
                  <a:cubicBezTo>
                    <a:pt x="513" y="1"/>
                    <a:pt x="1" y="516"/>
                    <a:pt x="1" y="1145"/>
                  </a:cubicBezTo>
                  <a:lnTo>
                    <a:pt x="1" y="2523"/>
                  </a:lnTo>
                  <a:lnTo>
                    <a:pt x="199" y="2523"/>
                  </a:lnTo>
                  <a:lnTo>
                    <a:pt x="199" y="1145"/>
                  </a:lnTo>
                  <a:cubicBezTo>
                    <a:pt x="199" y="623"/>
                    <a:pt x="624" y="199"/>
                    <a:pt x="1142" y="199"/>
                  </a:cubicBezTo>
                  <a:lnTo>
                    <a:pt x="3403" y="199"/>
                  </a:lnTo>
                  <a:lnTo>
                    <a:pt x="3403" y="1"/>
                  </a:ln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2226;p58"/>
            <p:cNvSpPr/>
            <p:nvPr/>
          </p:nvSpPr>
          <p:spPr>
            <a:xfrm>
              <a:off x="1456179" y="2987761"/>
              <a:ext cx="10451" cy="1012385"/>
            </a:xfrm>
            <a:custGeom>
              <a:avLst/>
              <a:gdLst/>
              <a:ahLst/>
              <a:cxnLst/>
              <a:rect l="l" t="t" r="r" b="b"/>
              <a:pathLst>
                <a:path w="200" h="19373" extrusionOk="0">
                  <a:moveTo>
                    <a:pt x="1" y="1"/>
                  </a:moveTo>
                  <a:lnTo>
                    <a:pt x="1" y="19373"/>
                  </a:lnTo>
                  <a:lnTo>
                    <a:pt x="199" y="19373"/>
                  </a:lnTo>
                  <a:lnTo>
                    <a:pt x="199" y="1"/>
                  </a:ln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2227;p58"/>
            <p:cNvSpPr/>
            <p:nvPr/>
          </p:nvSpPr>
          <p:spPr>
            <a:xfrm>
              <a:off x="4139742" y="4345515"/>
              <a:ext cx="155675" cy="174592"/>
            </a:xfrm>
            <a:custGeom>
              <a:avLst/>
              <a:gdLst/>
              <a:ahLst/>
              <a:cxnLst/>
              <a:rect l="l" t="t" r="r" b="b"/>
              <a:pathLst>
                <a:path w="2979" h="3341" extrusionOk="0">
                  <a:moveTo>
                    <a:pt x="2780" y="0"/>
                  </a:moveTo>
                  <a:lnTo>
                    <a:pt x="2780" y="2197"/>
                  </a:lnTo>
                  <a:cubicBezTo>
                    <a:pt x="2780" y="2718"/>
                    <a:pt x="2356" y="3143"/>
                    <a:pt x="1834" y="3143"/>
                  </a:cubicBezTo>
                  <a:lnTo>
                    <a:pt x="0" y="3143"/>
                  </a:lnTo>
                  <a:lnTo>
                    <a:pt x="0" y="3340"/>
                  </a:lnTo>
                  <a:lnTo>
                    <a:pt x="1834" y="3340"/>
                  </a:lnTo>
                  <a:cubicBezTo>
                    <a:pt x="2463" y="3340"/>
                    <a:pt x="2979" y="2826"/>
                    <a:pt x="2979" y="2197"/>
                  </a:cubicBezTo>
                  <a:lnTo>
                    <a:pt x="2979" y="0"/>
                  </a:ln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2228;p58"/>
            <p:cNvSpPr/>
            <p:nvPr/>
          </p:nvSpPr>
          <p:spPr>
            <a:xfrm>
              <a:off x="4284964" y="2873944"/>
              <a:ext cx="10451" cy="1386548"/>
            </a:xfrm>
            <a:custGeom>
              <a:avLst/>
              <a:gdLst/>
              <a:ahLst/>
              <a:cxnLst/>
              <a:rect l="l" t="t" r="r" b="b"/>
              <a:pathLst>
                <a:path w="200" h="26533" extrusionOk="0">
                  <a:moveTo>
                    <a:pt x="1" y="0"/>
                  </a:moveTo>
                  <a:lnTo>
                    <a:pt x="1" y="26532"/>
                  </a:lnTo>
                  <a:lnTo>
                    <a:pt x="200" y="26532"/>
                  </a:lnTo>
                  <a:lnTo>
                    <a:pt x="200" y="0"/>
                  </a:ln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2229;p58"/>
            <p:cNvSpPr/>
            <p:nvPr/>
          </p:nvSpPr>
          <p:spPr>
            <a:xfrm>
              <a:off x="2409245" y="3396101"/>
              <a:ext cx="933110" cy="508988"/>
            </a:xfrm>
            <a:custGeom>
              <a:avLst/>
              <a:gdLst/>
              <a:ahLst/>
              <a:cxnLst/>
              <a:rect l="l" t="t" r="r" b="b"/>
              <a:pathLst>
                <a:path w="17856" h="9740" extrusionOk="0">
                  <a:moveTo>
                    <a:pt x="17215" y="199"/>
                  </a:moveTo>
                  <a:cubicBezTo>
                    <a:pt x="17459" y="199"/>
                    <a:pt x="17658" y="397"/>
                    <a:pt x="17658" y="641"/>
                  </a:cubicBezTo>
                  <a:lnTo>
                    <a:pt x="17658" y="9099"/>
                  </a:lnTo>
                  <a:cubicBezTo>
                    <a:pt x="17658" y="9343"/>
                    <a:pt x="17459" y="9540"/>
                    <a:pt x="17215" y="9540"/>
                  </a:cubicBezTo>
                  <a:lnTo>
                    <a:pt x="637" y="9540"/>
                  </a:lnTo>
                  <a:cubicBezTo>
                    <a:pt x="394" y="9540"/>
                    <a:pt x="199" y="9343"/>
                    <a:pt x="199" y="9099"/>
                  </a:cubicBezTo>
                  <a:lnTo>
                    <a:pt x="199" y="641"/>
                  </a:lnTo>
                  <a:cubicBezTo>
                    <a:pt x="199" y="397"/>
                    <a:pt x="394" y="199"/>
                    <a:pt x="637" y="199"/>
                  </a:cubicBezTo>
                  <a:close/>
                  <a:moveTo>
                    <a:pt x="637" y="1"/>
                  </a:moveTo>
                  <a:cubicBezTo>
                    <a:pt x="285" y="1"/>
                    <a:pt x="1" y="286"/>
                    <a:pt x="1" y="641"/>
                  </a:cubicBezTo>
                  <a:lnTo>
                    <a:pt x="1" y="9099"/>
                  </a:lnTo>
                  <a:cubicBezTo>
                    <a:pt x="1" y="9450"/>
                    <a:pt x="285" y="9739"/>
                    <a:pt x="637" y="9739"/>
                  </a:cubicBezTo>
                  <a:lnTo>
                    <a:pt x="17215" y="9739"/>
                  </a:lnTo>
                  <a:cubicBezTo>
                    <a:pt x="17570" y="9739"/>
                    <a:pt x="17856" y="9450"/>
                    <a:pt x="17856" y="9099"/>
                  </a:cubicBezTo>
                  <a:lnTo>
                    <a:pt x="17856" y="641"/>
                  </a:lnTo>
                  <a:cubicBezTo>
                    <a:pt x="17856" y="286"/>
                    <a:pt x="17570" y="1"/>
                    <a:pt x="17215" y="1"/>
                  </a:cubicBez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2230;p58"/>
            <p:cNvSpPr/>
            <p:nvPr/>
          </p:nvSpPr>
          <p:spPr>
            <a:xfrm>
              <a:off x="1348738" y="1428502"/>
              <a:ext cx="289350" cy="455894"/>
            </a:xfrm>
            <a:custGeom>
              <a:avLst/>
              <a:gdLst/>
              <a:ahLst/>
              <a:cxnLst/>
              <a:rect l="l" t="t" r="r" b="b"/>
              <a:pathLst>
                <a:path w="5537" h="8724" extrusionOk="0">
                  <a:moveTo>
                    <a:pt x="1800" y="1"/>
                  </a:moveTo>
                  <a:lnTo>
                    <a:pt x="1" y="7231"/>
                  </a:lnTo>
                  <a:lnTo>
                    <a:pt x="5278" y="8723"/>
                  </a:lnTo>
                  <a:lnTo>
                    <a:pt x="5536" y="7791"/>
                  </a:lnTo>
                  <a:lnTo>
                    <a:pt x="2078" y="6194"/>
                  </a:lnTo>
                  <a:lnTo>
                    <a:pt x="3253" y="2026"/>
                  </a:lnTo>
                  <a:cubicBezTo>
                    <a:pt x="3253" y="2026"/>
                    <a:pt x="3097" y="1247"/>
                    <a:pt x="2265" y="363"/>
                  </a:cubicBezTo>
                  <a:lnTo>
                    <a:pt x="180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2231;p58"/>
            <p:cNvSpPr/>
            <p:nvPr/>
          </p:nvSpPr>
          <p:spPr>
            <a:xfrm>
              <a:off x="1342938" y="1423276"/>
              <a:ext cx="300951" cy="466398"/>
            </a:xfrm>
            <a:custGeom>
              <a:avLst/>
              <a:gdLst/>
              <a:ahLst/>
              <a:cxnLst/>
              <a:rect l="l" t="t" r="r" b="b"/>
              <a:pathLst>
                <a:path w="5759" h="8925" extrusionOk="0">
                  <a:moveTo>
                    <a:pt x="1908" y="1"/>
                  </a:moveTo>
                  <a:cubicBezTo>
                    <a:pt x="1864" y="1"/>
                    <a:pt x="1825" y="33"/>
                    <a:pt x="1813" y="76"/>
                  </a:cubicBezTo>
                  <a:lnTo>
                    <a:pt x="14" y="7307"/>
                  </a:lnTo>
                  <a:cubicBezTo>
                    <a:pt x="0" y="7359"/>
                    <a:pt x="32" y="7414"/>
                    <a:pt x="84" y="7428"/>
                  </a:cubicBezTo>
                  <a:lnTo>
                    <a:pt x="5362" y="8921"/>
                  </a:lnTo>
                  <a:cubicBezTo>
                    <a:pt x="5372" y="8924"/>
                    <a:pt x="5379" y="8924"/>
                    <a:pt x="5389" y="8924"/>
                  </a:cubicBezTo>
                  <a:cubicBezTo>
                    <a:pt x="5407" y="8924"/>
                    <a:pt x="5421" y="8921"/>
                    <a:pt x="5438" y="8910"/>
                  </a:cubicBezTo>
                  <a:cubicBezTo>
                    <a:pt x="5459" y="8900"/>
                    <a:pt x="5477" y="8876"/>
                    <a:pt x="5483" y="8852"/>
                  </a:cubicBezTo>
                  <a:lnTo>
                    <a:pt x="5744" y="7915"/>
                  </a:lnTo>
                  <a:cubicBezTo>
                    <a:pt x="5758" y="7870"/>
                    <a:pt x="5734" y="7821"/>
                    <a:pt x="5689" y="7800"/>
                  </a:cubicBezTo>
                  <a:lnTo>
                    <a:pt x="2307" y="6238"/>
                  </a:lnTo>
                  <a:lnTo>
                    <a:pt x="3459" y="2154"/>
                  </a:lnTo>
                  <a:cubicBezTo>
                    <a:pt x="3462" y="2136"/>
                    <a:pt x="3462" y="2122"/>
                    <a:pt x="3459" y="2105"/>
                  </a:cubicBezTo>
                  <a:cubicBezTo>
                    <a:pt x="3455" y="2074"/>
                    <a:pt x="3288" y="1287"/>
                    <a:pt x="2450" y="397"/>
                  </a:cubicBezTo>
                  <a:cubicBezTo>
                    <a:pt x="2430" y="375"/>
                    <a:pt x="2403" y="365"/>
                    <a:pt x="2376" y="365"/>
                  </a:cubicBezTo>
                  <a:cubicBezTo>
                    <a:pt x="2352" y="365"/>
                    <a:pt x="2327" y="373"/>
                    <a:pt x="2307" y="390"/>
                  </a:cubicBezTo>
                  <a:cubicBezTo>
                    <a:pt x="2269" y="428"/>
                    <a:pt x="2265" y="491"/>
                    <a:pt x="2304" y="532"/>
                  </a:cubicBezTo>
                  <a:cubicBezTo>
                    <a:pt x="3027" y="1298"/>
                    <a:pt x="3229" y="1994"/>
                    <a:pt x="3260" y="2122"/>
                  </a:cubicBezTo>
                  <a:lnTo>
                    <a:pt x="2091" y="6266"/>
                  </a:lnTo>
                  <a:cubicBezTo>
                    <a:pt x="2081" y="6315"/>
                    <a:pt x="2102" y="6363"/>
                    <a:pt x="2147" y="6384"/>
                  </a:cubicBezTo>
                  <a:lnTo>
                    <a:pt x="5529" y="7943"/>
                  </a:lnTo>
                  <a:lnTo>
                    <a:pt x="5320" y="8701"/>
                  </a:lnTo>
                  <a:lnTo>
                    <a:pt x="230" y="7261"/>
                  </a:lnTo>
                  <a:lnTo>
                    <a:pt x="2004" y="126"/>
                  </a:lnTo>
                  <a:cubicBezTo>
                    <a:pt x="2018" y="70"/>
                    <a:pt x="1987" y="17"/>
                    <a:pt x="1931" y="4"/>
                  </a:cubicBezTo>
                  <a:cubicBezTo>
                    <a:pt x="1923" y="2"/>
                    <a:pt x="1915" y="1"/>
                    <a:pt x="1908" y="1"/>
                  </a:cubicBez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2232;p58"/>
            <p:cNvSpPr/>
            <p:nvPr/>
          </p:nvSpPr>
          <p:spPr>
            <a:xfrm>
              <a:off x="1381503" y="1484156"/>
              <a:ext cx="250366" cy="364392"/>
            </a:xfrm>
            <a:custGeom>
              <a:avLst/>
              <a:gdLst/>
              <a:ahLst/>
              <a:cxnLst/>
              <a:rect l="l" t="t" r="r" b="b"/>
              <a:pathLst>
                <a:path w="4791" h="6973" extrusionOk="0">
                  <a:moveTo>
                    <a:pt x="2070" y="0"/>
                  </a:moveTo>
                  <a:lnTo>
                    <a:pt x="2070" y="1055"/>
                  </a:lnTo>
                  <a:cubicBezTo>
                    <a:pt x="2070" y="1789"/>
                    <a:pt x="1148" y="4134"/>
                    <a:pt x="828" y="4684"/>
                  </a:cubicBezTo>
                  <a:cubicBezTo>
                    <a:pt x="508" y="5237"/>
                    <a:pt x="0" y="5925"/>
                    <a:pt x="0" y="5925"/>
                  </a:cubicBezTo>
                  <a:lnTo>
                    <a:pt x="1012" y="5466"/>
                  </a:lnTo>
                  <a:lnTo>
                    <a:pt x="4739" y="6973"/>
                  </a:lnTo>
                  <a:lnTo>
                    <a:pt x="4791" y="6778"/>
                  </a:lnTo>
                  <a:lnTo>
                    <a:pt x="1409" y="5219"/>
                  </a:lnTo>
                  <a:cubicBezTo>
                    <a:pt x="1364" y="5198"/>
                    <a:pt x="1343" y="5150"/>
                    <a:pt x="1353" y="5101"/>
                  </a:cubicBezTo>
                  <a:lnTo>
                    <a:pt x="2522" y="957"/>
                  </a:lnTo>
                  <a:cubicBezTo>
                    <a:pt x="2498" y="864"/>
                    <a:pt x="2390" y="488"/>
                    <a:pt x="2070" y="0"/>
                  </a:cubicBez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2233;p58"/>
            <p:cNvSpPr/>
            <p:nvPr/>
          </p:nvSpPr>
          <p:spPr>
            <a:xfrm>
              <a:off x="1624552" y="1828690"/>
              <a:ext cx="97878" cy="123119"/>
            </a:xfrm>
            <a:custGeom>
              <a:avLst/>
              <a:gdLst/>
              <a:ahLst/>
              <a:cxnLst/>
              <a:rect l="l" t="t" r="r" b="b"/>
              <a:pathLst>
                <a:path w="1873" h="2356" extrusionOk="0">
                  <a:moveTo>
                    <a:pt x="1121" y="0"/>
                  </a:moveTo>
                  <a:lnTo>
                    <a:pt x="258" y="133"/>
                  </a:lnTo>
                  <a:lnTo>
                    <a:pt x="0" y="1065"/>
                  </a:lnTo>
                  <a:lnTo>
                    <a:pt x="363" y="1741"/>
                  </a:lnTo>
                  <a:lnTo>
                    <a:pt x="1135" y="2297"/>
                  </a:lnTo>
                  <a:cubicBezTo>
                    <a:pt x="1186" y="2336"/>
                    <a:pt x="1248" y="2355"/>
                    <a:pt x="1310" y="2355"/>
                  </a:cubicBezTo>
                  <a:cubicBezTo>
                    <a:pt x="1365" y="2355"/>
                    <a:pt x="1420" y="2340"/>
                    <a:pt x="1469" y="2311"/>
                  </a:cubicBezTo>
                  <a:lnTo>
                    <a:pt x="1538" y="2266"/>
                  </a:lnTo>
                  <a:cubicBezTo>
                    <a:pt x="1639" y="2203"/>
                    <a:pt x="1678" y="2078"/>
                    <a:pt x="1633" y="1970"/>
                  </a:cubicBezTo>
                  <a:lnTo>
                    <a:pt x="1194" y="964"/>
                  </a:lnTo>
                  <a:lnTo>
                    <a:pt x="1194" y="964"/>
                  </a:lnTo>
                  <a:lnTo>
                    <a:pt x="1486" y="1190"/>
                  </a:lnTo>
                  <a:cubicBezTo>
                    <a:pt x="1528" y="1223"/>
                    <a:pt x="1578" y="1240"/>
                    <a:pt x="1627" y="1240"/>
                  </a:cubicBezTo>
                  <a:cubicBezTo>
                    <a:pt x="1692" y="1240"/>
                    <a:pt x="1757" y="1211"/>
                    <a:pt x="1803" y="1156"/>
                  </a:cubicBezTo>
                  <a:cubicBezTo>
                    <a:pt x="1872" y="1076"/>
                    <a:pt x="1872" y="954"/>
                    <a:pt x="1806" y="871"/>
                  </a:cubicBezTo>
                  <a:lnTo>
                    <a:pt x="112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2234;p58"/>
            <p:cNvSpPr/>
            <p:nvPr/>
          </p:nvSpPr>
          <p:spPr>
            <a:xfrm>
              <a:off x="1618908" y="1823046"/>
              <a:ext cx="109114" cy="133884"/>
            </a:xfrm>
            <a:custGeom>
              <a:avLst/>
              <a:gdLst/>
              <a:ahLst/>
              <a:cxnLst/>
              <a:rect l="l" t="t" r="r" b="b"/>
              <a:pathLst>
                <a:path w="2088" h="2562" extrusionOk="0">
                  <a:moveTo>
                    <a:pt x="1184" y="213"/>
                  </a:moveTo>
                  <a:lnTo>
                    <a:pt x="1837" y="1038"/>
                  </a:lnTo>
                  <a:cubicBezTo>
                    <a:pt x="1876" y="1086"/>
                    <a:pt x="1872" y="1156"/>
                    <a:pt x="1834" y="1202"/>
                  </a:cubicBezTo>
                  <a:cubicBezTo>
                    <a:pt x="1808" y="1233"/>
                    <a:pt x="1772" y="1249"/>
                    <a:pt x="1735" y="1249"/>
                  </a:cubicBezTo>
                  <a:cubicBezTo>
                    <a:pt x="1708" y="1249"/>
                    <a:pt x="1681" y="1240"/>
                    <a:pt x="1657" y="1222"/>
                  </a:cubicBezTo>
                  <a:lnTo>
                    <a:pt x="1055" y="756"/>
                  </a:lnTo>
                  <a:lnTo>
                    <a:pt x="1055" y="756"/>
                  </a:lnTo>
                  <a:lnTo>
                    <a:pt x="1650" y="2116"/>
                  </a:lnTo>
                  <a:cubicBezTo>
                    <a:pt x="1674" y="2178"/>
                    <a:pt x="1653" y="2255"/>
                    <a:pt x="1594" y="2290"/>
                  </a:cubicBezTo>
                  <a:lnTo>
                    <a:pt x="1524" y="2332"/>
                  </a:lnTo>
                  <a:cubicBezTo>
                    <a:pt x="1492" y="2353"/>
                    <a:pt x="1455" y="2364"/>
                    <a:pt x="1418" y="2364"/>
                  </a:cubicBezTo>
                  <a:cubicBezTo>
                    <a:pt x="1377" y="2364"/>
                    <a:pt x="1335" y="2351"/>
                    <a:pt x="1298" y="2325"/>
                  </a:cubicBezTo>
                  <a:lnTo>
                    <a:pt x="547" y="1782"/>
                  </a:lnTo>
                  <a:lnTo>
                    <a:pt x="213" y="1163"/>
                  </a:lnTo>
                  <a:lnTo>
                    <a:pt x="446" y="328"/>
                  </a:lnTo>
                  <a:lnTo>
                    <a:pt x="1184" y="213"/>
                  </a:lnTo>
                  <a:close/>
                  <a:moveTo>
                    <a:pt x="1270" y="1"/>
                  </a:moveTo>
                  <a:lnTo>
                    <a:pt x="289" y="150"/>
                  </a:lnTo>
                  <a:lnTo>
                    <a:pt x="0" y="1187"/>
                  </a:lnTo>
                  <a:lnTo>
                    <a:pt x="384" y="1897"/>
                  </a:lnTo>
                  <a:lnTo>
                    <a:pt x="1184" y="2485"/>
                  </a:lnTo>
                  <a:cubicBezTo>
                    <a:pt x="1253" y="2538"/>
                    <a:pt x="1336" y="2562"/>
                    <a:pt x="1417" y="2562"/>
                  </a:cubicBezTo>
                  <a:cubicBezTo>
                    <a:pt x="1490" y="2562"/>
                    <a:pt x="1566" y="2544"/>
                    <a:pt x="1629" y="2502"/>
                  </a:cubicBezTo>
                  <a:lnTo>
                    <a:pt x="1699" y="2457"/>
                  </a:lnTo>
                  <a:cubicBezTo>
                    <a:pt x="1841" y="2371"/>
                    <a:pt x="1897" y="2193"/>
                    <a:pt x="1831" y="2037"/>
                  </a:cubicBezTo>
                  <a:lnTo>
                    <a:pt x="1549" y="1385"/>
                  </a:lnTo>
                  <a:lnTo>
                    <a:pt x="1549" y="1385"/>
                  </a:lnTo>
                  <a:cubicBezTo>
                    <a:pt x="1607" y="1426"/>
                    <a:pt x="1673" y="1446"/>
                    <a:pt x="1739" y="1446"/>
                  </a:cubicBezTo>
                  <a:cubicBezTo>
                    <a:pt x="1831" y="1446"/>
                    <a:pt x="1922" y="1407"/>
                    <a:pt x="1987" y="1330"/>
                  </a:cubicBezTo>
                  <a:cubicBezTo>
                    <a:pt x="2085" y="1212"/>
                    <a:pt x="2088" y="1038"/>
                    <a:pt x="1991" y="916"/>
                  </a:cubicBezTo>
                  <a:lnTo>
                    <a:pt x="1270" y="1"/>
                  </a:ln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2235;p58"/>
            <p:cNvSpPr/>
            <p:nvPr/>
          </p:nvSpPr>
          <p:spPr>
            <a:xfrm>
              <a:off x="1665835" y="1897199"/>
              <a:ext cx="42067" cy="52623"/>
            </a:xfrm>
            <a:custGeom>
              <a:avLst/>
              <a:gdLst/>
              <a:ahLst/>
              <a:cxnLst/>
              <a:rect l="l" t="t" r="r" b="b"/>
              <a:pathLst>
                <a:path w="805" h="1007" extrusionOk="0">
                  <a:moveTo>
                    <a:pt x="59" y="1"/>
                  </a:moveTo>
                  <a:cubicBezTo>
                    <a:pt x="49" y="1"/>
                    <a:pt x="38" y="5"/>
                    <a:pt x="28" y="12"/>
                  </a:cubicBezTo>
                  <a:cubicBezTo>
                    <a:pt x="8" y="26"/>
                    <a:pt x="0" y="57"/>
                    <a:pt x="18" y="81"/>
                  </a:cubicBezTo>
                  <a:lnTo>
                    <a:pt x="710" y="986"/>
                  </a:lnTo>
                  <a:cubicBezTo>
                    <a:pt x="721" y="1000"/>
                    <a:pt x="734" y="1007"/>
                    <a:pt x="748" y="1007"/>
                  </a:cubicBezTo>
                  <a:cubicBezTo>
                    <a:pt x="759" y="1007"/>
                    <a:pt x="769" y="1003"/>
                    <a:pt x="780" y="997"/>
                  </a:cubicBezTo>
                  <a:cubicBezTo>
                    <a:pt x="801" y="979"/>
                    <a:pt x="804" y="947"/>
                    <a:pt x="787" y="926"/>
                  </a:cubicBezTo>
                  <a:lnTo>
                    <a:pt x="98" y="19"/>
                  </a:lnTo>
                  <a:cubicBezTo>
                    <a:pt x="88" y="7"/>
                    <a:pt x="74" y="1"/>
                    <a:pt x="59" y="1"/>
                  </a:cubicBez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2236;p58"/>
            <p:cNvSpPr/>
            <p:nvPr/>
          </p:nvSpPr>
          <p:spPr>
            <a:xfrm>
              <a:off x="1652561" y="1908592"/>
              <a:ext cx="34229" cy="42903"/>
            </a:xfrm>
            <a:custGeom>
              <a:avLst/>
              <a:gdLst/>
              <a:ahLst/>
              <a:cxnLst/>
              <a:rect l="l" t="t" r="r" b="b"/>
              <a:pathLst>
                <a:path w="655" h="821" extrusionOk="0">
                  <a:moveTo>
                    <a:pt x="57" y="1"/>
                  </a:moveTo>
                  <a:cubicBezTo>
                    <a:pt x="46" y="1"/>
                    <a:pt x="36" y="4"/>
                    <a:pt x="28" y="10"/>
                  </a:cubicBezTo>
                  <a:cubicBezTo>
                    <a:pt x="4" y="27"/>
                    <a:pt x="0" y="58"/>
                    <a:pt x="18" y="79"/>
                  </a:cubicBezTo>
                  <a:lnTo>
                    <a:pt x="557" y="799"/>
                  </a:lnTo>
                  <a:cubicBezTo>
                    <a:pt x="567" y="813"/>
                    <a:pt x="581" y="820"/>
                    <a:pt x="599" y="820"/>
                  </a:cubicBezTo>
                  <a:cubicBezTo>
                    <a:pt x="606" y="820"/>
                    <a:pt x="620" y="817"/>
                    <a:pt x="626" y="810"/>
                  </a:cubicBezTo>
                  <a:cubicBezTo>
                    <a:pt x="647" y="792"/>
                    <a:pt x="654" y="761"/>
                    <a:pt x="637" y="740"/>
                  </a:cubicBezTo>
                  <a:lnTo>
                    <a:pt x="98" y="20"/>
                  </a:lnTo>
                  <a:cubicBezTo>
                    <a:pt x="87" y="7"/>
                    <a:pt x="72" y="1"/>
                    <a:pt x="57" y="1"/>
                  </a:cubicBez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2237;p58"/>
            <p:cNvSpPr/>
            <p:nvPr/>
          </p:nvSpPr>
          <p:spPr>
            <a:xfrm>
              <a:off x="1795433" y="1252029"/>
              <a:ext cx="424749" cy="334553"/>
            </a:xfrm>
            <a:custGeom>
              <a:avLst/>
              <a:gdLst/>
              <a:ahLst/>
              <a:cxnLst/>
              <a:rect l="l" t="t" r="r" b="b"/>
              <a:pathLst>
                <a:path w="8128" h="6402" extrusionOk="0">
                  <a:moveTo>
                    <a:pt x="1" y="0"/>
                  </a:moveTo>
                  <a:lnTo>
                    <a:pt x="606" y="3789"/>
                  </a:lnTo>
                  <a:lnTo>
                    <a:pt x="3105" y="6172"/>
                  </a:lnTo>
                  <a:lnTo>
                    <a:pt x="8128" y="6401"/>
                  </a:lnTo>
                  <a:lnTo>
                    <a:pt x="8069" y="5549"/>
                  </a:lnTo>
                  <a:lnTo>
                    <a:pt x="4078" y="4710"/>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2238;p58"/>
            <p:cNvSpPr/>
            <p:nvPr/>
          </p:nvSpPr>
          <p:spPr>
            <a:xfrm>
              <a:off x="1789998" y="1246855"/>
              <a:ext cx="435462" cy="344795"/>
            </a:xfrm>
            <a:custGeom>
              <a:avLst/>
              <a:gdLst/>
              <a:ahLst/>
              <a:cxnLst/>
              <a:rect l="l" t="t" r="r" b="b"/>
              <a:pathLst>
                <a:path w="8333" h="6598" extrusionOk="0">
                  <a:moveTo>
                    <a:pt x="258" y="429"/>
                  </a:moveTo>
                  <a:lnTo>
                    <a:pt x="4106" y="4872"/>
                  </a:lnTo>
                  <a:cubicBezTo>
                    <a:pt x="4120" y="4890"/>
                    <a:pt x="4140" y="4900"/>
                    <a:pt x="4161" y="4904"/>
                  </a:cubicBezTo>
                  <a:lnTo>
                    <a:pt x="8079" y="5728"/>
                  </a:lnTo>
                  <a:lnTo>
                    <a:pt x="8124" y="6396"/>
                  </a:lnTo>
                  <a:lnTo>
                    <a:pt x="3250" y="6174"/>
                  </a:lnTo>
                  <a:lnTo>
                    <a:pt x="800" y="3839"/>
                  </a:lnTo>
                  <a:lnTo>
                    <a:pt x="258" y="429"/>
                  </a:lnTo>
                  <a:close/>
                  <a:moveTo>
                    <a:pt x="107" y="1"/>
                  </a:moveTo>
                  <a:cubicBezTo>
                    <a:pt x="92" y="1"/>
                    <a:pt x="77" y="4"/>
                    <a:pt x="63" y="11"/>
                  </a:cubicBezTo>
                  <a:cubicBezTo>
                    <a:pt x="25" y="29"/>
                    <a:pt x="0" y="71"/>
                    <a:pt x="7" y="116"/>
                  </a:cubicBezTo>
                  <a:lnTo>
                    <a:pt x="609" y="3905"/>
                  </a:lnTo>
                  <a:cubicBezTo>
                    <a:pt x="613" y="3926"/>
                    <a:pt x="623" y="3947"/>
                    <a:pt x="641" y="3961"/>
                  </a:cubicBezTo>
                  <a:lnTo>
                    <a:pt x="3138" y="6341"/>
                  </a:lnTo>
                  <a:cubicBezTo>
                    <a:pt x="3156" y="6357"/>
                    <a:pt x="3180" y="6368"/>
                    <a:pt x="3201" y="6368"/>
                  </a:cubicBezTo>
                  <a:lnTo>
                    <a:pt x="8229" y="6598"/>
                  </a:lnTo>
                  <a:lnTo>
                    <a:pt x="8232" y="6598"/>
                  </a:lnTo>
                  <a:cubicBezTo>
                    <a:pt x="8260" y="6598"/>
                    <a:pt x="8284" y="6587"/>
                    <a:pt x="8305" y="6570"/>
                  </a:cubicBezTo>
                  <a:cubicBezTo>
                    <a:pt x="8323" y="6550"/>
                    <a:pt x="8333" y="6521"/>
                    <a:pt x="8333" y="6494"/>
                  </a:cubicBezTo>
                  <a:lnTo>
                    <a:pt x="8270" y="5641"/>
                  </a:lnTo>
                  <a:cubicBezTo>
                    <a:pt x="8267" y="5596"/>
                    <a:pt x="8236" y="5558"/>
                    <a:pt x="8194" y="5551"/>
                  </a:cubicBezTo>
                  <a:lnTo>
                    <a:pt x="4235" y="4719"/>
                  </a:lnTo>
                  <a:lnTo>
                    <a:pt x="182" y="37"/>
                  </a:lnTo>
                  <a:cubicBezTo>
                    <a:pt x="161" y="13"/>
                    <a:pt x="134" y="1"/>
                    <a:pt x="107" y="1"/>
                  </a:cubicBez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2239;p58"/>
            <p:cNvSpPr/>
            <p:nvPr/>
          </p:nvSpPr>
          <p:spPr>
            <a:xfrm>
              <a:off x="1803428" y="1269221"/>
              <a:ext cx="409699" cy="291336"/>
            </a:xfrm>
            <a:custGeom>
              <a:avLst/>
              <a:gdLst/>
              <a:ahLst/>
              <a:cxnLst/>
              <a:rect l="l" t="t" r="r" b="b"/>
              <a:pathLst>
                <a:path w="7840" h="5575" extrusionOk="0">
                  <a:moveTo>
                    <a:pt x="1" y="1"/>
                  </a:moveTo>
                  <a:lnTo>
                    <a:pt x="527" y="3289"/>
                  </a:lnTo>
                  <a:lnTo>
                    <a:pt x="575" y="3442"/>
                  </a:lnTo>
                  <a:lnTo>
                    <a:pt x="745" y="3606"/>
                  </a:lnTo>
                  <a:cubicBezTo>
                    <a:pt x="954" y="3390"/>
                    <a:pt x="1476" y="2868"/>
                    <a:pt x="1622" y="2868"/>
                  </a:cubicBezTo>
                  <a:cubicBezTo>
                    <a:pt x="1807" y="2868"/>
                    <a:pt x="3692" y="4524"/>
                    <a:pt x="3414" y="4660"/>
                  </a:cubicBezTo>
                  <a:lnTo>
                    <a:pt x="3139" y="4799"/>
                  </a:lnTo>
                  <a:lnTo>
                    <a:pt x="7840" y="5575"/>
                  </a:lnTo>
                  <a:lnTo>
                    <a:pt x="7822" y="5300"/>
                  </a:lnTo>
                  <a:lnTo>
                    <a:pt x="3904" y="4476"/>
                  </a:lnTo>
                  <a:cubicBezTo>
                    <a:pt x="3883" y="4472"/>
                    <a:pt x="3863" y="4462"/>
                    <a:pt x="3849" y="4444"/>
                  </a:cubicBezTo>
                  <a:lnTo>
                    <a:pt x="1" y="1"/>
                  </a:ln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2240;p58"/>
            <p:cNvSpPr/>
            <p:nvPr/>
          </p:nvSpPr>
          <p:spPr>
            <a:xfrm>
              <a:off x="2217096" y="1541953"/>
              <a:ext cx="128553" cy="62604"/>
            </a:xfrm>
            <a:custGeom>
              <a:avLst/>
              <a:gdLst/>
              <a:ahLst/>
              <a:cxnLst/>
              <a:rect l="l" t="t" r="r" b="b"/>
              <a:pathLst>
                <a:path w="2460" h="1198" extrusionOk="0">
                  <a:moveTo>
                    <a:pt x="0" y="1"/>
                  </a:moveTo>
                  <a:lnTo>
                    <a:pt x="59" y="853"/>
                  </a:lnTo>
                  <a:lnTo>
                    <a:pt x="1110" y="864"/>
                  </a:lnTo>
                  <a:cubicBezTo>
                    <a:pt x="1110" y="864"/>
                    <a:pt x="2008" y="1197"/>
                    <a:pt x="2250" y="1197"/>
                  </a:cubicBezTo>
                  <a:cubicBezTo>
                    <a:pt x="2261" y="1197"/>
                    <a:pt x="2271" y="1196"/>
                    <a:pt x="2279" y="1195"/>
                  </a:cubicBezTo>
                  <a:cubicBezTo>
                    <a:pt x="2460" y="1156"/>
                    <a:pt x="2387" y="903"/>
                    <a:pt x="2387" y="903"/>
                  </a:cubicBezTo>
                  <a:lnTo>
                    <a:pt x="1075" y="63"/>
                  </a:lnTo>
                  <a:lnTo>
                    <a:pt x="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2241;p58"/>
            <p:cNvSpPr/>
            <p:nvPr/>
          </p:nvSpPr>
          <p:spPr>
            <a:xfrm>
              <a:off x="2211400" y="1536309"/>
              <a:ext cx="138064" cy="73317"/>
            </a:xfrm>
            <a:custGeom>
              <a:avLst/>
              <a:gdLst/>
              <a:ahLst/>
              <a:cxnLst/>
              <a:rect l="l" t="t" r="r" b="b"/>
              <a:pathLst>
                <a:path w="2642" h="1403" extrusionOk="0">
                  <a:moveTo>
                    <a:pt x="214" y="213"/>
                  </a:moveTo>
                  <a:lnTo>
                    <a:pt x="1153" y="269"/>
                  </a:lnTo>
                  <a:lnTo>
                    <a:pt x="2409" y="1073"/>
                  </a:lnTo>
                  <a:cubicBezTo>
                    <a:pt x="2416" y="1107"/>
                    <a:pt x="2416" y="1160"/>
                    <a:pt x="2398" y="1188"/>
                  </a:cubicBezTo>
                  <a:cubicBezTo>
                    <a:pt x="2395" y="1194"/>
                    <a:pt x="2388" y="1202"/>
                    <a:pt x="2367" y="1205"/>
                  </a:cubicBezTo>
                  <a:cubicBezTo>
                    <a:pt x="2363" y="1206"/>
                    <a:pt x="2357" y="1206"/>
                    <a:pt x="2350" y="1206"/>
                  </a:cubicBezTo>
                  <a:cubicBezTo>
                    <a:pt x="2217" y="1206"/>
                    <a:pt x="1691" y="1044"/>
                    <a:pt x="1253" y="881"/>
                  </a:cubicBezTo>
                  <a:lnTo>
                    <a:pt x="262" y="860"/>
                  </a:lnTo>
                  <a:lnTo>
                    <a:pt x="214" y="213"/>
                  </a:lnTo>
                  <a:close/>
                  <a:moveTo>
                    <a:pt x="1" y="1"/>
                  </a:moveTo>
                  <a:lnTo>
                    <a:pt x="78" y="1059"/>
                  </a:lnTo>
                  <a:lnTo>
                    <a:pt x="1202" y="1073"/>
                  </a:lnTo>
                  <a:cubicBezTo>
                    <a:pt x="1441" y="1160"/>
                    <a:pt x="2120" y="1403"/>
                    <a:pt x="2364" y="1403"/>
                  </a:cubicBezTo>
                  <a:cubicBezTo>
                    <a:pt x="2381" y="1403"/>
                    <a:pt x="2395" y="1400"/>
                    <a:pt x="2406" y="1400"/>
                  </a:cubicBezTo>
                  <a:cubicBezTo>
                    <a:pt x="2478" y="1386"/>
                    <a:pt x="2534" y="1348"/>
                    <a:pt x="2569" y="1289"/>
                  </a:cubicBezTo>
                  <a:cubicBezTo>
                    <a:pt x="2642" y="1167"/>
                    <a:pt x="2597" y="1000"/>
                    <a:pt x="2594" y="982"/>
                  </a:cubicBezTo>
                  <a:lnTo>
                    <a:pt x="2583" y="948"/>
                  </a:lnTo>
                  <a:lnTo>
                    <a:pt x="1216" y="74"/>
                  </a:lnTo>
                  <a:lnTo>
                    <a:pt x="1" y="1"/>
                  </a:ln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2242;p58"/>
            <p:cNvSpPr/>
            <p:nvPr/>
          </p:nvSpPr>
          <p:spPr>
            <a:xfrm>
              <a:off x="2219970" y="1573830"/>
              <a:ext cx="68614" cy="32347"/>
            </a:xfrm>
            <a:custGeom>
              <a:avLst/>
              <a:gdLst/>
              <a:ahLst/>
              <a:cxnLst/>
              <a:rect l="l" t="t" r="r" b="b"/>
              <a:pathLst>
                <a:path w="1313" h="619" extrusionOk="0">
                  <a:moveTo>
                    <a:pt x="693" y="0"/>
                  </a:moveTo>
                  <a:lnTo>
                    <a:pt x="1" y="111"/>
                  </a:lnTo>
                  <a:lnTo>
                    <a:pt x="1128" y="619"/>
                  </a:lnTo>
                  <a:cubicBezTo>
                    <a:pt x="1128" y="619"/>
                    <a:pt x="1312" y="365"/>
                    <a:pt x="1055" y="254"/>
                  </a:cubicBezTo>
                  <a:lnTo>
                    <a:pt x="69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2243;p58"/>
            <p:cNvSpPr/>
            <p:nvPr/>
          </p:nvSpPr>
          <p:spPr>
            <a:xfrm>
              <a:off x="2217775" y="1569650"/>
              <a:ext cx="71384" cy="41858"/>
            </a:xfrm>
            <a:custGeom>
              <a:avLst/>
              <a:gdLst/>
              <a:ahLst/>
              <a:cxnLst/>
              <a:rect l="l" t="t" r="r" b="b"/>
              <a:pathLst>
                <a:path w="1366" h="801" extrusionOk="0">
                  <a:moveTo>
                    <a:pt x="791" y="0"/>
                  </a:moveTo>
                  <a:lnTo>
                    <a:pt x="676" y="160"/>
                  </a:lnTo>
                  <a:lnTo>
                    <a:pt x="1041" y="418"/>
                  </a:lnTo>
                  <a:cubicBezTo>
                    <a:pt x="1048" y="421"/>
                    <a:pt x="1052" y="424"/>
                    <a:pt x="1059" y="428"/>
                  </a:cubicBezTo>
                  <a:cubicBezTo>
                    <a:pt x="1121" y="452"/>
                    <a:pt x="1128" y="484"/>
                    <a:pt x="1131" y="490"/>
                  </a:cubicBezTo>
                  <a:cubicBezTo>
                    <a:pt x="1139" y="514"/>
                    <a:pt x="1136" y="546"/>
                    <a:pt x="1125" y="570"/>
                  </a:cubicBezTo>
                  <a:lnTo>
                    <a:pt x="81" y="101"/>
                  </a:lnTo>
                  <a:lnTo>
                    <a:pt x="1" y="278"/>
                  </a:lnTo>
                  <a:lnTo>
                    <a:pt x="1131" y="790"/>
                  </a:lnTo>
                  <a:cubicBezTo>
                    <a:pt x="1142" y="797"/>
                    <a:pt x="1156" y="800"/>
                    <a:pt x="1170" y="800"/>
                  </a:cubicBezTo>
                  <a:cubicBezTo>
                    <a:pt x="1202" y="800"/>
                    <a:pt x="1232" y="782"/>
                    <a:pt x="1253" y="758"/>
                  </a:cubicBezTo>
                  <a:cubicBezTo>
                    <a:pt x="1264" y="741"/>
                    <a:pt x="1365" y="591"/>
                    <a:pt x="1323" y="438"/>
                  </a:cubicBezTo>
                  <a:cubicBezTo>
                    <a:pt x="1306" y="383"/>
                    <a:pt x="1264" y="302"/>
                    <a:pt x="1149" y="251"/>
                  </a:cubicBezTo>
                  <a:lnTo>
                    <a:pt x="791" y="0"/>
                  </a:ln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2244;p58"/>
            <p:cNvSpPr/>
            <p:nvPr/>
          </p:nvSpPr>
          <p:spPr>
            <a:xfrm>
              <a:off x="4644285" y="2689893"/>
              <a:ext cx="130539" cy="176839"/>
            </a:xfrm>
            <a:custGeom>
              <a:avLst/>
              <a:gdLst/>
              <a:ahLst/>
              <a:cxnLst/>
              <a:rect l="l" t="t" r="r" b="b"/>
              <a:pathLst>
                <a:path w="2498" h="3384" extrusionOk="0">
                  <a:moveTo>
                    <a:pt x="1935" y="0"/>
                  </a:moveTo>
                  <a:cubicBezTo>
                    <a:pt x="1739" y="0"/>
                    <a:pt x="1499" y="58"/>
                    <a:pt x="1245" y="182"/>
                  </a:cubicBezTo>
                  <a:cubicBezTo>
                    <a:pt x="539" y="527"/>
                    <a:pt x="167" y="1397"/>
                    <a:pt x="163" y="1648"/>
                  </a:cubicBezTo>
                  <a:cubicBezTo>
                    <a:pt x="156" y="1894"/>
                    <a:pt x="0" y="3383"/>
                    <a:pt x="0" y="3383"/>
                  </a:cubicBezTo>
                  <a:lnTo>
                    <a:pt x="2042" y="3151"/>
                  </a:lnTo>
                  <a:cubicBezTo>
                    <a:pt x="2042" y="3151"/>
                    <a:pt x="1952" y="1685"/>
                    <a:pt x="2008" y="1306"/>
                  </a:cubicBezTo>
                  <a:cubicBezTo>
                    <a:pt x="2067" y="927"/>
                    <a:pt x="2411" y="495"/>
                    <a:pt x="2411" y="495"/>
                  </a:cubicBezTo>
                  <a:cubicBezTo>
                    <a:pt x="2498" y="182"/>
                    <a:pt x="2284" y="0"/>
                    <a:pt x="193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2245;p58"/>
            <p:cNvSpPr/>
            <p:nvPr/>
          </p:nvSpPr>
          <p:spPr>
            <a:xfrm>
              <a:off x="4638432" y="2684615"/>
              <a:ext cx="139684" cy="187918"/>
            </a:xfrm>
            <a:custGeom>
              <a:avLst/>
              <a:gdLst/>
              <a:ahLst/>
              <a:cxnLst/>
              <a:rect l="l" t="t" r="r" b="b"/>
              <a:pathLst>
                <a:path w="2673" h="3596" extrusionOk="0">
                  <a:moveTo>
                    <a:pt x="2043" y="200"/>
                  </a:moveTo>
                  <a:cubicBezTo>
                    <a:pt x="2189" y="200"/>
                    <a:pt x="2297" y="235"/>
                    <a:pt x="2363" y="287"/>
                  </a:cubicBezTo>
                  <a:cubicBezTo>
                    <a:pt x="2436" y="350"/>
                    <a:pt x="2457" y="437"/>
                    <a:pt x="2429" y="554"/>
                  </a:cubicBezTo>
                  <a:cubicBezTo>
                    <a:pt x="2363" y="642"/>
                    <a:pt x="2075" y="1031"/>
                    <a:pt x="2022" y="1394"/>
                  </a:cubicBezTo>
                  <a:cubicBezTo>
                    <a:pt x="1970" y="1728"/>
                    <a:pt x="2029" y="2830"/>
                    <a:pt x="2046" y="3164"/>
                  </a:cubicBezTo>
                  <a:lnTo>
                    <a:pt x="223" y="3369"/>
                  </a:lnTo>
                  <a:cubicBezTo>
                    <a:pt x="262" y="3008"/>
                    <a:pt x="369" y="1961"/>
                    <a:pt x="373" y="1749"/>
                  </a:cubicBezTo>
                  <a:cubicBezTo>
                    <a:pt x="379" y="1522"/>
                    <a:pt x="742" y="694"/>
                    <a:pt x="1399" y="371"/>
                  </a:cubicBezTo>
                  <a:cubicBezTo>
                    <a:pt x="1649" y="249"/>
                    <a:pt x="1872" y="200"/>
                    <a:pt x="2043" y="200"/>
                  </a:cubicBezTo>
                  <a:close/>
                  <a:moveTo>
                    <a:pt x="2049" y="0"/>
                  </a:moveTo>
                  <a:cubicBezTo>
                    <a:pt x="1831" y="0"/>
                    <a:pt x="1574" y="65"/>
                    <a:pt x="1312" y="193"/>
                  </a:cubicBezTo>
                  <a:cubicBezTo>
                    <a:pt x="578" y="551"/>
                    <a:pt x="182" y="1442"/>
                    <a:pt x="175" y="1744"/>
                  </a:cubicBezTo>
                  <a:cubicBezTo>
                    <a:pt x="167" y="1985"/>
                    <a:pt x="15" y="3456"/>
                    <a:pt x="15" y="3474"/>
                  </a:cubicBezTo>
                  <a:lnTo>
                    <a:pt x="0" y="3596"/>
                  </a:lnTo>
                  <a:lnTo>
                    <a:pt x="2258" y="3342"/>
                  </a:lnTo>
                  <a:lnTo>
                    <a:pt x="2252" y="3247"/>
                  </a:lnTo>
                  <a:cubicBezTo>
                    <a:pt x="2252" y="3231"/>
                    <a:pt x="2161" y="1786"/>
                    <a:pt x="2216" y="1425"/>
                  </a:cubicBezTo>
                  <a:cubicBezTo>
                    <a:pt x="2269" y="1073"/>
                    <a:pt x="2596" y="666"/>
                    <a:pt x="2600" y="659"/>
                  </a:cubicBezTo>
                  <a:lnTo>
                    <a:pt x="2617" y="625"/>
                  </a:lnTo>
                  <a:cubicBezTo>
                    <a:pt x="2672" y="423"/>
                    <a:pt x="2627" y="249"/>
                    <a:pt x="2488" y="134"/>
                  </a:cubicBezTo>
                  <a:cubicBezTo>
                    <a:pt x="2381" y="44"/>
                    <a:pt x="2228" y="0"/>
                    <a:pt x="2049" y="0"/>
                  </a:cubicBez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2246;p58"/>
            <p:cNvSpPr/>
            <p:nvPr/>
          </p:nvSpPr>
          <p:spPr>
            <a:xfrm>
              <a:off x="4655206" y="2758507"/>
              <a:ext cx="90196" cy="95109"/>
            </a:xfrm>
            <a:custGeom>
              <a:avLst/>
              <a:gdLst/>
              <a:ahLst/>
              <a:cxnLst/>
              <a:rect l="l" t="t" r="r" b="b"/>
              <a:pathLst>
                <a:path w="1726" h="1820" extrusionOk="0">
                  <a:moveTo>
                    <a:pt x="640" y="1"/>
                  </a:moveTo>
                  <a:cubicBezTo>
                    <a:pt x="577" y="1"/>
                    <a:pt x="532" y="4"/>
                    <a:pt x="514" y="21"/>
                  </a:cubicBezTo>
                  <a:cubicBezTo>
                    <a:pt x="490" y="42"/>
                    <a:pt x="455" y="87"/>
                    <a:pt x="418" y="142"/>
                  </a:cubicBezTo>
                  <a:cubicBezTo>
                    <a:pt x="334" y="261"/>
                    <a:pt x="215" y="428"/>
                    <a:pt x="38" y="553"/>
                  </a:cubicBezTo>
                  <a:cubicBezTo>
                    <a:pt x="28" y="672"/>
                    <a:pt x="13" y="825"/>
                    <a:pt x="0" y="988"/>
                  </a:cubicBezTo>
                  <a:cubicBezTo>
                    <a:pt x="195" y="943"/>
                    <a:pt x="448" y="891"/>
                    <a:pt x="647" y="852"/>
                  </a:cubicBezTo>
                  <a:cubicBezTo>
                    <a:pt x="1019" y="786"/>
                    <a:pt x="1190" y="717"/>
                    <a:pt x="1190" y="717"/>
                  </a:cubicBezTo>
                  <a:lnTo>
                    <a:pt x="1190" y="717"/>
                  </a:lnTo>
                  <a:lnTo>
                    <a:pt x="1127" y="1820"/>
                  </a:lnTo>
                  <a:lnTo>
                    <a:pt x="1725" y="1750"/>
                  </a:lnTo>
                  <a:cubicBezTo>
                    <a:pt x="1712" y="1462"/>
                    <a:pt x="1666" y="602"/>
                    <a:pt x="1683" y="157"/>
                  </a:cubicBezTo>
                  <a:lnTo>
                    <a:pt x="1683" y="157"/>
                  </a:lnTo>
                  <a:cubicBezTo>
                    <a:pt x="1656" y="160"/>
                    <a:pt x="1624" y="163"/>
                    <a:pt x="1597" y="163"/>
                  </a:cubicBezTo>
                  <a:cubicBezTo>
                    <a:pt x="1555" y="163"/>
                    <a:pt x="1513" y="157"/>
                    <a:pt x="1478" y="147"/>
                  </a:cubicBezTo>
                  <a:cubicBezTo>
                    <a:pt x="1207" y="66"/>
                    <a:pt x="835" y="1"/>
                    <a:pt x="640" y="1"/>
                  </a:cubicBez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2247;p58"/>
            <p:cNvSpPr/>
            <p:nvPr/>
          </p:nvSpPr>
          <p:spPr>
            <a:xfrm>
              <a:off x="4649719" y="2765562"/>
              <a:ext cx="101275" cy="92966"/>
            </a:xfrm>
            <a:custGeom>
              <a:avLst/>
              <a:gdLst/>
              <a:ahLst/>
              <a:cxnLst/>
              <a:rect l="l" t="t" r="r" b="b"/>
              <a:pathLst>
                <a:path w="1938" h="1779" extrusionOk="0">
                  <a:moveTo>
                    <a:pt x="143" y="418"/>
                  </a:moveTo>
                  <a:lnTo>
                    <a:pt x="143" y="418"/>
                  </a:lnTo>
                  <a:cubicBezTo>
                    <a:pt x="112" y="439"/>
                    <a:pt x="73" y="463"/>
                    <a:pt x="38" y="481"/>
                  </a:cubicBezTo>
                  <a:cubicBezTo>
                    <a:pt x="28" y="596"/>
                    <a:pt x="14" y="731"/>
                    <a:pt x="1" y="874"/>
                  </a:cubicBezTo>
                  <a:cubicBezTo>
                    <a:pt x="35" y="868"/>
                    <a:pt x="67" y="860"/>
                    <a:pt x="105" y="853"/>
                  </a:cubicBezTo>
                  <a:cubicBezTo>
                    <a:pt x="118" y="690"/>
                    <a:pt x="133" y="537"/>
                    <a:pt x="143" y="418"/>
                  </a:cubicBezTo>
                  <a:close/>
                  <a:moveTo>
                    <a:pt x="1889" y="1"/>
                  </a:moveTo>
                  <a:cubicBezTo>
                    <a:pt x="1854" y="12"/>
                    <a:pt x="1823" y="18"/>
                    <a:pt x="1788" y="22"/>
                  </a:cubicBezTo>
                  <a:cubicBezTo>
                    <a:pt x="1771" y="467"/>
                    <a:pt x="1817" y="1327"/>
                    <a:pt x="1830" y="1615"/>
                  </a:cubicBezTo>
                  <a:lnTo>
                    <a:pt x="1232" y="1685"/>
                  </a:lnTo>
                  <a:lnTo>
                    <a:pt x="1225" y="1772"/>
                  </a:lnTo>
                  <a:cubicBezTo>
                    <a:pt x="1225" y="1772"/>
                    <a:pt x="1242" y="1775"/>
                    <a:pt x="1270" y="1779"/>
                  </a:cubicBezTo>
                  <a:lnTo>
                    <a:pt x="1938" y="1703"/>
                  </a:lnTo>
                  <a:cubicBezTo>
                    <a:pt x="1938" y="1703"/>
                    <a:pt x="1862" y="516"/>
                    <a:pt x="1889" y="1"/>
                  </a:cubicBezTo>
                  <a:close/>
                </a:path>
              </a:pathLst>
            </a:custGeom>
            <a:solidFill>
              <a:srgbClr val="2A2B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2248;p58"/>
            <p:cNvSpPr/>
            <p:nvPr/>
          </p:nvSpPr>
          <p:spPr>
            <a:xfrm>
              <a:off x="4554245" y="2560190"/>
              <a:ext cx="301630" cy="232598"/>
            </a:xfrm>
            <a:custGeom>
              <a:avLst/>
              <a:gdLst/>
              <a:ahLst/>
              <a:cxnLst/>
              <a:rect l="l" t="t" r="r" b="b"/>
              <a:pathLst>
                <a:path w="5772" h="4451" extrusionOk="0">
                  <a:moveTo>
                    <a:pt x="2557" y="0"/>
                  </a:moveTo>
                  <a:cubicBezTo>
                    <a:pt x="1963" y="0"/>
                    <a:pt x="1410" y="263"/>
                    <a:pt x="1104" y="897"/>
                  </a:cubicBezTo>
                  <a:cubicBezTo>
                    <a:pt x="919" y="1283"/>
                    <a:pt x="801" y="1537"/>
                    <a:pt x="752" y="1760"/>
                  </a:cubicBezTo>
                  <a:cubicBezTo>
                    <a:pt x="588" y="1861"/>
                    <a:pt x="164" y="2126"/>
                    <a:pt x="77" y="2198"/>
                  </a:cubicBezTo>
                  <a:cubicBezTo>
                    <a:pt x="1" y="2264"/>
                    <a:pt x="279" y="2460"/>
                    <a:pt x="429" y="2553"/>
                  </a:cubicBezTo>
                  <a:cubicBezTo>
                    <a:pt x="137" y="3266"/>
                    <a:pt x="182" y="4021"/>
                    <a:pt x="265" y="4192"/>
                  </a:cubicBezTo>
                  <a:cubicBezTo>
                    <a:pt x="361" y="4383"/>
                    <a:pt x="697" y="4450"/>
                    <a:pt x="1049" y="4450"/>
                  </a:cubicBezTo>
                  <a:cubicBezTo>
                    <a:pt x="1236" y="4450"/>
                    <a:pt x="1428" y="4431"/>
                    <a:pt x="1590" y="4401"/>
                  </a:cubicBezTo>
                  <a:cubicBezTo>
                    <a:pt x="2061" y="4317"/>
                    <a:pt x="2248" y="3865"/>
                    <a:pt x="2377" y="3743"/>
                  </a:cubicBezTo>
                  <a:cubicBezTo>
                    <a:pt x="2412" y="3710"/>
                    <a:pt x="2488" y="3697"/>
                    <a:pt x="2583" y="3697"/>
                  </a:cubicBezTo>
                  <a:cubicBezTo>
                    <a:pt x="2845" y="3697"/>
                    <a:pt x="3262" y="3794"/>
                    <a:pt x="3438" y="3847"/>
                  </a:cubicBezTo>
                  <a:cubicBezTo>
                    <a:pt x="3465" y="3855"/>
                    <a:pt x="3497" y="3859"/>
                    <a:pt x="3531" y="3859"/>
                  </a:cubicBezTo>
                  <a:cubicBezTo>
                    <a:pt x="3800" y="3859"/>
                    <a:pt x="4266" y="3624"/>
                    <a:pt x="4562" y="3232"/>
                  </a:cubicBezTo>
                  <a:cubicBezTo>
                    <a:pt x="5772" y="1637"/>
                    <a:pt x="4038" y="0"/>
                    <a:pt x="255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2249;p58"/>
            <p:cNvSpPr/>
            <p:nvPr/>
          </p:nvSpPr>
          <p:spPr>
            <a:xfrm>
              <a:off x="4552260" y="2555017"/>
              <a:ext cx="273673" cy="242997"/>
            </a:xfrm>
            <a:custGeom>
              <a:avLst/>
              <a:gdLst/>
              <a:ahLst/>
              <a:cxnLst/>
              <a:rect l="l" t="t" r="r" b="b"/>
              <a:pathLst>
                <a:path w="5237" h="4650" extrusionOk="0">
                  <a:moveTo>
                    <a:pt x="2596" y="200"/>
                  </a:moveTo>
                  <a:cubicBezTo>
                    <a:pt x="3441" y="200"/>
                    <a:pt x="4360" y="756"/>
                    <a:pt x="4732" y="1501"/>
                  </a:cubicBezTo>
                  <a:cubicBezTo>
                    <a:pt x="4938" y="1911"/>
                    <a:pt x="5070" y="2551"/>
                    <a:pt x="4523" y="3272"/>
                  </a:cubicBezTo>
                  <a:cubicBezTo>
                    <a:pt x="4239" y="3647"/>
                    <a:pt x="3795" y="3861"/>
                    <a:pt x="3571" y="3861"/>
                  </a:cubicBezTo>
                  <a:cubicBezTo>
                    <a:pt x="3546" y="3861"/>
                    <a:pt x="3523" y="3858"/>
                    <a:pt x="3504" y="3853"/>
                  </a:cubicBezTo>
                  <a:cubicBezTo>
                    <a:pt x="3497" y="3850"/>
                    <a:pt x="2986" y="3698"/>
                    <a:pt x="2634" y="3698"/>
                  </a:cubicBezTo>
                  <a:cubicBezTo>
                    <a:pt x="2509" y="3698"/>
                    <a:pt x="2404" y="3717"/>
                    <a:pt x="2349" y="3769"/>
                  </a:cubicBezTo>
                  <a:cubicBezTo>
                    <a:pt x="2311" y="3807"/>
                    <a:pt x="2272" y="3859"/>
                    <a:pt x="2227" y="3922"/>
                  </a:cubicBezTo>
                  <a:cubicBezTo>
                    <a:pt x="2099" y="4103"/>
                    <a:pt x="1924" y="4346"/>
                    <a:pt x="1611" y="4402"/>
                  </a:cubicBezTo>
                  <a:cubicBezTo>
                    <a:pt x="1443" y="4433"/>
                    <a:pt x="1263" y="4449"/>
                    <a:pt x="1094" y="4449"/>
                  </a:cubicBezTo>
                  <a:cubicBezTo>
                    <a:pt x="756" y="4449"/>
                    <a:pt x="460" y="4385"/>
                    <a:pt x="390" y="4245"/>
                  </a:cubicBezTo>
                  <a:cubicBezTo>
                    <a:pt x="331" y="4124"/>
                    <a:pt x="268" y="3404"/>
                    <a:pt x="561" y="2690"/>
                  </a:cubicBezTo>
                  <a:lnTo>
                    <a:pt x="592" y="2614"/>
                  </a:lnTo>
                  <a:lnTo>
                    <a:pt x="519" y="2569"/>
                  </a:lnTo>
                  <a:cubicBezTo>
                    <a:pt x="345" y="2457"/>
                    <a:pt x="258" y="2381"/>
                    <a:pt x="220" y="2342"/>
                  </a:cubicBezTo>
                  <a:cubicBezTo>
                    <a:pt x="317" y="2273"/>
                    <a:pt x="543" y="2127"/>
                    <a:pt x="843" y="1942"/>
                  </a:cubicBezTo>
                  <a:lnTo>
                    <a:pt x="877" y="1921"/>
                  </a:lnTo>
                  <a:lnTo>
                    <a:pt x="888" y="1880"/>
                  </a:lnTo>
                  <a:cubicBezTo>
                    <a:pt x="933" y="1668"/>
                    <a:pt x="1047" y="1420"/>
                    <a:pt x="1232" y="1038"/>
                  </a:cubicBezTo>
                  <a:cubicBezTo>
                    <a:pt x="1493" y="502"/>
                    <a:pt x="1973" y="203"/>
                    <a:pt x="2582" y="200"/>
                  </a:cubicBezTo>
                  <a:close/>
                  <a:moveTo>
                    <a:pt x="2582" y="1"/>
                  </a:moveTo>
                  <a:cubicBezTo>
                    <a:pt x="1890" y="4"/>
                    <a:pt x="1347" y="346"/>
                    <a:pt x="1055" y="954"/>
                  </a:cubicBezTo>
                  <a:cubicBezTo>
                    <a:pt x="874" y="1323"/>
                    <a:pt x="759" y="1573"/>
                    <a:pt x="703" y="1796"/>
                  </a:cubicBezTo>
                  <a:cubicBezTo>
                    <a:pt x="480" y="1936"/>
                    <a:pt x="136" y="2151"/>
                    <a:pt x="53" y="2220"/>
                  </a:cubicBezTo>
                  <a:cubicBezTo>
                    <a:pt x="18" y="2252"/>
                    <a:pt x="0" y="2294"/>
                    <a:pt x="4" y="2336"/>
                  </a:cubicBezTo>
                  <a:cubicBezTo>
                    <a:pt x="8" y="2381"/>
                    <a:pt x="14" y="2471"/>
                    <a:pt x="345" y="2690"/>
                  </a:cubicBezTo>
                  <a:cubicBezTo>
                    <a:pt x="80" y="3394"/>
                    <a:pt x="119" y="4138"/>
                    <a:pt x="212" y="4333"/>
                  </a:cubicBezTo>
                  <a:cubicBezTo>
                    <a:pt x="334" y="4576"/>
                    <a:pt x="718" y="4649"/>
                    <a:pt x="1086" y="4649"/>
                  </a:cubicBezTo>
                  <a:cubicBezTo>
                    <a:pt x="1294" y="4649"/>
                    <a:pt x="1497" y="4625"/>
                    <a:pt x="1646" y="4597"/>
                  </a:cubicBezTo>
                  <a:cubicBezTo>
                    <a:pt x="2043" y="4527"/>
                    <a:pt x="2258" y="4221"/>
                    <a:pt x="2388" y="4036"/>
                  </a:cubicBezTo>
                  <a:cubicBezTo>
                    <a:pt x="2425" y="3981"/>
                    <a:pt x="2460" y="3936"/>
                    <a:pt x="2484" y="3915"/>
                  </a:cubicBezTo>
                  <a:cubicBezTo>
                    <a:pt x="2504" y="3900"/>
                    <a:pt x="2548" y="3894"/>
                    <a:pt x="2610" y="3894"/>
                  </a:cubicBezTo>
                  <a:cubicBezTo>
                    <a:pt x="2806" y="3894"/>
                    <a:pt x="3175" y="3961"/>
                    <a:pt x="3448" y="4041"/>
                  </a:cubicBezTo>
                  <a:cubicBezTo>
                    <a:pt x="3484" y="4051"/>
                    <a:pt x="3524" y="4056"/>
                    <a:pt x="3568" y="4056"/>
                  </a:cubicBezTo>
                  <a:cubicBezTo>
                    <a:pt x="3877" y="4056"/>
                    <a:pt x="4366" y="3807"/>
                    <a:pt x="4680" y="3389"/>
                  </a:cubicBezTo>
                  <a:cubicBezTo>
                    <a:pt x="5153" y="2767"/>
                    <a:pt x="5237" y="2064"/>
                    <a:pt x="4909" y="1410"/>
                  </a:cubicBezTo>
                  <a:cubicBezTo>
                    <a:pt x="4506" y="606"/>
                    <a:pt x="3511" y="1"/>
                    <a:pt x="2596" y="1"/>
                  </a:cubicBez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2250;p58"/>
            <p:cNvSpPr/>
            <p:nvPr/>
          </p:nvSpPr>
          <p:spPr>
            <a:xfrm>
              <a:off x="4588056" y="2717747"/>
              <a:ext cx="162939" cy="69868"/>
            </a:xfrm>
            <a:custGeom>
              <a:avLst/>
              <a:gdLst/>
              <a:ahLst/>
              <a:cxnLst/>
              <a:rect l="l" t="t" r="r" b="b"/>
              <a:pathLst>
                <a:path w="3118" h="1337" extrusionOk="0">
                  <a:moveTo>
                    <a:pt x="2234" y="1"/>
                  </a:moveTo>
                  <a:cubicBezTo>
                    <a:pt x="2234" y="1"/>
                    <a:pt x="2269" y="171"/>
                    <a:pt x="1932" y="307"/>
                  </a:cubicBezTo>
                  <a:cubicBezTo>
                    <a:pt x="1591" y="442"/>
                    <a:pt x="1521" y="342"/>
                    <a:pt x="1420" y="582"/>
                  </a:cubicBezTo>
                  <a:cubicBezTo>
                    <a:pt x="1319" y="818"/>
                    <a:pt x="1215" y="1089"/>
                    <a:pt x="742" y="1191"/>
                  </a:cubicBezTo>
                  <a:cubicBezTo>
                    <a:pt x="508" y="1243"/>
                    <a:pt x="227" y="1274"/>
                    <a:pt x="1" y="1295"/>
                  </a:cubicBezTo>
                  <a:cubicBezTo>
                    <a:pt x="116" y="1323"/>
                    <a:pt x="258" y="1337"/>
                    <a:pt x="412" y="1337"/>
                  </a:cubicBezTo>
                  <a:cubicBezTo>
                    <a:pt x="579" y="1337"/>
                    <a:pt x="759" y="1319"/>
                    <a:pt x="926" y="1288"/>
                  </a:cubicBezTo>
                  <a:cubicBezTo>
                    <a:pt x="1239" y="1232"/>
                    <a:pt x="1414" y="989"/>
                    <a:pt x="1542" y="808"/>
                  </a:cubicBezTo>
                  <a:cubicBezTo>
                    <a:pt x="1587" y="745"/>
                    <a:pt x="1626" y="693"/>
                    <a:pt x="1664" y="655"/>
                  </a:cubicBezTo>
                  <a:cubicBezTo>
                    <a:pt x="1719" y="603"/>
                    <a:pt x="1824" y="585"/>
                    <a:pt x="1949" y="585"/>
                  </a:cubicBezTo>
                  <a:cubicBezTo>
                    <a:pt x="2300" y="585"/>
                    <a:pt x="2812" y="735"/>
                    <a:pt x="2819" y="739"/>
                  </a:cubicBezTo>
                  <a:cubicBezTo>
                    <a:pt x="2840" y="742"/>
                    <a:pt x="2861" y="745"/>
                    <a:pt x="2888" y="745"/>
                  </a:cubicBezTo>
                  <a:cubicBezTo>
                    <a:pt x="2923" y="745"/>
                    <a:pt x="2965" y="742"/>
                    <a:pt x="3007" y="731"/>
                  </a:cubicBezTo>
                  <a:cubicBezTo>
                    <a:pt x="3101" y="488"/>
                    <a:pt x="3118" y="206"/>
                    <a:pt x="3118" y="206"/>
                  </a:cubicBezTo>
                  <a:lnTo>
                    <a:pt x="2234" y="1"/>
                  </a:ln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2251;p58"/>
            <p:cNvSpPr/>
            <p:nvPr/>
          </p:nvSpPr>
          <p:spPr>
            <a:xfrm>
              <a:off x="4575723" y="2748317"/>
              <a:ext cx="169471" cy="44419"/>
            </a:xfrm>
            <a:custGeom>
              <a:avLst/>
              <a:gdLst/>
              <a:ahLst/>
              <a:cxnLst/>
              <a:rect l="l" t="t" r="r" b="b"/>
              <a:pathLst>
                <a:path w="3243" h="850" extrusionOk="0">
                  <a:moveTo>
                    <a:pt x="2185" y="0"/>
                  </a:moveTo>
                  <a:cubicBezTo>
                    <a:pt x="2060" y="0"/>
                    <a:pt x="1955" y="18"/>
                    <a:pt x="1900" y="70"/>
                  </a:cubicBezTo>
                  <a:cubicBezTo>
                    <a:pt x="1862" y="108"/>
                    <a:pt x="1823" y="160"/>
                    <a:pt x="1778" y="223"/>
                  </a:cubicBezTo>
                  <a:cubicBezTo>
                    <a:pt x="1650" y="404"/>
                    <a:pt x="1475" y="647"/>
                    <a:pt x="1162" y="703"/>
                  </a:cubicBezTo>
                  <a:cubicBezTo>
                    <a:pt x="995" y="734"/>
                    <a:pt x="815" y="752"/>
                    <a:pt x="648" y="752"/>
                  </a:cubicBezTo>
                  <a:cubicBezTo>
                    <a:pt x="494" y="752"/>
                    <a:pt x="352" y="738"/>
                    <a:pt x="237" y="710"/>
                  </a:cubicBezTo>
                  <a:cubicBezTo>
                    <a:pt x="147" y="721"/>
                    <a:pt x="66" y="727"/>
                    <a:pt x="0" y="731"/>
                  </a:cubicBezTo>
                  <a:cubicBezTo>
                    <a:pt x="153" y="818"/>
                    <a:pt x="394" y="849"/>
                    <a:pt x="644" y="849"/>
                  </a:cubicBezTo>
                  <a:cubicBezTo>
                    <a:pt x="828" y="849"/>
                    <a:pt x="1020" y="832"/>
                    <a:pt x="1179" y="801"/>
                  </a:cubicBezTo>
                  <a:cubicBezTo>
                    <a:pt x="1650" y="717"/>
                    <a:pt x="1837" y="265"/>
                    <a:pt x="1966" y="143"/>
                  </a:cubicBezTo>
                  <a:cubicBezTo>
                    <a:pt x="2001" y="108"/>
                    <a:pt x="2077" y="98"/>
                    <a:pt x="2171" y="98"/>
                  </a:cubicBezTo>
                  <a:cubicBezTo>
                    <a:pt x="2432" y="98"/>
                    <a:pt x="2849" y="196"/>
                    <a:pt x="3027" y="247"/>
                  </a:cubicBezTo>
                  <a:cubicBezTo>
                    <a:pt x="3052" y="254"/>
                    <a:pt x="3079" y="258"/>
                    <a:pt x="3111" y="258"/>
                  </a:cubicBezTo>
                  <a:cubicBezTo>
                    <a:pt x="3135" y="258"/>
                    <a:pt x="3166" y="254"/>
                    <a:pt x="3198" y="251"/>
                  </a:cubicBezTo>
                  <a:cubicBezTo>
                    <a:pt x="3215" y="216"/>
                    <a:pt x="3229" y="181"/>
                    <a:pt x="3243" y="146"/>
                  </a:cubicBezTo>
                  <a:lnTo>
                    <a:pt x="3243" y="146"/>
                  </a:lnTo>
                  <a:cubicBezTo>
                    <a:pt x="3201" y="157"/>
                    <a:pt x="3159" y="160"/>
                    <a:pt x="3124" y="160"/>
                  </a:cubicBezTo>
                  <a:cubicBezTo>
                    <a:pt x="3097" y="160"/>
                    <a:pt x="3076" y="157"/>
                    <a:pt x="3055" y="154"/>
                  </a:cubicBezTo>
                  <a:cubicBezTo>
                    <a:pt x="3048" y="150"/>
                    <a:pt x="2536" y="0"/>
                    <a:pt x="2185" y="0"/>
                  </a:cubicBezTo>
                  <a:close/>
                </a:path>
              </a:pathLst>
            </a:custGeom>
            <a:solidFill>
              <a:srgbClr val="2A2B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2252;p58"/>
            <p:cNvSpPr/>
            <p:nvPr/>
          </p:nvSpPr>
          <p:spPr>
            <a:xfrm>
              <a:off x="4608279" y="2651014"/>
              <a:ext cx="13639" cy="18656"/>
            </a:xfrm>
            <a:custGeom>
              <a:avLst/>
              <a:gdLst/>
              <a:ahLst/>
              <a:cxnLst/>
              <a:rect l="l" t="t" r="r" b="b"/>
              <a:pathLst>
                <a:path w="261" h="357" extrusionOk="0">
                  <a:moveTo>
                    <a:pt x="189" y="0"/>
                  </a:moveTo>
                  <a:cubicBezTo>
                    <a:pt x="143" y="0"/>
                    <a:pt x="82" y="56"/>
                    <a:pt x="45" y="140"/>
                  </a:cubicBezTo>
                  <a:cubicBezTo>
                    <a:pt x="0" y="234"/>
                    <a:pt x="4" y="328"/>
                    <a:pt x="52" y="352"/>
                  </a:cubicBezTo>
                  <a:cubicBezTo>
                    <a:pt x="59" y="355"/>
                    <a:pt x="66" y="357"/>
                    <a:pt x="73" y="357"/>
                  </a:cubicBezTo>
                  <a:cubicBezTo>
                    <a:pt x="120" y="357"/>
                    <a:pt x="180" y="301"/>
                    <a:pt x="219" y="216"/>
                  </a:cubicBezTo>
                  <a:cubicBezTo>
                    <a:pt x="261" y="123"/>
                    <a:pt x="258" y="28"/>
                    <a:pt x="209" y="4"/>
                  </a:cubicBezTo>
                  <a:cubicBezTo>
                    <a:pt x="203" y="1"/>
                    <a:pt x="196" y="0"/>
                    <a:pt x="189" y="0"/>
                  </a:cubicBez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2253;p58"/>
            <p:cNvSpPr/>
            <p:nvPr/>
          </p:nvSpPr>
          <p:spPr>
            <a:xfrm>
              <a:off x="4614603" y="2626087"/>
              <a:ext cx="18238" cy="18290"/>
            </a:xfrm>
            <a:custGeom>
              <a:avLst/>
              <a:gdLst/>
              <a:ahLst/>
              <a:cxnLst/>
              <a:rect l="l" t="t" r="r" b="b"/>
              <a:pathLst>
                <a:path w="349" h="350" extrusionOk="0">
                  <a:moveTo>
                    <a:pt x="152" y="1"/>
                  </a:moveTo>
                  <a:cubicBezTo>
                    <a:pt x="99" y="1"/>
                    <a:pt x="49" y="28"/>
                    <a:pt x="26" y="50"/>
                  </a:cubicBezTo>
                  <a:cubicBezTo>
                    <a:pt x="5" y="67"/>
                    <a:pt x="0" y="99"/>
                    <a:pt x="21" y="120"/>
                  </a:cubicBezTo>
                  <a:cubicBezTo>
                    <a:pt x="30" y="131"/>
                    <a:pt x="43" y="136"/>
                    <a:pt x="57" y="136"/>
                  </a:cubicBezTo>
                  <a:cubicBezTo>
                    <a:pt x="69" y="136"/>
                    <a:pt x="81" y="131"/>
                    <a:pt x="91" y="123"/>
                  </a:cubicBezTo>
                  <a:cubicBezTo>
                    <a:pt x="91" y="123"/>
                    <a:pt x="120" y="99"/>
                    <a:pt x="148" y="99"/>
                  </a:cubicBezTo>
                  <a:cubicBezTo>
                    <a:pt x="153" y="99"/>
                    <a:pt x="159" y="100"/>
                    <a:pt x="164" y="102"/>
                  </a:cubicBezTo>
                  <a:cubicBezTo>
                    <a:pt x="182" y="109"/>
                    <a:pt x="227" y="144"/>
                    <a:pt x="244" y="304"/>
                  </a:cubicBezTo>
                  <a:cubicBezTo>
                    <a:pt x="248" y="332"/>
                    <a:pt x="268" y="349"/>
                    <a:pt x="297" y="349"/>
                  </a:cubicBezTo>
                  <a:lnTo>
                    <a:pt x="300" y="349"/>
                  </a:lnTo>
                  <a:cubicBezTo>
                    <a:pt x="328" y="346"/>
                    <a:pt x="349" y="322"/>
                    <a:pt x="345" y="293"/>
                  </a:cubicBezTo>
                  <a:cubicBezTo>
                    <a:pt x="324" y="134"/>
                    <a:pt x="276" y="40"/>
                    <a:pt x="199" y="9"/>
                  </a:cubicBezTo>
                  <a:cubicBezTo>
                    <a:pt x="183" y="3"/>
                    <a:pt x="167" y="1"/>
                    <a:pt x="152" y="1"/>
                  </a:cubicBez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2254;p58"/>
            <p:cNvSpPr/>
            <p:nvPr/>
          </p:nvSpPr>
          <p:spPr>
            <a:xfrm>
              <a:off x="4571543" y="2711058"/>
              <a:ext cx="23882" cy="15102"/>
            </a:xfrm>
            <a:custGeom>
              <a:avLst/>
              <a:gdLst/>
              <a:ahLst/>
              <a:cxnLst/>
              <a:rect l="l" t="t" r="r" b="b"/>
              <a:pathLst>
                <a:path w="457" h="289" extrusionOk="0">
                  <a:moveTo>
                    <a:pt x="52" y="0"/>
                  </a:moveTo>
                  <a:cubicBezTo>
                    <a:pt x="25" y="0"/>
                    <a:pt x="0" y="24"/>
                    <a:pt x="0" y="48"/>
                  </a:cubicBezTo>
                  <a:cubicBezTo>
                    <a:pt x="0" y="59"/>
                    <a:pt x="7" y="289"/>
                    <a:pt x="407" y="289"/>
                  </a:cubicBezTo>
                  <a:cubicBezTo>
                    <a:pt x="435" y="289"/>
                    <a:pt x="456" y="268"/>
                    <a:pt x="456" y="241"/>
                  </a:cubicBezTo>
                  <a:cubicBezTo>
                    <a:pt x="456" y="212"/>
                    <a:pt x="435" y="191"/>
                    <a:pt x="407" y="191"/>
                  </a:cubicBezTo>
                  <a:cubicBezTo>
                    <a:pt x="111" y="191"/>
                    <a:pt x="101" y="56"/>
                    <a:pt x="101" y="48"/>
                  </a:cubicBezTo>
                  <a:cubicBezTo>
                    <a:pt x="101" y="21"/>
                    <a:pt x="77" y="0"/>
                    <a:pt x="52" y="0"/>
                  </a:cubicBez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2255;p58"/>
            <p:cNvSpPr/>
            <p:nvPr/>
          </p:nvSpPr>
          <p:spPr>
            <a:xfrm>
              <a:off x="4484064" y="3391241"/>
              <a:ext cx="263900" cy="1085597"/>
            </a:xfrm>
            <a:custGeom>
              <a:avLst/>
              <a:gdLst/>
              <a:ahLst/>
              <a:cxnLst/>
              <a:rect l="l" t="t" r="r" b="b"/>
              <a:pathLst>
                <a:path w="5050" h="20774" extrusionOk="0">
                  <a:moveTo>
                    <a:pt x="1243" y="0"/>
                  </a:moveTo>
                  <a:lnTo>
                    <a:pt x="1086" y="1931"/>
                  </a:lnTo>
                  <a:cubicBezTo>
                    <a:pt x="1086" y="1931"/>
                    <a:pt x="1" y="9644"/>
                    <a:pt x="53" y="10531"/>
                  </a:cubicBezTo>
                  <a:cubicBezTo>
                    <a:pt x="105" y="11419"/>
                    <a:pt x="220" y="20565"/>
                    <a:pt x="220" y="20565"/>
                  </a:cubicBezTo>
                  <a:lnTo>
                    <a:pt x="1525" y="20774"/>
                  </a:lnTo>
                  <a:lnTo>
                    <a:pt x="2993" y="10625"/>
                  </a:lnTo>
                  <a:lnTo>
                    <a:pt x="5049" y="313"/>
                  </a:lnTo>
                  <a:lnTo>
                    <a:pt x="1243" y="0"/>
                  </a:ln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2256;p58"/>
            <p:cNvSpPr/>
            <p:nvPr/>
          </p:nvSpPr>
          <p:spPr>
            <a:xfrm>
              <a:off x="4478786" y="3385545"/>
              <a:ext cx="275502" cy="1097303"/>
            </a:xfrm>
            <a:custGeom>
              <a:avLst/>
              <a:gdLst/>
              <a:ahLst/>
              <a:cxnLst/>
              <a:rect l="l" t="t" r="r" b="b"/>
              <a:pathLst>
                <a:path w="5272" h="20998" extrusionOk="0">
                  <a:moveTo>
                    <a:pt x="1435" y="217"/>
                  </a:moveTo>
                  <a:lnTo>
                    <a:pt x="5032" y="512"/>
                  </a:lnTo>
                  <a:lnTo>
                    <a:pt x="2996" y="10720"/>
                  </a:lnTo>
                  <a:lnTo>
                    <a:pt x="1542" y="20768"/>
                  </a:lnTo>
                  <a:lnTo>
                    <a:pt x="422" y="20591"/>
                  </a:lnTo>
                  <a:cubicBezTo>
                    <a:pt x="408" y="19669"/>
                    <a:pt x="300" y="11468"/>
                    <a:pt x="251" y="10633"/>
                  </a:cubicBezTo>
                  <a:cubicBezTo>
                    <a:pt x="203" y="9767"/>
                    <a:pt x="1274" y="2130"/>
                    <a:pt x="1284" y="2046"/>
                  </a:cubicBezTo>
                  <a:lnTo>
                    <a:pt x="1435" y="217"/>
                  </a:lnTo>
                  <a:close/>
                  <a:moveTo>
                    <a:pt x="1253" y="0"/>
                  </a:moveTo>
                  <a:lnTo>
                    <a:pt x="1086" y="2025"/>
                  </a:lnTo>
                  <a:cubicBezTo>
                    <a:pt x="1045" y="2338"/>
                    <a:pt x="1" y="9760"/>
                    <a:pt x="53" y="10643"/>
                  </a:cubicBezTo>
                  <a:cubicBezTo>
                    <a:pt x="105" y="11520"/>
                    <a:pt x="224" y="20583"/>
                    <a:pt x="224" y="20674"/>
                  </a:cubicBezTo>
                  <a:lnTo>
                    <a:pt x="224" y="20758"/>
                  </a:lnTo>
                  <a:lnTo>
                    <a:pt x="1709" y="20997"/>
                  </a:lnTo>
                  <a:lnTo>
                    <a:pt x="3191" y="10755"/>
                  </a:lnTo>
                  <a:lnTo>
                    <a:pt x="5247" y="439"/>
                  </a:lnTo>
                  <a:lnTo>
                    <a:pt x="5271" y="331"/>
                  </a:lnTo>
                  <a:lnTo>
                    <a:pt x="1253" y="0"/>
                  </a:ln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2257;p58"/>
            <p:cNvSpPr/>
            <p:nvPr/>
          </p:nvSpPr>
          <p:spPr>
            <a:xfrm>
              <a:off x="4536269" y="3758820"/>
              <a:ext cx="102947" cy="697167"/>
            </a:xfrm>
            <a:custGeom>
              <a:avLst/>
              <a:gdLst/>
              <a:ahLst/>
              <a:cxnLst/>
              <a:rect l="l" t="t" r="r" b="b"/>
              <a:pathLst>
                <a:path w="1970" h="13341" extrusionOk="0">
                  <a:moveTo>
                    <a:pt x="1823" y="1"/>
                  </a:moveTo>
                  <a:cubicBezTo>
                    <a:pt x="1817" y="28"/>
                    <a:pt x="1316" y="2965"/>
                    <a:pt x="943" y="4391"/>
                  </a:cubicBezTo>
                  <a:cubicBezTo>
                    <a:pt x="564" y="5842"/>
                    <a:pt x="564" y="7314"/>
                    <a:pt x="564" y="8869"/>
                  </a:cubicBezTo>
                  <a:cubicBezTo>
                    <a:pt x="564" y="10413"/>
                    <a:pt x="7" y="13284"/>
                    <a:pt x="1" y="13312"/>
                  </a:cubicBezTo>
                  <a:lnTo>
                    <a:pt x="147" y="13340"/>
                  </a:lnTo>
                  <a:cubicBezTo>
                    <a:pt x="153" y="13312"/>
                    <a:pt x="714" y="10428"/>
                    <a:pt x="714" y="8869"/>
                  </a:cubicBezTo>
                  <a:cubicBezTo>
                    <a:pt x="714" y="7321"/>
                    <a:pt x="714" y="5863"/>
                    <a:pt x="1089" y="4426"/>
                  </a:cubicBezTo>
                  <a:cubicBezTo>
                    <a:pt x="1462" y="2996"/>
                    <a:pt x="1963" y="53"/>
                    <a:pt x="1970" y="25"/>
                  </a:cubicBezTo>
                  <a:lnTo>
                    <a:pt x="1823" y="1"/>
                  </a:ln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2258;p58"/>
            <p:cNvSpPr/>
            <p:nvPr/>
          </p:nvSpPr>
          <p:spPr>
            <a:xfrm>
              <a:off x="4575880" y="3340865"/>
              <a:ext cx="283706" cy="1146164"/>
            </a:xfrm>
            <a:custGeom>
              <a:avLst/>
              <a:gdLst/>
              <a:ahLst/>
              <a:cxnLst/>
              <a:rect l="l" t="t" r="r" b="b"/>
              <a:pathLst>
                <a:path w="5429" h="21933" extrusionOk="0">
                  <a:moveTo>
                    <a:pt x="3594" y="1"/>
                  </a:moveTo>
                  <a:cubicBezTo>
                    <a:pt x="3189" y="1"/>
                    <a:pt x="2649" y="218"/>
                    <a:pt x="2133" y="487"/>
                  </a:cubicBezTo>
                  <a:lnTo>
                    <a:pt x="1" y="3869"/>
                  </a:lnTo>
                  <a:lnTo>
                    <a:pt x="999" y="4773"/>
                  </a:lnTo>
                  <a:cubicBezTo>
                    <a:pt x="999" y="4773"/>
                    <a:pt x="1490" y="12111"/>
                    <a:pt x="1803" y="12633"/>
                  </a:cubicBezTo>
                  <a:cubicBezTo>
                    <a:pt x="2116" y="13155"/>
                    <a:pt x="4123" y="21724"/>
                    <a:pt x="4123" y="21724"/>
                  </a:cubicBezTo>
                  <a:lnTo>
                    <a:pt x="5428" y="21933"/>
                  </a:lnTo>
                  <a:lnTo>
                    <a:pt x="4555" y="11781"/>
                  </a:lnTo>
                  <a:lnTo>
                    <a:pt x="4075" y="3365"/>
                  </a:lnTo>
                  <a:cubicBezTo>
                    <a:pt x="4075" y="3365"/>
                    <a:pt x="4701" y="1538"/>
                    <a:pt x="4179" y="338"/>
                  </a:cubicBezTo>
                  <a:cubicBezTo>
                    <a:pt x="4075" y="97"/>
                    <a:pt x="3864" y="1"/>
                    <a:pt x="3594" y="1"/>
                  </a:cubicBez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2259;p58"/>
            <p:cNvSpPr/>
            <p:nvPr/>
          </p:nvSpPr>
          <p:spPr>
            <a:xfrm>
              <a:off x="4572431" y="3335796"/>
              <a:ext cx="292799" cy="1157451"/>
            </a:xfrm>
            <a:custGeom>
              <a:avLst/>
              <a:gdLst/>
              <a:ahLst/>
              <a:cxnLst/>
              <a:rect l="l" t="t" r="r" b="b"/>
              <a:pathLst>
                <a:path w="5603" h="22149" extrusionOk="0">
                  <a:moveTo>
                    <a:pt x="3661" y="0"/>
                  </a:moveTo>
                  <a:cubicBezTo>
                    <a:pt x="3289" y="0"/>
                    <a:pt x="2784" y="167"/>
                    <a:pt x="2154" y="497"/>
                  </a:cubicBezTo>
                  <a:lnTo>
                    <a:pt x="2244" y="671"/>
                  </a:lnTo>
                  <a:cubicBezTo>
                    <a:pt x="2846" y="357"/>
                    <a:pt x="3327" y="197"/>
                    <a:pt x="3661" y="197"/>
                  </a:cubicBezTo>
                  <a:cubicBezTo>
                    <a:pt x="3752" y="197"/>
                    <a:pt x="3833" y="209"/>
                    <a:pt x="3901" y="233"/>
                  </a:cubicBezTo>
                  <a:cubicBezTo>
                    <a:pt x="4019" y="274"/>
                    <a:pt x="4102" y="355"/>
                    <a:pt x="4155" y="472"/>
                  </a:cubicBezTo>
                  <a:cubicBezTo>
                    <a:pt x="4656" y="1625"/>
                    <a:pt x="4054" y="3409"/>
                    <a:pt x="4047" y="3430"/>
                  </a:cubicBezTo>
                  <a:lnTo>
                    <a:pt x="4043" y="3447"/>
                  </a:lnTo>
                  <a:lnTo>
                    <a:pt x="4520" y="11884"/>
                  </a:lnTo>
                  <a:lnTo>
                    <a:pt x="5383" y="21911"/>
                  </a:lnTo>
                  <a:lnTo>
                    <a:pt x="4269" y="21734"/>
                  </a:lnTo>
                  <a:cubicBezTo>
                    <a:pt x="4071" y="20881"/>
                    <a:pt x="2262" y="13189"/>
                    <a:pt x="1956" y="12678"/>
                  </a:cubicBezTo>
                  <a:cubicBezTo>
                    <a:pt x="1733" y="12308"/>
                    <a:pt x="1361" y="7804"/>
                    <a:pt x="1162" y="4864"/>
                  </a:cubicBezTo>
                  <a:lnTo>
                    <a:pt x="1159" y="4822"/>
                  </a:lnTo>
                  <a:lnTo>
                    <a:pt x="136" y="3893"/>
                  </a:lnTo>
                  <a:lnTo>
                    <a:pt x="1" y="4039"/>
                  </a:lnTo>
                  <a:lnTo>
                    <a:pt x="968" y="4915"/>
                  </a:lnTo>
                  <a:cubicBezTo>
                    <a:pt x="1030" y="5837"/>
                    <a:pt x="1472" y="12260"/>
                    <a:pt x="1785" y="12779"/>
                  </a:cubicBezTo>
                  <a:cubicBezTo>
                    <a:pt x="2036" y="13196"/>
                    <a:pt x="3535" y="19465"/>
                    <a:pt x="4092" y="21845"/>
                  </a:cubicBezTo>
                  <a:lnTo>
                    <a:pt x="4106" y="21908"/>
                  </a:lnTo>
                  <a:lnTo>
                    <a:pt x="5602" y="22148"/>
                  </a:lnTo>
                  <a:lnTo>
                    <a:pt x="5602" y="22148"/>
                  </a:lnTo>
                  <a:lnTo>
                    <a:pt x="4719" y="11870"/>
                  </a:lnTo>
                  <a:lnTo>
                    <a:pt x="4242" y="3475"/>
                  </a:lnTo>
                  <a:cubicBezTo>
                    <a:pt x="4311" y="3266"/>
                    <a:pt x="4847" y="1565"/>
                    <a:pt x="4340" y="396"/>
                  </a:cubicBezTo>
                  <a:cubicBezTo>
                    <a:pt x="4263" y="226"/>
                    <a:pt x="4137" y="107"/>
                    <a:pt x="3967" y="48"/>
                  </a:cubicBezTo>
                  <a:cubicBezTo>
                    <a:pt x="3878" y="16"/>
                    <a:pt x="3776" y="0"/>
                    <a:pt x="3661" y="0"/>
                  </a:cubicBez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2260;p58"/>
            <p:cNvSpPr/>
            <p:nvPr/>
          </p:nvSpPr>
          <p:spPr>
            <a:xfrm>
              <a:off x="4736100" y="3699560"/>
              <a:ext cx="100021" cy="752717"/>
            </a:xfrm>
            <a:custGeom>
              <a:avLst/>
              <a:gdLst/>
              <a:ahLst/>
              <a:cxnLst/>
              <a:rect l="l" t="t" r="r" b="b"/>
              <a:pathLst>
                <a:path w="1914" h="14404" extrusionOk="0">
                  <a:moveTo>
                    <a:pt x="150" y="0"/>
                  </a:moveTo>
                  <a:lnTo>
                    <a:pt x="0" y="3"/>
                  </a:lnTo>
                  <a:cubicBezTo>
                    <a:pt x="24" y="1524"/>
                    <a:pt x="150" y="2645"/>
                    <a:pt x="386" y="3427"/>
                  </a:cubicBezTo>
                  <a:cubicBezTo>
                    <a:pt x="540" y="3935"/>
                    <a:pt x="522" y="4840"/>
                    <a:pt x="511" y="5438"/>
                  </a:cubicBezTo>
                  <a:cubicBezTo>
                    <a:pt x="511" y="5570"/>
                    <a:pt x="508" y="5692"/>
                    <a:pt x="508" y="5793"/>
                  </a:cubicBezTo>
                  <a:cubicBezTo>
                    <a:pt x="508" y="5929"/>
                    <a:pt x="494" y="5985"/>
                    <a:pt x="480" y="6041"/>
                  </a:cubicBezTo>
                  <a:cubicBezTo>
                    <a:pt x="431" y="6214"/>
                    <a:pt x="400" y="6329"/>
                    <a:pt x="824" y="8260"/>
                  </a:cubicBezTo>
                  <a:cubicBezTo>
                    <a:pt x="1381" y="10800"/>
                    <a:pt x="1760" y="14370"/>
                    <a:pt x="1764" y="14404"/>
                  </a:cubicBezTo>
                  <a:lnTo>
                    <a:pt x="1913" y="14391"/>
                  </a:lnTo>
                  <a:cubicBezTo>
                    <a:pt x="1910" y="14355"/>
                    <a:pt x="1531" y="10775"/>
                    <a:pt x="970" y="8228"/>
                  </a:cubicBezTo>
                  <a:cubicBezTo>
                    <a:pt x="553" y="6333"/>
                    <a:pt x="585" y="6221"/>
                    <a:pt x="623" y="6078"/>
                  </a:cubicBezTo>
                  <a:cubicBezTo>
                    <a:pt x="640" y="6015"/>
                    <a:pt x="657" y="5950"/>
                    <a:pt x="657" y="5793"/>
                  </a:cubicBezTo>
                  <a:cubicBezTo>
                    <a:pt x="657" y="5692"/>
                    <a:pt x="661" y="5574"/>
                    <a:pt x="661" y="5438"/>
                  </a:cubicBezTo>
                  <a:cubicBezTo>
                    <a:pt x="671" y="4833"/>
                    <a:pt x="686" y="3915"/>
                    <a:pt x="529" y="3385"/>
                  </a:cubicBezTo>
                  <a:cubicBezTo>
                    <a:pt x="296" y="2613"/>
                    <a:pt x="174" y="1506"/>
                    <a:pt x="150" y="0"/>
                  </a:cubicBez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2261;p58"/>
            <p:cNvSpPr/>
            <p:nvPr/>
          </p:nvSpPr>
          <p:spPr>
            <a:xfrm>
              <a:off x="4736100" y="3473390"/>
              <a:ext cx="11288" cy="175690"/>
            </a:xfrm>
            <a:custGeom>
              <a:avLst/>
              <a:gdLst/>
              <a:ahLst/>
              <a:cxnLst/>
              <a:rect l="l" t="t" r="r" b="b"/>
              <a:pathLst>
                <a:path w="216" h="3362" extrusionOk="0">
                  <a:moveTo>
                    <a:pt x="101" y="0"/>
                  </a:moveTo>
                  <a:lnTo>
                    <a:pt x="13" y="42"/>
                  </a:lnTo>
                  <a:lnTo>
                    <a:pt x="84" y="73"/>
                  </a:lnTo>
                  <a:lnTo>
                    <a:pt x="13" y="101"/>
                  </a:lnTo>
                  <a:cubicBezTo>
                    <a:pt x="21" y="129"/>
                    <a:pt x="59" y="411"/>
                    <a:pt x="7" y="2899"/>
                  </a:cubicBezTo>
                  <a:cubicBezTo>
                    <a:pt x="3" y="3055"/>
                    <a:pt x="0" y="3212"/>
                    <a:pt x="0" y="3358"/>
                  </a:cubicBezTo>
                  <a:lnTo>
                    <a:pt x="146" y="3361"/>
                  </a:lnTo>
                  <a:cubicBezTo>
                    <a:pt x="150" y="3212"/>
                    <a:pt x="153" y="3058"/>
                    <a:pt x="156" y="2902"/>
                  </a:cubicBezTo>
                  <a:cubicBezTo>
                    <a:pt x="216" y="28"/>
                    <a:pt x="174" y="18"/>
                    <a:pt x="101" y="0"/>
                  </a:cubicBez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2262;p58"/>
            <p:cNvSpPr/>
            <p:nvPr/>
          </p:nvSpPr>
          <p:spPr>
            <a:xfrm>
              <a:off x="4572065" y="3444126"/>
              <a:ext cx="24613" cy="104567"/>
            </a:xfrm>
            <a:custGeom>
              <a:avLst/>
              <a:gdLst/>
              <a:ahLst/>
              <a:cxnLst/>
              <a:rect l="l" t="t" r="r" b="b"/>
              <a:pathLst>
                <a:path w="471" h="2001" extrusionOk="0">
                  <a:moveTo>
                    <a:pt x="328" y="0"/>
                  </a:moveTo>
                  <a:cubicBezTo>
                    <a:pt x="289" y="0"/>
                    <a:pt x="255" y="28"/>
                    <a:pt x="251" y="69"/>
                  </a:cubicBezTo>
                  <a:lnTo>
                    <a:pt x="209" y="943"/>
                  </a:lnTo>
                  <a:lnTo>
                    <a:pt x="8" y="1548"/>
                  </a:lnTo>
                  <a:cubicBezTo>
                    <a:pt x="0" y="1572"/>
                    <a:pt x="8" y="1601"/>
                    <a:pt x="21" y="1618"/>
                  </a:cubicBezTo>
                  <a:lnTo>
                    <a:pt x="328" y="1976"/>
                  </a:lnTo>
                  <a:cubicBezTo>
                    <a:pt x="345" y="1994"/>
                    <a:pt x="366" y="2001"/>
                    <a:pt x="387" y="2001"/>
                  </a:cubicBezTo>
                  <a:cubicBezTo>
                    <a:pt x="404" y="2001"/>
                    <a:pt x="422" y="1997"/>
                    <a:pt x="435" y="1983"/>
                  </a:cubicBezTo>
                  <a:cubicBezTo>
                    <a:pt x="467" y="1959"/>
                    <a:pt x="470" y="1911"/>
                    <a:pt x="443" y="1879"/>
                  </a:cubicBezTo>
                  <a:lnTo>
                    <a:pt x="164" y="1556"/>
                  </a:lnTo>
                  <a:lnTo>
                    <a:pt x="355" y="981"/>
                  </a:lnTo>
                  <a:cubicBezTo>
                    <a:pt x="355" y="974"/>
                    <a:pt x="359" y="967"/>
                    <a:pt x="359" y="960"/>
                  </a:cubicBezTo>
                  <a:lnTo>
                    <a:pt x="401" y="77"/>
                  </a:lnTo>
                  <a:cubicBezTo>
                    <a:pt x="401" y="35"/>
                    <a:pt x="369" y="0"/>
                    <a:pt x="328" y="0"/>
                  </a:cubicBez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2263;p58"/>
            <p:cNvSpPr/>
            <p:nvPr/>
          </p:nvSpPr>
          <p:spPr>
            <a:xfrm>
              <a:off x="4563913" y="3471561"/>
              <a:ext cx="104567" cy="28062"/>
            </a:xfrm>
            <a:custGeom>
              <a:avLst/>
              <a:gdLst/>
              <a:ahLst/>
              <a:cxnLst/>
              <a:rect l="l" t="t" r="r" b="b"/>
              <a:pathLst>
                <a:path w="2001" h="537" extrusionOk="0">
                  <a:moveTo>
                    <a:pt x="82" y="0"/>
                  </a:moveTo>
                  <a:cubicBezTo>
                    <a:pt x="63" y="0"/>
                    <a:pt x="44" y="7"/>
                    <a:pt x="28" y="21"/>
                  </a:cubicBezTo>
                  <a:cubicBezTo>
                    <a:pt x="0" y="53"/>
                    <a:pt x="0" y="98"/>
                    <a:pt x="28" y="129"/>
                  </a:cubicBezTo>
                  <a:cubicBezTo>
                    <a:pt x="49" y="146"/>
                    <a:pt x="453" y="536"/>
                    <a:pt x="1441" y="536"/>
                  </a:cubicBezTo>
                  <a:cubicBezTo>
                    <a:pt x="1590" y="536"/>
                    <a:pt x="1754" y="525"/>
                    <a:pt x="1931" y="505"/>
                  </a:cubicBezTo>
                  <a:cubicBezTo>
                    <a:pt x="1969" y="501"/>
                    <a:pt x="2001" y="467"/>
                    <a:pt x="1993" y="425"/>
                  </a:cubicBezTo>
                  <a:cubicBezTo>
                    <a:pt x="1990" y="387"/>
                    <a:pt x="1962" y="358"/>
                    <a:pt x="1925" y="358"/>
                  </a:cubicBezTo>
                  <a:cubicBezTo>
                    <a:pt x="1921" y="358"/>
                    <a:pt x="1918" y="358"/>
                    <a:pt x="1914" y="358"/>
                  </a:cubicBezTo>
                  <a:cubicBezTo>
                    <a:pt x="1745" y="378"/>
                    <a:pt x="1590" y="386"/>
                    <a:pt x="1447" y="386"/>
                  </a:cubicBezTo>
                  <a:cubicBezTo>
                    <a:pt x="519" y="386"/>
                    <a:pt x="139" y="28"/>
                    <a:pt x="135" y="21"/>
                  </a:cubicBezTo>
                  <a:cubicBezTo>
                    <a:pt x="120" y="7"/>
                    <a:pt x="101" y="0"/>
                    <a:pt x="82" y="0"/>
                  </a:cubicBez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2264;p58"/>
            <p:cNvSpPr/>
            <p:nvPr/>
          </p:nvSpPr>
          <p:spPr>
            <a:xfrm>
              <a:off x="4545153" y="3340865"/>
              <a:ext cx="259877" cy="117057"/>
            </a:xfrm>
            <a:custGeom>
              <a:avLst/>
              <a:gdLst/>
              <a:ahLst/>
              <a:cxnLst/>
              <a:rect l="l" t="t" r="r" b="b"/>
              <a:pathLst>
                <a:path w="4973" h="2240" extrusionOk="0">
                  <a:moveTo>
                    <a:pt x="4182" y="1"/>
                  </a:moveTo>
                  <a:cubicBezTo>
                    <a:pt x="3777" y="1"/>
                    <a:pt x="3237" y="218"/>
                    <a:pt x="2721" y="487"/>
                  </a:cubicBezTo>
                  <a:lnTo>
                    <a:pt x="2304" y="1148"/>
                  </a:lnTo>
                  <a:lnTo>
                    <a:pt x="74" y="964"/>
                  </a:lnTo>
                  <a:lnTo>
                    <a:pt x="1" y="1841"/>
                  </a:lnTo>
                  <a:cubicBezTo>
                    <a:pt x="363" y="2000"/>
                    <a:pt x="1354" y="2239"/>
                    <a:pt x="2431" y="2239"/>
                  </a:cubicBezTo>
                  <a:cubicBezTo>
                    <a:pt x="2810" y="2239"/>
                    <a:pt x="3200" y="2210"/>
                    <a:pt x="3577" y="2136"/>
                  </a:cubicBezTo>
                  <a:cubicBezTo>
                    <a:pt x="4573" y="1941"/>
                    <a:pt x="4632" y="1663"/>
                    <a:pt x="4973" y="1433"/>
                  </a:cubicBezTo>
                  <a:cubicBezTo>
                    <a:pt x="4969" y="1054"/>
                    <a:pt x="4913" y="672"/>
                    <a:pt x="4767" y="338"/>
                  </a:cubicBezTo>
                  <a:cubicBezTo>
                    <a:pt x="4663" y="97"/>
                    <a:pt x="4452" y="1"/>
                    <a:pt x="4182" y="1"/>
                  </a:cubicBez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2265;p58"/>
            <p:cNvSpPr/>
            <p:nvPr/>
          </p:nvSpPr>
          <p:spPr>
            <a:xfrm>
              <a:off x="4559367" y="3422857"/>
              <a:ext cx="32034" cy="25136"/>
            </a:xfrm>
            <a:custGeom>
              <a:avLst/>
              <a:gdLst/>
              <a:ahLst/>
              <a:cxnLst/>
              <a:rect l="l" t="t" r="r" b="b"/>
              <a:pathLst>
                <a:path w="613" h="481" extrusionOk="0">
                  <a:moveTo>
                    <a:pt x="25" y="0"/>
                  </a:moveTo>
                  <a:lnTo>
                    <a:pt x="0" y="351"/>
                  </a:lnTo>
                  <a:lnTo>
                    <a:pt x="567" y="481"/>
                  </a:lnTo>
                  <a:lnTo>
                    <a:pt x="612" y="25"/>
                  </a:lnTo>
                  <a:lnTo>
                    <a:pt x="25"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2266;p58"/>
            <p:cNvSpPr/>
            <p:nvPr/>
          </p:nvSpPr>
          <p:spPr>
            <a:xfrm>
              <a:off x="4555343" y="3418833"/>
              <a:ext cx="40238" cy="34072"/>
            </a:xfrm>
            <a:custGeom>
              <a:avLst/>
              <a:gdLst/>
              <a:ahLst/>
              <a:cxnLst/>
              <a:rect l="l" t="t" r="r" b="b"/>
              <a:pathLst>
                <a:path w="770" h="652" extrusionOk="0">
                  <a:moveTo>
                    <a:pt x="171" y="153"/>
                  </a:moveTo>
                  <a:lnTo>
                    <a:pt x="606" y="171"/>
                  </a:lnTo>
                  <a:lnTo>
                    <a:pt x="578" y="467"/>
                  </a:lnTo>
                  <a:lnTo>
                    <a:pt x="158" y="370"/>
                  </a:lnTo>
                  <a:lnTo>
                    <a:pt x="171" y="153"/>
                  </a:lnTo>
                  <a:close/>
                  <a:moveTo>
                    <a:pt x="32" y="1"/>
                  </a:moveTo>
                  <a:lnTo>
                    <a:pt x="1" y="484"/>
                  </a:lnTo>
                  <a:lnTo>
                    <a:pt x="710" y="651"/>
                  </a:lnTo>
                  <a:lnTo>
                    <a:pt x="770" y="28"/>
                  </a:lnTo>
                  <a:lnTo>
                    <a:pt x="32" y="1"/>
                  </a:ln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2267;p58"/>
            <p:cNvSpPr/>
            <p:nvPr/>
          </p:nvSpPr>
          <p:spPr>
            <a:xfrm>
              <a:off x="4762281" y="3399550"/>
              <a:ext cx="22784" cy="50428"/>
            </a:xfrm>
            <a:custGeom>
              <a:avLst/>
              <a:gdLst/>
              <a:ahLst/>
              <a:cxnLst/>
              <a:rect l="l" t="t" r="r" b="b"/>
              <a:pathLst>
                <a:path w="436" h="965" extrusionOk="0">
                  <a:moveTo>
                    <a:pt x="289" y="1"/>
                  </a:moveTo>
                  <a:lnTo>
                    <a:pt x="0" y="98"/>
                  </a:lnTo>
                  <a:lnTo>
                    <a:pt x="97" y="964"/>
                  </a:lnTo>
                  <a:lnTo>
                    <a:pt x="435" y="773"/>
                  </a:lnTo>
                  <a:lnTo>
                    <a:pt x="289" y="1"/>
                  </a:ln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2268;p58"/>
            <p:cNvSpPr/>
            <p:nvPr/>
          </p:nvSpPr>
          <p:spPr>
            <a:xfrm>
              <a:off x="4756013" y="3392809"/>
              <a:ext cx="33445" cy="57692"/>
            </a:xfrm>
            <a:custGeom>
              <a:avLst/>
              <a:gdLst/>
              <a:ahLst/>
              <a:cxnLst/>
              <a:rect l="l" t="t" r="r" b="b"/>
              <a:pathLst>
                <a:path w="640" h="1104" extrusionOk="0">
                  <a:moveTo>
                    <a:pt x="473" y="1"/>
                  </a:moveTo>
                  <a:lnTo>
                    <a:pt x="0" y="158"/>
                  </a:lnTo>
                  <a:lnTo>
                    <a:pt x="105" y="1104"/>
                  </a:lnTo>
                  <a:lnTo>
                    <a:pt x="303" y="1083"/>
                  </a:lnTo>
                  <a:lnTo>
                    <a:pt x="216" y="293"/>
                  </a:lnTo>
                  <a:lnTo>
                    <a:pt x="320" y="258"/>
                  </a:lnTo>
                  <a:lnTo>
                    <a:pt x="445" y="919"/>
                  </a:lnTo>
                  <a:lnTo>
                    <a:pt x="640" y="881"/>
                  </a:lnTo>
                  <a:lnTo>
                    <a:pt x="473" y="1"/>
                  </a:ln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2269;p58"/>
            <p:cNvSpPr/>
            <p:nvPr/>
          </p:nvSpPr>
          <p:spPr>
            <a:xfrm>
              <a:off x="4641358" y="3412092"/>
              <a:ext cx="35274" cy="52937"/>
            </a:xfrm>
            <a:custGeom>
              <a:avLst/>
              <a:gdLst/>
              <a:ahLst/>
              <a:cxnLst/>
              <a:rect l="l" t="t" r="r" b="b"/>
              <a:pathLst>
                <a:path w="675" h="1013" extrusionOk="0">
                  <a:moveTo>
                    <a:pt x="0" y="1"/>
                  </a:moveTo>
                  <a:lnTo>
                    <a:pt x="195" y="1013"/>
                  </a:lnTo>
                  <a:lnTo>
                    <a:pt x="675" y="867"/>
                  </a:lnTo>
                  <a:lnTo>
                    <a:pt x="484" y="1"/>
                  </a:ln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2270;p58"/>
            <p:cNvSpPr/>
            <p:nvPr/>
          </p:nvSpPr>
          <p:spPr>
            <a:xfrm>
              <a:off x="4635140" y="3407023"/>
              <a:ext cx="46614" cy="58946"/>
            </a:xfrm>
            <a:custGeom>
              <a:avLst/>
              <a:gdLst/>
              <a:ahLst/>
              <a:cxnLst/>
              <a:rect l="l" t="t" r="r" b="b"/>
              <a:pathLst>
                <a:path w="892" h="1128" extrusionOk="0">
                  <a:moveTo>
                    <a:pt x="1" y="0"/>
                  </a:moveTo>
                  <a:lnTo>
                    <a:pt x="217" y="1128"/>
                  </a:lnTo>
                  <a:lnTo>
                    <a:pt x="412" y="1092"/>
                  </a:lnTo>
                  <a:lnTo>
                    <a:pt x="241" y="199"/>
                  </a:lnTo>
                  <a:lnTo>
                    <a:pt x="523" y="199"/>
                  </a:lnTo>
                  <a:lnTo>
                    <a:pt x="697" y="988"/>
                  </a:lnTo>
                  <a:lnTo>
                    <a:pt x="892" y="943"/>
                  </a:lnTo>
                  <a:lnTo>
                    <a:pt x="683" y="0"/>
                  </a:ln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2271;p58"/>
            <p:cNvSpPr/>
            <p:nvPr/>
          </p:nvSpPr>
          <p:spPr>
            <a:xfrm>
              <a:off x="4449522" y="2989956"/>
              <a:ext cx="86068" cy="430393"/>
            </a:xfrm>
            <a:custGeom>
              <a:avLst/>
              <a:gdLst/>
              <a:ahLst/>
              <a:cxnLst/>
              <a:rect l="l" t="t" r="r" b="b"/>
              <a:pathLst>
                <a:path w="1647" h="8236" extrusionOk="0">
                  <a:moveTo>
                    <a:pt x="1646" y="0"/>
                  </a:moveTo>
                  <a:lnTo>
                    <a:pt x="1646" y="0"/>
                  </a:lnTo>
                  <a:cubicBezTo>
                    <a:pt x="1646" y="1"/>
                    <a:pt x="1483" y="1100"/>
                    <a:pt x="988" y="2965"/>
                  </a:cubicBezTo>
                  <a:cubicBezTo>
                    <a:pt x="495" y="4833"/>
                    <a:pt x="1" y="7084"/>
                    <a:pt x="1" y="7084"/>
                  </a:cubicBezTo>
                  <a:lnTo>
                    <a:pt x="275" y="8235"/>
                  </a:lnTo>
                  <a:lnTo>
                    <a:pt x="1097" y="7028"/>
                  </a:lnTo>
                  <a:lnTo>
                    <a:pt x="1646" y="0"/>
                  </a:ln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2272;p58"/>
            <p:cNvSpPr/>
            <p:nvPr/>
          </p:nvSpPr>
          <p:spPr>
            <a:xfrm>
              <a:off x="4444244" y="2989224"/>
              <a:ext cx="96624" cy="443666"/>
            </a:xfrm>
            <a:custGeom>
              <a:avLst/>
              <a:gdLst/>
              <a:ahLst/>
              <a:cxnLst/>
              <a:rect l="l" t="t" r="r" b="b"/>
              <a:pathLst>
                <a:path w="1849" h="8490" extrusionOk="0">
                  <a:moveTo>
                    <a:pt x="1521" y="1646"/>
                  </a:moveTo>
                  <a:lnTo>
                    <a:pt x="1104" y="7007"/>
                  </a:lnTo>
                  <a:lnTo>
                    <a:pt x="421" y="8009"/>
                  </a:lnTo>
                  <a:lnTo>
                    <a:pt x="203" y="7094"/>
                  </a:lnTo>
                  <a:cubicBezTo>
                    <a:pt x="254" y="6858"/>
                    <a:pt x="725" y="4750"/>
                    <a:pt x="1184" y="3003"/>
                  </a:cubicBezTo>
                  <a:cubicBezTo>
                    <a:pt x="1319" y="2491"/>
                    <a:pt x="1431" y="2036"/>
                    <a:pt x="1521" y="1646"/>
                  </a:cubicBezTo>
                  <a:close/>
                  <a:moveTo>
                    <a:pt x="1650" y="0"/>
                  </a:moveTo>
                  <a:cubicBezTo>
                    <a:pt x="1650" y="11"/>
                    <a:pt x="1479" y="1113"/>
                    <a:pt x="993" y="2954"/>
                  </a:cubicBezTo>
                  <a:cubicBezTo>
                    <a:pt x="505" y="4801"/>
                    <a:pt x="8" y="7053"/>
                    <a:pt x="4" y="7073"/>
                  </a:cubicBezTo>
                  <a:lnTo>
                    <a:pt x="1" y="7098"/>
                  </a:lnTo>
                  <a:lnTo>
                    <a:pt x="331" y="8490"/>
                  </a:lnTo>
                  <a:lnTo>
                    <a:pt x="1295" y="7077"/>
                  </a:lnTo>
                  <a:lnTo>
                    <a:pt x="1848" y="21"/>
                  </a:lnTo>
                  <a:lnTo>
                    <a:pt x="1650" y="0"/>
                  </a:ln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2273;p58"/>
            <p:cNvSpPr/>
            <p:nvPr/>
          </p:nvSpPr>
          <p:spPr>
            <a:xfrm>
              <a:off x="4535537" y="2869398"/>
              <a:ext cx="206574" cy="120610"/>
            </a:xfrm>
            <a:custGeom>
              <a:avLst/>
              <a:gdLst/>
              <a:ahLst/>
              <a:cxnLst/>
              <a:rect l="l" t="t" r="r" b="b"/>
              <a:pathLst>
                <a:path w="3953" h="2308" extrusionOk="0">
                  <a:moveTo>
                    <a:pt x="3952" y="0"/>
                  </a:moveTo>
                  <a:lnTo>
                    <a:pt x="1375" y="713"/>
                  </a:lnTo>
                  <a:cubicBezTo>
                    <a:pt x="1375" y="713"/>
                    <a:pt x="219" y="989"/>
                    <a:pt x="111" y="1538"/>
                  </a:cubicBezTo>
                  <a:cubicBezTo>
                    <a:pt x="0" y="2088"/>
                    <a:pt x="0" y="2307"/>
                    <a:pt x="0" y="2307"/>
                  </a:cubicBezTo>
                  <a:lnTo>
                    <a:pt x="1757" y="880"/>
                  </a:lnTo>
                  <a:lnTo>
                    <a:pt x="3952" y="0"/>
                  </a:ln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2274;p58"/>
            <p:cNvSpPr/>
            <p:nvPr/>
          </p:nvSpPr>
          <p:spPr>
            <a:xfrm>
              <a:off x="4530416" y="2864486"/>
              <a:ext cx="213681" cy="136444"/>
            </a:xfrm>
            <a:custGeom>
              <a:avLst/>
              <a:gdLst/>
              <a:ahLst/>
              <a:cxnLst/>
              <a:rect l="l" t="t" r="r" b="b"/>
              <a:pathLst>
                <a:path w="4089" h="2611" extrusionOk="0">
                  <a:moveTo>
                    <a:pt x="2356" y="669"/>
                  </a:moveTo>
                  <a:lnTo>
                    <a:pt x="1820" y="881"/>
                  </a:lnTo>
                  <a:lnTo>
                    <a:pt x="217" y="2175"/>
                  </a:lnTo>
                  <a:cubicBezTo>
                    <a:pt x="234" y="2057"/>
                    <a:pt x="259" y="1883"/>
                    <a:pt x="307" y="1653"/>
                  </a:cubicBezTo>
                  <a:cubicBezTo>
                    <a:pt x="387" y="1253"/>
                    <a:pt x="1191" y="979"/>
                    <a:pt x="1494" y="905"/>
                  </a:cubicBezTo>
                  <a:lnTo>
                    <a:pt x="2356" y="669"/>
                  </a:lnTo>
                  <a:close/>
                  <a:moveTo>
                    <a:pt x="4026" y="1"/>
                  </a:moveTo>
                  <a:lnTo>
                    <a:pt x="1449" y="714"/>
                  </a:lnTo>
                  <a:cubicBezTo>
                    <a:pt x="1375" y="731"/>
                    <a:pt x="230" y="1013"/>
                    <a:pt x="113" y="1611"/>
                  </a:cubicBezTo>
                  <a:cubicBezTo>
                    <a:pt x="1" y="2164"/>
                    <a:pt x="1" y="2391"/>
                    <a:pt x="1" y="2401"/>
                  </a:cubicBezTo>
                  <a:lnTo>
                    <a:pt x="1" y="2610"/>
                  </a:lnTo>
                  <a:lnTo>
                    <a:pt x="1908" y="1058"/>
                  </a:lnTo>
                  <a:lnTo>
                    <a:pt x="4089" y="189"/>
                  </a:lnTo>
                  <a:lnTo>
                    <a:pt x="4026" y="1"/>
                  </a:ln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2275;p58"/>
            <p:cNvSpPr/>
            <p:nvPr/>
          </p:nvSpPr>
          <p:spPr>
            <a:xfrm>
              <a:off x="4516255" y="2862761"/>
              <a:ext cx="316053" cy="567203"/>
            </a:xfrm>
            <a:custGeom>
              <a:avLst/>
              <a:gdLst/>
              <a:ahLst/>
              <a:cxnLst/>
              <a:rect l="l" t="t" r="r" b="b"/>
              <a:pathLst>
                <a:path w="6048" h="10854" extrusionOk="0">
                  <a:moveTo>
                    <a:pt x="4613" y="1"/>
                  </a:moveTo>
                  <a:cubicBezTo>
                    <a:pt x="3819" y="1"/>
                    <a:pt x="2057" y="416"/>
                    <a:pt x="2057" y="416"/>
                  </a:cubicBezTo>
                  <a:cubicBezTo>
                    <a:pt x="2057" y="416"/>
                    <a:pt x="1121" y="1477"/>
                    <a:pt x="749" y="1916"/>
                  </a:cubicBezTo>
                  <a:cubicBezTo>
                    <a:pt x="373" y="2351"/>
                    <a:pt x="373" y="7027"/>
                    <a:pt x="373" y="7716"/>
                  </a:cubicBezTo>
                  <a:cubicBezTo>
                    <a:pt x="373" y="8401"/>
                    <a:pt x="0" y="10269"/>
                    <a:pt x="623" y="10642"/>
                  </a:cubicBezTo>
                  <a:cubicBezTo>
                    <a:pt x="857" y="10783"/>
                    <a:pt x="1540" y="10853"/>
                    <a:pt x="2321" y="10853"/>
                  </a:cubicBezTo>
                  <a:cubicBezTo>
                    <a:pt x="3620" y="10853"/>
                    <a:pt x="5192" y="10658"/>
                    <a:pt x="5425" y="10269"/>
                  </a:cubicBezTo>
                  <a:cubicBezTo>
                    <a:pt x="5800" y="9646"/>
                    <a:pt x="6047" y="2163"/>
                    <a:pt x="5985" y="1477"/>
                  </a:cubicBezTo>
                  <a:cubicBezTo>
                    <a:pt x="5922" y="792"/>
                    <a:pt x="5362" y="242"/>
                    <a:pt x="4927" y="44"/>
                  </a:cubicBezTo>
                  <a:cubicBezTo>
                    <a:pt x="4862" y="14"/>
                    <a:pt x="4752" y="1"/>
                    <a:pt x="461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2276;p58"/>
            <p:cNvSpPr/>
            <p:nvPr/>
          </p:nvSpPr>
          <p:spPr>
            <a:xfrm>
              <a:off x="4518449" y="2857744"/>
              <a:ext cx="319137" cy="577341"/>
            </a:xfrm>
            <a:custGeom>
              <a:avLst/>
              <a:gdLst/>
              <a:ahLst/>
              <a:cxnLst/>
              <a:rect l="l" t="t" r="r" b="b"/>
              <a:pathLst>
                <a:path w="6107" h="11048" extrusionOk="0">
                  <a:moveTo>
                    <a:pt x="4576" y="196"/>
                  </a:moveTo>
                  <a:cubicBezTo>
                    <a:pt x="4698" y="196"/>
                    <a:pt x="4791" y="206"/>
                    <a:pt x="4843" y="231"/>
                  </a:cubicBezTo>
                  <a:cubicBezTo>
                    <a:pt x="5212" y="401"/>
                    <a:pt x="5782" y="902"/>
                    <a:pt x="5845" y="1583"/>
                  </a:cubicBezTo>
                  <a:cubicBezTo>
                    <a:pt x="5908" y="2259"/>
                    <a:pt x="5654" y="9718"/>
                    <a:pt x="5299" y="10313"/>
                  </a:cubicBezTo>
                  <a:cubicBezTo>
                    <a:pt x="5156" y="10553"/>
                    <a:pt x="4262" y="10758"/>
                    <a:pt x="3072" y="10828"/>
                  </a:cubicBezTo>
                  <a:cubicBezTo>
                    <a:pt x="2802" y="10843"/>
                    <a:pt x="2537" y="10850"/>
                    <a:pt x="2285" y="10850"/>
                  </a:cubicBezTo>
                  <a:cubicBezTo>
                    <a:pt x="1493" y="10850"/>
                    <a:pt x="840" y="10778"/>
                    <a:pt x="634" y="10654"/>
                  </a:cubicBezTo>
                  <a:cubicBezTo>
                    <a:pt x="209" y="10400"/>
                    <a:pt x="317" y="9235"/>
                    <a:pt x="387" y="8466"/>
                  </a:cubicBezTo>
                  <a:cubicBezTo>
                    <a:pt x="411" y="8205"/>
                    <a:pt x="432" y="7975"/>
                    <a:pt x="432" y="7812"/>
                  </a:cubicBezTo>
                  <a:cubicBezTo>
                    <a:pt x="432" y="4524"/>
                    <a:pt x="564" y="2328"/>
                    <a:pt x="780" y="2074"/>
                  </a:cubicBezTo>
                  <a:cubicBezTo>
                    <a:pt x="1117" y="1681"/>
                    <a:pt x="1928" y="763"/>
                    <a:pt x="2067" y="602"/>
                  </a:cubicBezTo>
                  <a:cubicBezTo>
                    <a:pt x="2833" y="423"/>
                    <a:pt x="4016" y="196"/>
                    <a:pt x="4576" y="196"/>
                  </a:cubicBezTo>
                  <a:close/>
                  <a:moveTo>
                    <a:pt x="4568" y="0"/>
                  </a:moveTo>
                  <a:cubicBezTo>
                    <a:pt x="3786" y="0"/>
                    <a:pt x="2202" y="369"/>
                    <a:pt x="1991" y="419"/>
                  </a:cubicBezTo>
                  <a:lnTo>
                    <a:pt x="1962" y="425"/>
                  </a:lnTo>
                  <a:lnTo>
                    <a:pt x="1941" y="450"/>
                  </a:lnTo>
                  <a:cubicBezTo>
                    <a:pt x="1931" y="460"/>
                    <a:pt x="999" y="1514"/>
                    <a:pt x="630" y="1946"/>
                  </a:cubicBezTo>
                  <a:cubicBezTo>
                    <a:pt x="282" y="2349"/>
                    <a:pt x="233" y="5794"/>
                    <a:pt x="233" y="7812"/>
                  </a:cubicBezTo>
                  <a:cubicBezTo>
                    <a:pt x="233" y="7968"/>
                    <a:pt x="212" y="8191"/>
                    <a:pt x="188" y="8448"/>
                  </a:cubicBezTo>
                  <a:cubicBezTo>
                    <a:pt x="108" y="9318"/>
                    <a:pt x="0" y="10505"/>
                    <a:pt x="533" y="10824"/>
                  </a:cubicBezTo>
                  <a:cubicBezTo>
                    <a:pt x="801" y="10985"/>
                    <a:pt x="1524" y="11047"/>
                    <a:pt x="2279" y="11047"/>
                  </a:cubicBezTo>
                  <a:cubicBezTo>
                    <a:pt x="2550" y="11047"/>
                    <a:pt x="2826" y="11040"/>
                    <a:pt x="3083" y="11026"/>
                  </a:cubicBezTo>
                  <a:cubicBezTo>
                    <a:pt x="3713" y="10988"/>
                    <a:pt x="5206" y="10856"/>
                    <a:pt x="5469" y="10414"/>
                  </a:cubicBezTo>
                  <a:cubicBezTo>
                    <a:pt x="5853" y="9777"/>
                    <a:pt x="6106" y="2269"/>
                    <a:pt x="6044" y="1567"/>
                  </a:cubicBezTo>
                  <a:cubicBezTo>
                    <a:pt x="5981" y="881"/>
                    <a:pt x="5431" y="283"/>
                    <a:pt x="4923" y="50"/>
                  </a:cubicBezTo>
                  <a:cubicBezTo>
                    <a:pt x="4848" y="15"/>
                    <a:pt x="4724" y="0"/>
                    <a:pt x="4568" y="0"/>
                  </a:cubicBez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2277;p58"/>
            <p:cNvSpPr/>
            <p:nvPr/>
          </p:nvSpPr>
          <p:spPr>
            <a:xfrm>
              <a:off x="4569870" y="2867935"/>
              <a:ext cx="257316" cy="556751"/>
            </a:xfrm>
            <a:custGeom>
              <a:avLst/>
              <a:gdLst/>
              <a:ahLst/>
              <a:cxnLst/>
              <a:rect l="l" t="t" r="r" b="b"/>
              <a:pathLst>
                <a:path w="4924" h="10654" extrusionOk="0">
                  <a:moveTo>
                    <a:pt x="3560" y="1"/>
                  </a:moveTo>
                  <a:lnTo>
                    <a:pt x="3466" y="49"/>
                  </a:lnTo>
                  <a:cubicBezTo>
                    <a:pt x="3466" y="49"/>
                    <a:pt x="4214" y="627"/>
                    <a:pt x="4350" y="1510"/>
                  </a:cubicBezTo>
                  <a:cubicBezTo>
                    <a:pt x="4485" y="2395"/>
                    <a:pt x="4454" y="3108"/>
                    <a:pt x="4315" y="4026"/>
                  </a:cubicBezTo>
                  <a:cubicBezTo>
                    <a:pt x="4270" y="4353"/>
                    <a:pt x="3957" y="4447"/>
                    <a:pt x="3599" y="4447"/>
                  </a:cubicBezTo>
                  <a:cubicBezTo>
                    <a:pt x="3361" y="4447"/>
                    <a:pt x="3104" y="4409"/>
                    <a:pt x="2886" y="4367"/>
                  </a:cubicBezTo>
                  <a:cubicBezTo>
                    <a:pt x="2669" y="4325"/>
                    <a:pt x="2489" y="4287"/>
                    <a:pt x="2409" y="4287"/>
                  </a:cubicBezTo>
                  <a:cubicBezTo>
                    <a:pt x="2349" y="4287"/>
                    <a:pt x="2346" y="4308"/>
                    <a:pt x="2415" y="4367"/>
                  </a:cubicBezTo>
                  <a:cubicBezTo>
                    <a:pt x="2823" y="4704"/>
                    <a:pt x="4350" y="5282"/>
                    <a:pt x="4419" y="5589"/>
                  </a:cubicBezTo>
                  <a:cubicBezTo>
                    <a:pt x="4485" y="5894"/>
                    <a:pt x="3671" y="6406"/>
                    <a:pt x="3366" y="6437"/>
                  </a:cubicBezTo>
                  <a:cubicBezTo>
                    <a:pt x="3059" y="6472"/>
                    <a:pt x="3570" y="7154"/>
                    <a:pt x="3877" y="7731"/>
                  </a:cubicBezTo>
                  <a:cubicBezTo>
                    <a:pt x="4180" y="8309"/>
                    <a:pt x="4079" y="9123"/>
                    <a:pt x="3366" y="9666"/>
                  </a:cubicBezTo>
                  <a:cubicBezTo>
                    <a:pt x="2652" y="10212"/>
                    <a:pt x="1017" y="10487"/>
                    <a:pt x="307" y="10515"/>
                  </a:cubicBezTo>
                  <a:cubicBezTo>
                    <a:pt x="178" y="10522"/>
                    <a:pt x="74" y="10539"/>
                    <a:pt x="1" y="10567"/>
                  </a:cubicBezTo>
                  <a:cubicBezTo>
                    <a:pt x="314" y="10623"/>
                    <a:pt x="773" y="10654"/>
                    <a:pt x="1295" y="10654"/>
                  </a:cubicBezTo>
                  <a:cubicBezTo>
                    <a:pt x="1545" y="10654"/>
                    <a:pt x="1813" y="10647"/>
                    <a:pt x="2088" y="10633"/>
                  </a:cubicBezTo>
                  <a:cubicBezTo>
                    <a:pt x="3278" y="10563"/>
                    <a:pt x="4172" y="10358"/>
                    <a:pt x="4315" y="10118"/>
                  </a:cubicBezTo>
                  <a:cubicBezTo>
                    <a:pt x="4670" y="9523"/>
                    <a:pt x="4924" y="2064"/>
                    <a:pt x="4861" y="1388"/>
                  </a:cubicBezTo>
                  <a:cubicBezTo>
                    <a:pt x="4798" y="707"/>
                    <a:pt x="4228" y="206"/>
                    <a:pt x="3859" y="36"/>
                  </a:cubicBezTo>
                  <a:cubicBezTo>
                    <a:pt x="3807" y="11"/>
                    <a:pt x="3716" y="1"/>
                    <a:pt x="3595" y="1"/>
                  </a:cubicBez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2278;p58"/>
            <p:cNvSpPr/>
            <p:nvPr/>
          </p:nvSpPr>
          <p:spPr>
            <a:xfrm>
              <a:off x="4625315" y="3070275"/>
              <a:ext cx="98662" cy="134615"/>
            </a:xfrm>
            <a:custGeom>
              <a:avLst/>
              <a:gdLst/>
              <a:ahLst/>
              <a:cxnLst/>
              <a:rect l="l" t="t" r="r" b="b"/>
              <a:pathLst>
                <a:path w="1888" h="2576" extrusionOk="0">
                  <a:moveTo>
                    <a:pt x="1" y="1"/>
                  </a:moveTo>
                  <a:cubicBezTo>
                    <a:pt x="1" y="1"/>
                    <a:pt x="255" y="1570"/>
                    <a:pt x="1699" y="2576"/>
                  </a:cubicBezTo>
                  <a:lnTo>
                    <a:pt x="1887" y="1195"/>
                  </a:lnTo>
                  <a:cubicBezTo>
                    <a:pt x="881" y="877"/>
                    <a:pt x="1" y="1"/>
                    <a:pt x="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2279;p58"/>
            <p:cNvSpPr/>
            <p:nvPr/>
          </p:nvSpPr>
          <p:spPr>
            <a:xfrm>
              <a:off x="4621344" y="3066408"/>
              <a:ext cx="106971" cy="142297"/>
            </a:xfrm>
            <a:custGeom>
              <a:avLst/>
              <a:gdLst/>
              <a:ahLst/>
              <a:cxnLst/>
              <a:rect l="l" t="t" r="r" b="b"/>
              <a:pathLst>
                <a:path w="2047" h="2723" extrusionOk="0">
                  <a:moveTo>
                    <a:pt x="80" y="1"/>
                  </a:moveTo>
                  <a:cubicBezTo>
                    <a:pt x="68" y="1"/>
                    <a:pt x="56" y="4"/>
                    <a:pt x="46" y="9"/>
                  </a:cubicBezTo>
                  <a:cubicBezTo>
                    <a:pt x="14" y="23"/>
                    <a:pt x="1" y="54"/>
                    <a:pt x="4" y="85"/>
                  </a:cubicBezTo>
                  <a:cubicBezTo>
                    <a:pt x="8" y="103"/>
                    <a:pt x="279" y="1700"/>
                    <a:pt x="1734" y="2709"/>
                  </a:cubicBezTo>
                  <a:cubicBezTo>
                    <a:pt x="1744" y="2719"/>
                    <a:pt x="1761" y="2722"/>
                    <a:pt x="1775" y="2722"/>
                  </a:cubicBezTo>
                  <a:cubicBezTo>
                    <a:pt x="1799" y="2722"/>
                    <a:pt x="1820" y="2712"/>
                    <a:pt x="1834" y="2691"/>
                  </a:cubicBezTo>
                  <a:cubicBezTo>
                    <a:pt x="1859" y="2656"/>
                    <a:pt x="1851" y="2611"/>
                    <a:pt x="1817" y="2587"/>
                  </a:cubicBezTo>
                  <a:cubicBezTo>
                    <a:pt x="742" y="1842"/>
                    <a:pt x="338" y="763"/>
                    <a:pt x="205" y="294"/>
                  </a:cubicBezTo>
                  <a:lnTo>
                    <a:pt x="205" y="294"/>
                  </a:lnTo>
                  <a:cubicBezTo>
                    <a:pt x="519" y="569"/>
                    <a:pt x="1191" y="1105"/>
                    <a:pt x="1942" y="1338"/>
                  </a:cubicBezTo>
                  <a:cubicBezTo>
                    <a:pt x="1949" y="1340"/>
                    <a:pt x="1955" y="1340"/>
                    <a:pt x="1961" y="1340"/>
                  </a:cubicBezTo>
                  <a:cubicBezTo>
                    <a:pt x="1993" y="1340"/>
                    <a:pt x="2023" y="1321"/>
                    <a:pt x="2032" y="1290"/>
                  </a:cubicBezTo>
                  <a:cubicBezTo>
                    <a:pt x="2047" y="1251"/>
                    <a:pt x="2026" y="1209"/>
                    <a:pt x="1984" y="1195"/>
                  </a:cubicBezTo>
                  <a:cubicBezTo>
                    <a:pt x="1010" y="893"/>
                    <a:pt x="139" y="30"/>
                    <a:pt x="133" y="23"/>
                  </a:cubicBezTo>
                  <a:cubicBezTo>
                    <a:pt x="118" y="8"/>
                    <a:pt x="99" y="1"/>
                    <a:pt x="80" y="1"/>
                  </a:cubicBez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2280;p58"/>
            <p:cNvSpPr/>
            <p:nvPr/>
          </p:nvSpPr>
          <p:spPr>
            <a:xfrm>
              <a:off x="4597723" y="2829212"/>
              <a:ext cx="176003" cy="81522"/>
            </a:xfrm>
            <a:custGeom>
              <a:avLst/>
              <a:gdLst/>
              <a:ahLst/>
              <a:cxnLst/>
              <a:rect l="l" t="t" r="r" b="b"/>
              <a:pathLst>
                <a:path w="3368" h="1560" extrusionOk="0">
                  <a:moveTo>
                    <a:pt x="3180" y="0"/>
                  </a:moveTo>
                  <a:lnTo>
                    <a:pt x="185" y="686"/>
                  </a:lnTo>
                  <a:lnTo>
                    <a:pt x="0" y="1559"/>
                  </a:lnTo>
                  <a:lnTo>
                    <a:pt x="3368" y="686"/>
                  </a:lnTo>
                  <a:lnTo>
                    <a:pt x="318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2281;p58"/>
            <p:cNvSpPr/>
            <p:nvPr/>
          </p:nvSpPr>
          <p:spPr>
            <a:xfrm>
              <a:off x="4590826" y="2823045"/>
              <a:ext cx="189277" cy="94795"/>
            </a:xfrm>
            <a:custGeom>
              <a:avLst/>
              <a:gdLst/>
              <a:ahLst/>
              <a:cxnLst/>
              <a:rect l="l" t="t" r="r" b="b"/>
              <a:pathLst>
                <a:path w="3622" h="1814" extrusionOk="0">
                  <a:moveTo>
                    <a:pt x="3239" y="237"/>
                  </a:moveTo>
                  <a:lnTo>
                    <a:pt x="3378" y="734"/>
                  </a:lnTo>
                  <a:lnTo>
                    <a:pt x="261" y="1542"/>
                  </a:lnTo>
                  <a:lnTo>
                    <a:pt x="261" y="1542"/>
                  </a:lnTo>
                  <a:lnTo>
                    <a:pt x="400" y="887"/>
                  </a:lnTo>
                  <a:lnTo>
                    <a:pt x="3239" y="237"/>
                  </a:lnTo>
                  <a:close/>
                  <a:moveTo>
                    <a:pt x="3382" y="0"/>
                  </a:moveTo>
                  <a:lnTo>
                    <a:pt x="233" y="720"/>
                  </a:lnTo>
                  <a:lnTo>
                    <a:pt x="0" y="1813"/>
                  </a:lnTo>
                  <a:lnTo>
                    <a:pt x="3622" y="874"/>
                  </a:lnTo>
                  <a:lnTo>
                    <a:pt x="3382" y="0"/>
                  </a:ln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2282;p58"/>
            <p:cNvSpPr/>
            <p:nvPr/>
          </p:nvSpPr>
          <p:spPr>
            <a:xfrm>
              <a:off x="4387702" y="4465916"/>
              <a:ext cx="185305" cy="79693"/>
            </a:xfrm>
            <a:custGeom>
              <a:avLst/>
              <a:gdLst/>
              <a:ahLst/>
              <a:cxnLst/>
              <a:rect l="l" t="t" r="r" b="b"/>
              <a:pathLst>
                <a:path w="3546" h="1525" extrusionOk="0">
                  <a:moveTo>
                    <a:pt x="2064" y="0"/>
                  </a:moveTo>
                  <a:lnTo>
                    <a:pt x="978" y="773"/>
                  </a:lnTo>
                  <a:lnTo>
                    <a:pt x="0" y="1312"/>
                  </a:lnTo>
                  <a:lnTo>
                    <a:pt x="0" y="1524"/>
                  </a:lnTo>
                  <a:lnTo>
                    <a:pt x="3546" y="1524"/>
                  </a:lnTo>
                  <a:lnTo>
                    <a:pt x="3369" y="209"/>
                  </a:lnTo>
                  <a:lnTo>
                    <a:pt x="2064" y="0"/>
                  </a:ln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2283;p58"/>
            <p:cNvSpPr/>
            <p:nvPr/>
          </p:nvSpPr>
          <p:spPr>
            <a:xfrm>
              <a:off x="4382633" y="4460429"/>
              <a:ext cx="196227" cy="90458"/>
            </a:xfrm>
            <a:custGeom>
              <a:avLst/>
              <a:gdLst/>
              <a:ahLst/>
              <a:cxnLst/>
              <a:rect l="l" t="t" r="r" b="b"/>
              <a:pathLst>
                <a:path w="3755" h="1731" extrusionOk="0">
                  <a:moveTo>
                    <a:pt x="2185" y="210"/>
                  </a:moveTo>
                  <a:lnTo>
                    <a:pt x="3379" y="401"/>
                  </a:lnTo>
                  <a:lnTo>
                    <a:pt x="3528" y="1531"/>
                  </a:lnTo>
                  <a:lnTo>
                    <a:pt x="198" y="1531"/>
                  </a:lnTo>
                  <a:lnTo>
                    <a:pt x="198" y="1475"/>
                  </a:lnTo>
                  <a:lnTo>
                    <a:pt x="1131" y="961"/>
                  </a:lnTo>
                  <a:lnTo>
                    <a:pt x="2185" y="210"/>
                  </a:lnTo>
                  <a:close/>
                  <a:moveTo>
                    <a:pt x="2137" y="1"/>
                  </a:moveTo>
                  <a:lnTo>
                    <a:pt x="1027" y="791"/>
                  </a:lnTo>
                  <a:lnTo>
                    <a:pt x="1" y="1358"/>
                  </a:lnTo>
                  <a:lnTo>
                    <a:pt x="1" y="1730"/>
                  </a:lnTo>
                  <a:lnTo>
                    <a:pt x="3755" y="1730"/>
                  </a:lnTo>
                  <a:lnTo>
                    <a:pt x="3556" y="227"/>
                  </a:lnTo>
                  <a:lnTo>
                    <a:pt x="2137" y="1"/>
                  </a:ln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2284;p58"/>
            <p:cNvSpPr/>
            <p:nvPr/>
          </p:nvSpPr>
          <p:spPr>
            <a:xfrm>
              <a:off x="4683530" y="4476054"/>
              <a:ext cx="184573" cy="74990"/>
            </a:xfrm>
            <a:custGeom>
              <a:avLst/>
              <a:gdLst/>
              <a:ahLst/>
              <a:cxnLst/>
              <a:rect l="l" t="t" r="r" b="b"/>
              <a:pathLst>
                <a:path w="3532" h="1435" extrusionOk="0">
                  <a:moveTo>
                    <a:pt x="2063" y="1"/>
                  </a:moveTo>
                  <a:lnTo>
                    <a:pt x="974" y="777"/>
                  </a:lnTo>
                  <a:lnTo>
                    <a:pt x="1" y="1313"/>
                  </a:lnTo>
                  <a:lnTo>
                    <a:pt x="1" y="1435"/>
                  </a:lnTo>
                  <a:lnTo>
                    <a:pt x="3532" y="1435"/>
                  </a:lnTo>
                  <a:lnTo>
                    <a:pt x="3368" y="210"/>
                  </a:lnTo>
                  <a:lnTo>
                    <a:pt x="2063" y="1"/>
                  </a:ln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2285;p58"/>
            <p:cNvSpPr/>
            <p:nvPr/>
          </p:nvSpPr>
          <p:spPr>
            <a:xfrm>
              <a:off x="4678252" y="4470619"/>
              <a:ext cx="195704" cy="85493"/>
            </a:xfrm>
            <a:custGeom>
              <a:avLst/>
              <a:gdLst/>
              <a:ahLst/>
              <a:cxnLst/>
              <a:rect l="l" t="t" r="r" b="b"/>
              <a:pathLst>
                <a:path w="3745" h="1636" extrusionOk="0">
                  <a:moveTo>
                    <a:pt x="2189" y="209"/>
                  </a:moveTo>
                  <a:lnTo>
                    <a:pt x="3379" y="400"/>
                  </a:lnTo>
                  <a:lnTo>
                    <a:pt x="3518" y="1437"/>
                  </a:lnTo>
                  <a:lnTo>
                    <a:pt x="265" y="1437"/>
                  </a:lnTo>
                  <a:lnTo>
                    <a:pt x="1131" y="961"/>
                  </a:lnTo>
                  <a:lnTo>
                    <a:pt x="2189" y="209"/>
                  </a:lnTo>
                  <a:close/>
                  <a:moveTo>
                    <a:pt x="2140" y="0"/>
                  </a:moveTo>
                  <a:lnTo>
                    <a:pt x="1027" y="794"/>
                  </a:lnTo>
                  <a:lnTo>
                    <a:pt x="1" y="1357"/>
                  </a:lnTo>
                  <a:lnTo>
                    <a:pt x="1" y="1635"/>
                  </a:lnTo>
                  <a:lnTo>
                    <a:pt x="3744" y="1635"/>
                  </a:lnTo>
                  <a:lnTo>
                    <a:pt x="3556" y="227"/>
                  </a:lnTo>
                  <a:lnTo>
                    <a:pt x="2140" y="0"/>
                  </a:ln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2286;p58"/>
            <p:cNvSpPr/>
            <p:nvPr/>
          </p:nvSpPr>
          <p:spPr>
            <a:xfrm>
              <a:off x="4221524" y="2505163"/>
              <a:ext cx="57117" cy="48861"/>
            </a:xfrm>
            <a:custGeom>
              <a:avLst/>
              <a:gdLst/>
              <a:ahLst/>
              <a:cxnLst/>
              <a:rect l="l" t="t" r="r" b="b"/>
              <a:pathLst>
                <a:path w="1093" h="935" extrusionOk="0">
                  <a:moveTo>
                    <a:pt x="264" y="0"/>
                  </a:moveTo>
                  <a:cubicBezTo>
                    <a:pt x="192" y="0"/>
                    <a:pt x="1" y="26"/>
                    <a:pt x="112" y="311"/>
                  </a:cubicBezTo>
                  <a:lnTo>
                    <a:pt x="916" y="934"/>
                  </a:lnTo>
                  <a:lnTo>
                    <a:pt x="1093" y="468"/>
                  </a:lnTo>
                  <a:lnTo>
                    <a:pt x="290" y="1"/>
                  </a:lnTo>
                  <a:cubicBezTo>
                    <a:pt x="290" y="1"/>
                    <a:pt x="280" y="0"/>
                    <a:pt x="26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2287;p58"/>
            <p:cNvSpPr/>
            <p:nvPr/>
          </p:nvSpPr>
          <p:spPr>
            <a:xfrm>
              <a:off x="4219538" y="2499990"/>
              <a:ext cx="65165" cy="59103"/>
            </a:xfrm>
            <a:custGeom>
              <a:avLst/>
              <a:gdLst/>
              <a:ahLst/>
              <a:cxnLst/>
              <a:rect l="l" t="t" r="r" b="b"/>
              <a:pathLst>
                <a:path w="1247" h="1131" extrusionOk="0">
                  <a:moveTo>
                    <a:pt x="297" y="1"/>
                  </a:moveTo>
                  <a:cubicBezTo>
                    <a:pt x="237" y="1"/>
                    <a:pt x="133" y="15"/>
                    <a:pt x="66" y="100"/>
                  </a:cubicBezTo>
                  <a:cubicBezTo>
                    <a:pt x="4" y="181"/>
                    <a:pt x="0" y="299"/>
                    <a:pt x="56" y="449"/>
                  </a:cubicBezTo>
                  <a:cubicBezTo>
                    <a:pt x="63" y="463"/>
                    <a:pt x="74" y="480"/>
                    <a:pt x="87" y="490"/>
                  </a:cubicBezTo>
                  <a:lnTo>
                    <a:pt x="891" y="1110"/>
                  </a:lnTo>
                  <a:cubicBezTo>
                    <a:pt x="912" y="1123"/>
                    <a:pt x="933" y="1131"/>
                    <a:pt x="954" y="1131"/>
                  </a:cubicBezTo>
                  <a:cubicBezTo>
                    <a:pt x="982" y="1131"/>
                    <a:pt x="1013" y="1120"/>
                    <a:pt x="1031" y="1092"/>
                  </a:cubicBezTo>
                  <a:cubicBezTo>
                    <a:pt x="1065" y="1051"/>
                    <a:pt x="1058" y="988"/>
                    <a:pt x="1013" y="953"/>
                  </a:cubicBezTo>
                  <a:lnTo>
                    <a:pt x="233" y="351"/>
                  </a:lnTo>
                  <a:cubicBezTo>
                    <a:pt x="209" y="278"/>
                    <a:pt x="212" y="236"/>
                    <a:pt x="223" y="222"/>
                  </a:cubicBezTo>
                  <a:cubicBezTo>
                    <a:pt x="238" y="205"/>
                    <a:pt x="272" y="198"/>
                    <a:pt x="300" y="198"/>
                  </a:cubicBezTo>
                  <a:lnTo>
                    <a:pt x="1083" y="654"/>
                  </a:lnTo>
                  <a:cubicBezTo>
                    <a:pt x="1097" y="663"/>
                    <a:pt x="1113" y="667"/>
                    <a:pt x="1130" y="667"/>
                  </a:cubicBezTo>
                  <a:cubicBezTo>
                    <a:pt x="1164" y="667"/>
                    <a:pt x="1199" y="648"/>
                    <a:pt x="1219" y="616"/>
                  </a:cubicBezTo>
                  <a:cubicBezTo>
                    <a:pt x="1246" y="570"/>
                    <a:pt x="1229" y="508"/>
                    <a:pt x="1184" y="480"/>
                  </a:cubicBezTo>
                  <a:lnTo>
                    <a:pt x="376" y="17"/>
                  </a:lnTo>
                  <a:cubicBezTo>
                    <a:pt x="366" y="10"/>
                    <a:pt x="352" y="3"/>
                    <a:pt x="342" y="3"/>
                  </a:cubicBezTo>
                  <a:cubicBezTo>
                    <a:pt x="336" y="3"/>
                    <a:pt x="320" y="1"/>
                    <a:pt x="297" y="1"/>
                  </a:cubicBez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2288;p58"/>
            <p:cNvSpPr/>
            <p:nvPr/>
          </p:nvSpPr>
          <p:spPr>
            <a:xfrm>
              <a:off x="4159024" y="2515510"/>
              <a:ext cx="132368" cy="145067"/>
            </a:xfrm>
            <a:custGeom>
              <a:avLst/>
              <a:gdLst/>
              <a:ahLst/>
              <a:cxnLst/>
              <a:rect l="l" t="t" r="r" b="b"/>
              <a:pathLst>
                <a:path w="2533" h="2776" extrusionOk="0">
                  <a:moveTo>
                    <a:pt x="930" y="1"/>
                  </a:moveTo>
                  <a:cubicBezTo>
                    <a:pt x="871" y="1"/>
                    <a:pt x="817" y="46"/>
                    <a:pt x="845" y="235"/>
                  </a:cubicBezTo>
                  <a:lnTo>
                    <a:pt x="1354" y="1223"/>
                  </a:lnTo>
                  <a:lnTo>
                    <a:pt x="1354" y="1223"/>
                  </a:lnTo>
                  <a:lnTo>
                    <a:pt x="452" y="378"/>
                  </a:lnTo>
                  <a:cubicBezTo>
                    <a:pt x="452" y="378"/>
                    <a:pt x="393" y="328"/>
                    <a:pt x="344" y="328"/>
                  </a:cubicBezTo>
                  <a:cubicBezTo>
                    <a:pt x="310" y="328"/>
                    <a:pt x="282" y="352"/>
                    <a:pt x="282" y="434"/>
                  </a:cubicBezTo>
                  <a:cubicBezTo>
                    <a:pt x="282" y="632"/>
                    <a:pt x="1099" y="1505"/>
                    <a:pt x="1099" y="1505"/>
                  </a:cubicBezTo>
                  <a:lnTo>
                    <a:pt x="198" y="1081"/>
                  </a:lnTo>
                  <a:cubicBezTo>
                    <a:pt x="198" y="1081"/>
                    <a:pt x="0" y="1223"/>
                    <a:pt x="139" y="1362"/>
                  </a:cubicBezTo>
                  <a:cubicBezTo>
                    <a:pt x="282" y="1505"/>
                    <a:pt x="1044" y="1786"/>
                    <a:pt x="1044" y="1786"/>
                  </a:cubicBezTo>
                  <a:lnTo>
                    <a:pt x="365" y="1759"/>
                  </a:lnTo>
                  <a:cubicBezTo>
                    <a:pt x="365" y="1759"/>
                    <a:pt x="167" y="1929"/>
                    <a:pt x="310" y="1985"/>
                  </a:cubicBezTo>
                  <a:cubicBezTo>
                    <a:pt x="452" y="2041"/>
                    <a:pt x="1239" y="2211"/>
                    <a:pt x="1239" y="2211"/>
                  </a:cubicBezTo>
                  <a:cubicBezTo>
                    <a:pt x="1298" y="2295"/>
                    <a:pt x="1579" y="2406"/>
                    <a:pt x="1579" y="2406"/>
                  </a:cubicBezTo>
                  <a:lnTo>
                    <a:pt x="1775" y="2775"/>
                  </a:lnTo>
                  <a:lnTo>
                    <a:pt x="2533" y="2392"/>
                  </a:lnTo>
                  <a:lnTo>
                    <a:pt x="2171" y="1481"/>
                  </a:lnTo>
                  <a:cubicBezTo>
                    <a:pt x="2133" y="1383"/>
                    <a:pt x="2077" y="1296"/>
                    <a:pt x="2008" y="1223"/>
                  </a:cubicBezTo>
                  <a:lnTo>
                    <a:pt x="1858" y="1060"/>
                  </a:lnTo>
                  <a:lnTo>
                    <a:pt x="1861" y="1053"/>
                  </a:lnTo>
                  <a:lnTo>
                    <a:pt x="1044" y="40"/>
                  </a:lnTo>
                  <a:cubicBezTo>
                    <a:pt x="1044" y="40"/>
                    <a:pt x="985" y="1"/>
                    <a:pt x="93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2289;p58"/>
            <p:cNvSpPr/>
            <p:nvPr/>
          </p:nvSpPr>
          <p:spPr>
            <a:xfrm>
              <a:off x="4158293" y="2510284"/>
              <a:ext cx="138900" cy="155309"/>
            </a:xfrm>
            <a:custGeom>
              <a:avLst/>
              <a:gdLst/>
              <a:ahLst/>
              <a:cxnLst/>
              <a:rect l="l" t="t" r="r" b="b"/>
              <a:pathLst>
                <a:path w="2658" h="2972" extrusionOk="0">
                  <a:moveTo>
                    <a:pt x="950" y="200"/>
                  </a:moveTo>
                  <a:cubicBezTo>
                    <a:pt x="960" y="200"/>
                    <a:pt x="978" y="206"/>
                    <a:pt x="992" y="213"/>
                  </a:cubicBezTo>
                  <a:lnTo>
                    <a:pt x="1778" y="1191"/>
                  </a:lnTo>
                  <a:cubicBezTo>
                    <a:pt x="1781" y="1205"/>
                    <a:pt x="1789" y="1215"/>
                    <a:pt x="1799" y="1229"/>
                  </a:cubicBezTo>
                  <a:lnTo>
                    <a:pt x="1948" y="1390"/>
                  </a:lnTo>
                  <a:cubicBezTo>
                    <a:pt x="2011" y="1456"/>
                    <a:pt x="2060" y="1532"/>
                    <a:pt x="2094" y="1619"/>
                  </a:cubicBezTo>
                  <a:lnTo>
                    <a:pt x="2422" y="2443"/>
                  </a:lnTo>
                  <a:lnTo>
                    <a:pt x="1830" y="2742"/>
                  </a:lnTo>
                  <a:lnTo>
                    <a:pt x="1681" y="2461"/>
                  </a:lnTo>
                  <a:cubicBezTo>
                    <a:pt x="1670" y="2440"/>
                    <a:pt x="1649" y="2423"/>
                    <a:pt x="1628" y="2416"/>
                  </a:cubicBezTo>
                  <a:cubicBezTo>
                    <a:pt x="1496" y="2363"/>
                    <a:pt x="1360" y="2287"/>
                    <a:pt x="1336" y="2256"/>
                  </a:cubicBezTo>
                  <a:cubicBezTo>
                    <a:pt x="1322" y="2235"/>
                    <a:pt x="1301" y="2217"/>
                    <a:pt x="1273" y="2214"/>
                  </a:cubicBezTo>
                  <a:cubicBezTo>
                    <a:pt x="985" y="2151"/>
                    <a:pt x="529" y="2047"/>
                    <a:pt x="382" y="2002"/>
                  </a:cubicBezTo>
                  <a:cubicBezTo>
                    <a:pt x="393" y="1988"/>
                    <a:pt x="403" y="1974"/>
                    <a:pt x="418" y="1960"/>
                  </a:cubicBezTo>
                  <a:lnTo>
                    <a:pt x="1055" y="1984"/>
                  </a:lnTo>
                  <a:cubicBezTo>
                    <a:pt x="1057" y="1984"/>
                    <a:pt x="1059" y="1984"/>
                    <a:pt x="1061" y="1984"/>
                  </a:cubicBezTo>
                  <a:cubicBezTo>
                    <a:pt x="1104" y="1984"/>
                    <a:pt x="1145" y="1951"/>
                    <a:pt x="1155" y="1907"/>
                  </a:cubicBezTo>
                  <a:cubicBezTo>
                    <a:pt x="1162" y="1859"/>
                    <a:pt x="1138" y="1810"/>
                    <a:pt x="1092" y="1793"/>
                  </a:cubicBezTo>
                  <a:cubicBezTo>
                    <a:pt x="804" y="1689"/>
                    <a:pt x="317" y="1487"/>
                    <a:pt x="226" y="1393"/>
                  </a:cubicBezTo>
                  <a:cubicBezTo>
                    <a:pt x="202" y="1372"/>
                    <a:pt x="202" y="1358"/>
                    <a:pt x="202" y="1351"/>
                  </a:cubicBezTo>
                  <a:cubicBezTo>
                    <a:pt x="205" y="1337"/>
                    <a:pt x="215" y="1316"/>
                    <a:pt x="230" y="1299"/>
                  </a:cubicBezTo>
                  <a:lnTo>
                    <a:pt x="1071" y="1695"/>
                  </a:lnTo>
                  <a:cubicBezTo>
                    <a:pt x="1085" y="1702"/>
                    <a:pt x="1099" y="1705"/>
                    <a:pt x="1113" y="1705"/>
                  </a:cubicBezTo>
                  <a:cubicBezTo>
                    <a:pt x="1144" y="1705"/>
                    <a:pt x="1174" y="1691"/>
                    <a:pt x="1193" y="1664"/>
                  </a:cubicBezTo>
                  <a:cubicBezTo>
                    <a:pt x="1222" y="1626"/>
                    <a:pt x="1217" y="1573"/>
                    <a:pt x="1187" y="1539"/>
                  </a:cubicBezTo>
                  <a:cubicBezTo>
                    <a:pt x="832" y="1160"/>
                    <a:pt x="442" y="690"/>
                    <a:pt x="400" y="550"/>
                  </a:cubicBezTo>
                  <a:lnTo>
                    <a:pt x="400" y="550"/>
                  </a:lnTo>
                  <a:lnTo>
                    <a:pt x="1298" y="1396"/>
                  </a:lnTo>
                  <a:cubicBezTo>
                    <a:pt x="1317" y="1413"/>
                    <a:pt x="1342" y="1422"/>
                    <a:pt x="1367" y="1422"/>
                  </a:cubicBezTo>
                  <a:cubicBezTo>
                    <a:pt x="1388" y="1422"/>
                    <a:pt x="1409" y="1416"/>
                    <a:pt x="1426" y="1403"/>
                  </a:cubicBezTo>
                  <a:cubicBezTo>
                    <a:pt x="1465" y="1372"/>
                    <a:pt x="1475" y="1320"/>
                    <a:pt x="1455" y="1278"/>
                  </a:cubicBezTo>
                  <a:lnTo>
                    <a:pt x="957" y="304"/>
                  </a:lnTo>
                  <a:cubicBezTo>
                    <a:pt x="946" y="237"/>
                    <a:pt x="950" y="206"/>
                    <a:pt x="950" y="200"/>
                  </a:cubicBezTo>
                  <a:close/>
                  <a:moveTo>
                    <a:pt x="943" y="1"/>
                  </a:moveTo>
                  <a:cubicBezTo>
                    <a:pt x="911" y="1"/>
                    <a:pt x="877" y="8"/>
                    <a:pt x="846" y="29"/>
                  </a:cubicBezTo>
                  <a:cubicBezTo>
                    <a:pt x="724" y="105"/>
                    <a:pt x="752" y="290"/>
                    <a:pt x="762" y="353"/>
                  </a:cubicBezTo>
                  <a:cubicBezTo>
                    <a:pt x="762" y="363"/>
                    <a:pt x="766" y="373"/>
                    <a:pt x="772" y="380"/>
                  </a:cubicBezTo>
                  <a:lnTo>
                    <a:pt x="1016" y="860"/>
                  </a:lnTo>
                  <a:lnTo>
                    <a:pt x="529" y="401"/>
                  </a:lnTo>
                  <a:cubicBezTo>
                    <a:pt x="504" y="382"/>
                    <a:pt x="432" y="328"/>
                    <a:pt x="355" y="328"/>
                  </a:cubicBezTo>
                  <a:cubicBezTo>
                    <a:pt x="334" y="328"/>
                    <a:pt x="313" y="332"/>
                    <a:pt x="292" y="342"/>
                  </a:cubicBezTo>
                  <a:cubicBezTo>
                    <a:pt x="247" y="363"/>
                    <a:pt x="195" y="415"/>
                    <a:pt x="195" y="534"/>
                  </a:cubicBezTo>
                  <a:cubicBezTo>
                    <a:pt x="195" y="676"/>
                    <a:pt x="459" y="1017"/>
                    <a:pt x="713" y="1306"/>
                  </a:cubicBezTo>
                  <a:lnTo>
                    <a:pt x="254" y="1093"/>
                  </a:lnTo>
                  <a:cubicBezTo>
                    <a:pt x="239" y="1086"/>
                    <a:pt x="224" y="1083"/>
                    <a:pt x="209" y="1083"/>
                  </a:cubicBezTo>
                  <a:cubicBezTo>
                    <a:pt x="189" y="1083"/>
                    <a:pt x="169" y="1089"/>
                    <a:pt x="153" y="1101"/>
                  </a:cubicBezTo>
                  <a:cubicBezTo>
                    <a:pt x="139" y="1111"/>
                    <a:pt x="18" y="1202"/>
                    <a:pt x="7" y="1337"/>
                  </a:cubicBezTo>
                  <a:cubicBezTo>
                    <a:pt x="0" y="1385"/>
                    <a:pt x="11" y="1462"/>
                    <a:pt x="84" y="1536"/>
                  </a:cubicBezTo>
                  <a:cubicBezTo>
                    <a:pt x="150" y="1602"/>
                    <a:pt x="317" y="1685"/>
                    <a:pt x="491" y="1765"/>
                  </a:cubicBezTo>
                  <a:lnTo>
                    <a:pt x="382" y="1758"/>
                  </a:lnTo>
                  <a:cubicBezTo>
                    <a:pt x="358" y="1758"/>
                    <a:pt x="334" y="1769"/>
                    <a:pt x="317" y="1782"/>
                  </a:cubicBezTo>
                  <a:cubicBezTo>
                    <a:pt x="268" y="1824"/>
                    <a:pt x="157" y="1932"/>
                    <a:pt x="178" y="2047"/>
                  </a:cubicBezTo>
                  <a:cubicBezTo>
                    <a:pt x="181" y="2082"/>
                    <a:pt x="202" y="2144"/>
                    <a:pt x="286" y="2175"/>
                  </a:cubicBezTo>
                  <a:cubicBezTo>
                    <a:pt x="421" y="2228"/>
                    <a:pt x="1037" y="2363"/>
                    <a:pt x="1201" y="2398"/>
                  </a:cubicBezTo>
                  <a:cubicBezTo>
                    <a:pt x="1277" y="2475"/>
                    <a:pt x="1430" y="2548"/>
                    <a:pt x="1521" y="2586"/>
                  </a:cubicBezTo>
                  <a:lnTo>
                    <a:pt x="1702" y="2920"/>
                  </a:lnTo>
                  <a:cubicBezTo>
                    <a:pt x="1718" y="2955"/>
                    <a:pt x="1754" y="2972"/>
                    <a:pt x="1789" y="2972"/>
                  </a:cubicBezTo>
                  <a:cubicBezTo>
                    <a:pt x="1806" y="2972"/>
                    <a:pt x="1820" y="2969"/>
                    <a:pt x="1834" y="2962"/>
                  </a:cubicBezTo>
                  <a:lnTo>
                    <a:pt x="2592" y="2580"/>
                  </a:lnTo>
                  <a:cubicBezTo>
                    <a:pt x="2637" y="2559"/>
                    <a:pt x="2658" y="2503"/>
                    <a:pt x="2641" y="2454"/>
                  </a:cubicBezTo>
                  <a:lnTo>
                    <a:pt x="2279" y="1546"/>
                  </a:lnTo>
                  <a:cubicBezTo>
                    <a:pt x="2234" y="1438"/>
                    <a:pt x="2174" y="1337"/>
                    <a:pt x="2094" y="1254"/>
                  </a:cubicBezTo>
                  <a:lnTo>
                    <a:pt x="1966" y="1118"/>
                  </a:lnTo>
                  <a:cubicBezTo>
                    <a:pt x="1962" y="1107"/>
                    <a:pt x="1959" y="1101"/>
                    <a:pt x="1952" y="1090"/>
                  </a:cubicBezTo>
                  <a:lnTo>
                    <a:pt x="1134" y="78"/>
                  </a:lnTo>
                  <a:cubicBezTo>
                    <a:pt x="1127" y="67"/>
                    <a:pt x="1121" y="60"/>
                    <a:pt x="1110" y="57"/>
                  </a:cubicBezTo>
                  <a:cubicBezTo>
                    <a:pt x="1093" y="45"/>
                    <a:pt x="1022" y="1"/>
                    <a:pt x="943" y="1"/>
                  </a:cubicBez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2290;p58"/>
            <p:cNvSpPr/>
            <p:nvPr/>
          </p:nvSpPr>
          <p:spPr>
            <a:xfrm>
              <a:off x="4251729" y="2640458"/>
              <a:ext cx="444241" cy="468279"/>
            </a:xfrm>
            <a:custGeom>
              <a:avLst/>
              <a:gdLst/>
              <a:ahLst/>
              <a:cxnLst/>
              <a:rect l="l" t="t" r="r" b="b"/>
              <a:pathLst>
                <a:path w="8501" h="8961" extrusionOk="0">
                  <a:moveTo>
                    <a:pt x="759" y="1"/>
                  </a:moveTo>
                  <a:lnTo>
                    <a:pt x="1" y="384"/>
                  </a:lnTo>
                  <a:lnTo>
                    <a:pt x="2853" y="8313"/>
                  </a:lnTo>
                  <a:cubicBezTo>
                    <a:pt x="3010" y="8708"/>
                    <a:pt x="3392" y="8960"/>
                    <a:pt x="3807" y="8960"/>
                  </a:cubicBezTo>
                  <a:cubicBezTo>
                    <a:pt x="3863" y="8960"/>
                    <a:pt x="3920" y="8956"/>
                    <a:pt x="3977" y="8946"/>
                  </a:cubicBezTo>
                  <a:lnTo>
                    <a:pt x="8500" y="7885"/>
                  </a:lnTo>
                  <a:lnTo>
                    <a:pt x="8131" y="5220"/>
                  </a:lnTo>
                  <a:lnTo>
                    <a:pt x="4673" y="6197"/>
                  </a:lnTo>
                  <a:cubicBezTo>
                    <a:pt x="4626" y="6207"/>
                    <a:pt x="4579" y="6212"/>
                    <a:pt x="4533" y="6212"/>
                  </a:cubicBezTo>
                  <a:cubicBezTo>
                    <a:pt x="4278" y="6212"/>
                    <a:pt x="4037" y="6071"/>
                    <a:pt x="3911" y="5839"/>
                  </a:cubicBezTo>
                  <a:lnTo>
                    <a:pt x="75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2291;p58"/>
            <p:cNvSpPr/>
            <p:nvPr/>
          </p:nvSpPr>
          <p:spPr>
            <a:xfrm>
              <a:off x="4245353" y="2633560"/>
              <a:ext cx="451662" cy="480246"/>
            </a:xfrm>
            <a:custGeom>
              <a:avLst/>
              <a:gdLst/>
              <a:ahLst/>
              <a:cxnLst/>
              <a:rect l="l" t="t" r="r" b="b"/>
              <a:pathLst>
                <a:path w="8643" h="9190" extrusionOk="0">
                  <a:moveTo>
                    <a:pt x="923" y="1"/>
                  </a:moveTo>
                  <a:lnTo>
                    <a:pt x="1" y="467"/>
                  </a:lnTo>
                  <a:lnTo>
                    <a:pt x="2885" y="8480"/>
                  </a:lnTo>
                  <a:cubicBezTo>
                    <a:pt x="3052" y="8911"/>
                    <a:pt x="3473" y="9189"/>
                    <a:pt x="3929" y="9189"/>
                  </a:cubicBezTo>
                  <a:cubicBezTo>
                    <a:pt x="3991" y="9189"/>
                    <a:pt x="4057" y="9186"/>
                    <a:pt x="4123" y="9172"/>
                  </a:cubicBezTo>
                  <a:lnTo>
                    <a:pt x="8643" y="8111"/>
                  </a:lnTo>
                  <a:lnTo>
                    <a:pt x="8598" y="7919"/>
                  </a:lnTo>
                  <a:lnTo>
                    <a:pt x="4081" y="8981"/>
                  </a:lnTo>
                  <a:cubicBezTo>
                    <a:pt x="4030" y="8989"/>
                    <a:pt x="3978" y="8994"/>
                    <a:pt x="3927" y="8994"/>
                  </a:cubicBezTo>
                  <a:cubicBezTo>
                    <a:pt x="3555" y="8994"/>
                    <a:pt x="3207" y="8765"/>
                    <a:pt x="3069" y="8410"/>
                  </a:cubicBezTo>
                  <a:lnTo>
                    <a:pt x="248" y="565"/>
                  </a:lnTo>
                  <a:lnTo>
                    <a:pt x="839" y="266"/>
                  </a:lnTo>
                  <a:lnTo>
                    <a:pt x="3946" y="6020"/>
                  </a:lnTo>
                  <a:cubicBezTo>
                    <a:pt x="4090" y="6285"/>
                    <a:pt x="4362" y="6443"/>
                    <a:pt x="4660" y="6443"/>
                  </a:cubicBezTo>
                  <a:cubicBezTo>
                    <a:pt x="4713" y="6443"/>
                    <a:pt x="4768" y="6438"/>
                    <a:pt x="4823" y="6427"/>
                  </a:cubicBezTo>
                  <a:lnTo>
                    <a:pt x="8277" y="5449"/>
                  </a:lnTo>
                  <a:lnTo>
                    <a:pt x="8225" y="5258"/>
                  </a:lnTo>
                  <a:lnTo>
                    <a:pt x="4778" y="6233"/>
                  </a:lnTo>
                  <a:cubicBezTo>
                    <a:pt x="4737" y="6240"/>
                    <a:pt x="4697" y="6244"/>
                    <a:pt x="4657" y="6244"/>
                  </a:cubicBezTo>
                  <a:cubicBezTo>
                    <a:pt x="4435" y="6244"/>
                    <a:pt x="4229" y="6126"/>
                    <a:pt x="4120" y="5926"/>
                  </a:cubicBezTo>
                  <a:lnTo>
                    <a:pt x="923" y="1"/>
                  </a:ln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2292;p58"/>
            <p:cNvSpPr/>
            <p:nvPr/>
          </p:nvSpPr>
          <p:spPr>
            <a:xfrm>
              <a:off x="4691159" y="3005058"/>
              <a:ext cx="42956" cy="37155"/>
            </a:xfrm>
            <a:custGeom>
              <a:avLst/>
              <a:gdLst/>
              <a:ahLst/>
              <a:cxnLst/>
              <a:rect l="l" t="t" r="r" b="b"/>
              <a:pathLst>
                <a:path w="822" h="711" extrusionOk="0">
                  <a:moveTo>
                    <a:pt x="748" y="0"/>
                  </a:moveTo>
                  <a:cubicBezTo>
                    <a:pt x="648" y="0"/>
                    <a:pt x="390" y="129"/>
                    <a:pt x="1" y="275"/>
                  </a:cubicBezTo>
                  <a:lnTo>
                    <a:pt x="64" y="710"/>
                  </a:lnTo>
                  <a:cubicBezTo>
                    <a:pt x="366" y="571"/>
                    <a:pt x="602" y="418"/>
                    <a:pt x="703" y="247"/>
                  </a:cubicBezTo>
                  <a:cubicBezTo>
                    <a:pt x="811" y="70"/>
                    <a:pt x="822" y="0"/>
                    <a:pt x="748" y="0"/>
                  </a:cubicBez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2293;p58"/>
            <p:cNvSpPr/>
            <p:nvPr/>
          </p:nvSpPr>
          <p:spPr>
            <a:xfrm>
              <a:off x="4352272" y="2924477"/>
              <a:ext cx="342234" cy="178982"/>
            </a:xfrm>
            <a:custGeom>
              <a:avLst/>
              <a:gdLst/>
              <a:ahLst/>
              <a:cxnLst/>
              <a:rect l="l" t="t" r="r" b="b"/>
              <a:pathLst>
                <a:path w="6549" h="3425" extrusionOk="0">
                  <a:moveTo>
                    <a:pt x="0" y="1"/>
                  </a:moveTo>
                  <a:lnTo>
                    <a:pt x="1023" y="2843"/>
                  </a:lnTo>
                  <a:cubicBezTo>
                    <a:pt x="1163" y="3198"/>
                    <a:pt x="1507" y="3424"/>
                    <a:pt x="1879" y="3424"/>
                  </a:cubicBezTo>
                  <a:cubicBezTo>
                    <a:pt x="1931" y="3424"/>
                    <a:pt x="1984" y="3421"/>
                    <a:pt x="2035" y="3414"/>
                  </a:cubicBezTo>
                  <a:lnTo>
                    <a:pt x="5804" y="2527"/>
                  </a:lnTo>
                  <a:cubicBezTo>
                    <a:pt x="6068" y="2443"/>
                    <a:pt x="6326" y="2352"/>
                    <a:pt x="6549" y="2252"/>
                  </a:cubicBezTo>
                  <a:lnTo>
                    <a:pt x="6486" y="1817"/>
                  </a:lnTo>
                  <a:cubicBezTo>
                    <a:pt x="6239" y="1911"/>
                    <a:pt x="5939" y="2012"/>
                    <a:pt x="5592" y="2095"/>
                  </a:cubicBezTo>
                  <a:cubicBezTo>
                    <a:pt x="4895" y="2259"/>
                    <a:pt x="4346" y="2286"/>
                    <a:pt x="3880" y="2286"/>
                  </a:cubicBezTo>
                  <a:cubicBezTo>
                    <a:pt x="3772" y="2286"/>
                    <a:pt x="3668" y="2286"/>
                    <a:pt x="3570" y="2283"/>
                  </a:cubicBezTo>
                  <a:cubicBezTo>
                    <a:pt x="3469" y="2283"/>
                    <a:pt x="3371" y="2280"/>
                    <a:pt x="3281" y="2280"/>
                  </a:cubicBezTo>
                  <a:cubicBezTo>
                    <a:pt x="3128" y="2280"/>
                    <a:pt x="2982" y="2283"/>
                    <a:pt x="2839" y="2297"/>
                  </a:cubicBezTo>
                  <a:cubicBezTo>
                    <a:pt x="2161" y="2366"/>
                    <a:pt x="4130" y="2537"/>
                    <a:pt x="4130" y="2537"/>
                  </a:cubicBezTo>
                  <a:cubicBezTo>
                    <a:pt x="4130" y="2537"/>
                    <a:pt x="3194" y="2871"/>
                    <a:pt x="2478" y="2871"/>
                  </a:cubicBezTo>
                  <a:cubicBezTo>
                    <a:pt x="2311" y="2871"/>
                    <a:pt x="2154" y="2853"/>
                    <a:pt x="2025" y="2808"/>
                  </a:cubicBezTo>
                  <a:cubicBezTo>
                    <a:pt x="1563" y="2644"/>
                    <a:pt x="582" y="1024"/>
                    <a:pt x="0" y="1"/>
                  </a:cubicBezTo>
                  <a:close/>
                </a:path>
              </a:pathLst>
            </a:custGeom>
            <a:solidFill>
              <a:srgbClr val="FFC3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2294;p58"/>
            <p:cNvSpPr/>
            <p:nvPr/>
          </p:nvSpPr>
          <p:spPr>
            <a:xfrm>
              <a:off x="4328442" y="2881208"/>
              <a:ext cx="327132" cy="227686"/>
            </a:xfrm>
            <a:custGeom>
              <a:avLst/>
              <a:gdLst/>
              <a:ahLst/>
              <a:cxnLst/>
              <a:rect l="l" t="t" r="r" b="b"/>
              <a:pathLst>
                <a:path w="6260" h="4357" extrusionOk="0">
                  <a:moveTo>
                    <a:pt x="1" y="1"/>
                  </a:moveTo>
                  <a:lnTo>
                    <a:pt x="1462" y="3842"/>
                  </a:lnTo>
                  <a:cubicBezTo>
                    <a:pt x="1462" y="3842"/>
                    <a:pt x="1664" y="4283"/>
                    <a:pt x="2106" y="4349"/>
                  </a:cubicBezTo>
                  <a:cubicBezTo>
                    <a:pt x="2144" y="4357"/>
                    <a:pt x="2186" y="4357"/>
                    <a:pt x="2234" y="4357"/>
                  </a:cubicBezTo>
                  <a:cubicBezTo>
                    <a:pt x="2788" y="4357"/>
                    <a:pt x="4099" y="4026"/>
                    <a:pt x="4722" y="3806"/>
                  </a:cubicBezTo>
                  <a:cubicBezTo>
                    <a:pt x="5052" y="3692"/>
                    <a:pt x="5672" y="3543"/>
                    <a:pt x="6260" y="3355"/>
                  </a:cubicBezTo>
                  <a:lnTo>
                    <a:pt x="6260" y="3355"/>
                  </a:lnTo>
                  <a:lnTo>
                    <a:pt x="2491" y="4242"/>
                  </a:lnTo>
                  <a:cubicBezTo>
                    <a:pt x="2440" y="4249"/>
                    <a:pt x="2387" y="4252"/>
                    <a:pt x="2335" y="4252"/>
                  </a:cubicBezTo>
                  <a:cubicBezTo>
                    <a:pt x="1963" y="4252"/>
                    <a:pt x="1619" y="4026"/>
                    <a:pt x="1479" y="3671"/>
                  </a:cubicBezTo>
                  <a:lnTo>
                    <a:pt x="456" y="829"/>
                  </a:lnTo>
                  <a:cubicBezTo>
                    <a:pt x="185" y="349"/>
                    <a:pt x="1" y="1"/>
                    <a:pt x="1" y="1"/>
                  </a:cubicBezTo>
                  <a:close/>
                </a:path>
              </a:pathLst>
            </a:custGeom>
            <a:solidFill>
              <a:srgbClr val="2A2B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2295;p58"/>
            <p:cNvSpPr/>
            <p:nvPr/>
          </p:nvSpPr>
          <p:spPr>
            <a:xfrm>
              <a:off x="4265890" y="2676306"/>
              <a:ext cx="49540" cy="29891"/>
            </a:xfrm>
            <a:custGeom>
              <a:avLst/>
              <a:gdLst/>
              <a:ahLst/>
              <a:cxnLst/>
              <a:rect l="l" t="t" r="r" b="b"/>
              <a:pathLst>
                <a:path w="948" h="572" extrusionOk="0">
                  <a:moveTo>
                    <a:pt x="881" y="0"/>
                  </a:moveTo>
                  <a:lnTo>
                    <a:pt x="1" y="439"/>
                  </a:lnTo>
                  <a:lnTo>
                    <a:pt x="67" y="572"/>
                  </a:lnTo>
                  <a:lnTo>
                    <a:pt x="947" y="133"/>
                  </a:lnTo>
                  <a:lnTo>
                    <a:pt x="881" y="0"/>
                  </a:ln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2296;p58"/>
            <p:cNvSpPr/>
            <p:nvPr/>
          </p:nvSpPr>
          <p:spPr>
            <a:xfrm>
              <a:off x="4563704" y="2482170"/>
              <a:ext cx="295307" cy="295830"/>
            </a:xfrm>
            <a:custGeom>
              <a:avLst/>
              <a:gdLst/>
              <a:ahLst/>
              <a:cxnLst/>
              <a:rect l="l" t="t" r="r" b="b"/>
              <a:pathLst>
                <a:path w="5651" h="5661" extrusionOk="0">
                  <a:moveTo>
                    <a:pt x="2500" y="0"/>
                  </a:moveTo>
                  <a:cubicBezTo>
                    <a:pt x="2306" y="0"/>
                    <a:pt x="2177" y="45"/>
                    <a:pt x="2164" y="128"/>
                  </a:cubicBezTo>
                  <a:cubicBezTo>
                    <a:pt x="2127" y="410"/>
                    <a:pt x="2325" y="529"/>
                    <a:pt x="2325" y="529"/>
                  </a:cubicBezTo>
                  <a:cubicBezTo>
                    <a:pt x="2325" y="529"/>
                    <a:pt x="1819" y="310"/>
                    <a:pt x="1310" y="310"/>
                  </a:cubicBezTo>
                  <a:cubicBezTo>
                    <a:pt x="1035" y="310"/>
                    <a:pt x="759" y="374"/>
                    <a:pt x="561" y="571"/>
                  </a:cubicBezTo>
                  <a:cubicBezTo>
                    <a:pt x="1" y="1130"/>
                    <a:pt x="1966" y="2414"/>
                    <a:pt x="1966" y="2414"/>
                  </a:cubicBezTo>
                  <a:cubicBezTo>
                    <a:pt x="1966" y="2414"/>
                    <a:pt x="1483" y="2895"/>
                    <a:pt x="1726" y="3253"/>
                  </a:cubicBezTo>
                  <a:cubicBezTo>
                    <a:pt x="1966" y="3614"/>
                    <a:pt x="2047" y="3935"/>
                    <a:pt x="2047" y="3935"/>
                  </a:cubicBezTo>
                  <a:cubicBezTo>
                    <a:pt x="2047" y="3935"/>
                    <a:pt x="1845" y="4415"/>
                    <a:pt x="2005" y="4415"/>
                  </a:cubicBezTo>
                  <a:cubicBezTo>
                    <a:pt x="2148" y="4415"/>
                    <a:pt x="2098" y="4125"/>
                    <a:pt x="2292" y="4125"/>
                  </a:cubicBezTo>
                  <a:cubicBezTo>
                    <a:pt x="2314" y="4125"/>
                    <a:pt x="2338" y="4128"/>
                    <a:pt x="2366" y="4136"/>
                  </a:cubicBezTo>
                  <a:cubicBezTo>
                    <a:pt x="2644" y="4216"/>
                    <a:pt x="2927" y="4697"/>
                    <a:pt x="2686" y="4857"/>
                  </a:cubicBezTo>
                  <a:cubicBezTo>
                    <a:pt x="2554" y="4947"/>
                    <a:pt x="2310" y="5034"/>
                    <a:pt x="2119" y="5096"/>
                  </a:cubicBezTo>
                  <a:cubicBezTo>
                    <a:pt x="2008" y="5132"/>
                    <a:pt x="1994" y="5281"/>
                    <a:pt x="2092" y="5340"/>
                  </a:cubicBezTo>
                  <a:cubicBezTo>
                    <a:pt x="2325" y="5483"/>
                    <a:pt x="2676" y="5660"/>
                    <a:pt x="2968" y="5660"/>
                  </a:cubicBezTo>
                  <a:cubicBezTo>
                    <a:pt x="3449" y="5660"/>
                    <a:pt x="3727" y="5577"/>
                    <a:pt x="3727" y="5577"/>
                  </a:cubicBezTo>
                  <a:cubicBezTo>
                    <a:pt x="3727" y="5577"/>
                    <a:pt x="4531" y="4499"/>
                    <a:pt x="5091" y="4216"/>
                  </a:cubicBezTo>
                  <a:cubicBezTo>
                    <a:pt x="5650" y="3935"/>
                    <a:pt x="5411" y="2654"/>
                    <a:pt x="5411" y="2495"/>
                  </a:cubicBezTo>
                  <a:cubicBezTo>
                    <a:pt x="5411" y="2334"/>
                    <a:pt x="4851" y="1973"/>
                    <a:pt x="4851" y="1973"/>
                  </a:cubicBezTo>
                  <a:cubicBezTo>
                    <a:pt x="4851" y="1973"/>
                    <a:pt x="5011" y="1610"/>
                    <a:pt x="4290" y="810"/>
                  </a:cubicBezTo>
                  <a:cubicBezTo>
                    <a:pt x="3782" y="248"/>
                    <a:pt x="2959" y="0"/>
                    <a:pt x="2500" y="0"/>
                  </a:cubicBez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2297;p58"/>
            <p:cNvSpPr/>
            <p:nvPr/>
          </p:nvSpPr>
          <p:spPr>
            <a:xfrm>
              <a:off x="4582099" y="2476996"/>
              <a:ext cx="278219" cy="306072"/>
            </a:xfrm>
            <a:custGeom>
              <a:avLst/>
              <a:gdLst/>
              <a:ahLst/>
              <a:cxnLst/>
              <a:rect l="l" t="t" r="r" b="b"/>
              <a:pathLst>
                <a:path w="5324" h="5857" extrusionOk="0">
                  <a:moveTo>
                    <a:pt x="2156" y="197"/>
                  </a:moveTo>
                  <a:cubicBezTo>
                    <a:pt x="2589" y="197"/>
                    <a:pt x="3377" y="435"/>
                    <a:pt x="3862" y="975"/>
                  </a:cubicBezTo>
                  <a:cubicBezTo>
                    <a:pt x="4516" y="1699"/>
                    <a:pt x="4408" y="2030"/>
                    <a:pt x="4408" y="2030"/>
                  </a:cubicBezTo>
                  <a:lnTo>
                    <a:pt x="4373" y="2110"/>
                  </a:lnTo>
                  <a:lnTo>
                    <a:pt x="4447" y="2155"/>
                  </a:lnTo>
                  <a:cubicBezTo>
                    <a:pt x="4704" y="2322"/>
                    <a:pt x="4948" y="2528"/>
                    <a:pt x="4961" y="2594"/>
                  </a:cubicBezTo>
                  <a:cubicBezTo>
                    <a:pt x="4961" y="2618"/>
                    <a:pt x="4964" y="2670"/>
                    <a:pt x="4972" y="2740"/>
                  </a:cubicBezTo>
                  <a:cubicBezTo>
                    <a:pt x="5010" y="3087"/>
                    <a:pt x="5111" y="4016"/>
                    <a:pt x="4693" y="4225"/>
                  </a:cubicBezTo>
                  <a:cubicBezTo>
                    <a:pt x="4165" y="4493"/>
                    <a:pt x="3451" y="5412"/>
                    <a:pt x="3320" y="5589"/>
                  </a:cubicBezTo>
                  <a:cubicBezTo>
                    <a:pt x="3236" y="5610"/>
                    <a:pt x="2986" y="5659"/>
                    <a:pt x="2616" y="5659"/>
                  </a:cubicBezTo>
                  <a:cubicBezTo>
                    <a:pt x="2408" y="5659"/>
                    <a:pt x="2115" y="5550"/>
                    <a:pt x="1791" y="5356"/>
                  </a:cubicBezTo>
                  <a:cubicBezTo>
                    <a:pt x="1771" y="5346"/>
                    <a:pt x="1771" y="5328"/>
                    <a:pt x="1775" y="5317"/>
                  </a:cubicBezTo>
                  <a:cubicBezTo>
                    <a:pt x="1775" y="5307"/>
                    <a:pt x="1781" y="5297"/>
                    <a:pt x="1799" y="5290"/>
                  </a:cubicBezTo>
                  <a:cubicBezTo>
                    <a:pt x="2074" y="5200"/>
                    <a:pt x="2272" y="5116"/>
                    <a:pt x="2390" y="5039"/>
                  </a:cubicBezTo>
                  <a:cubicBezTo>
                    <a:pt x="2495" y="4970"/>
                    <a:pt x="2543" y="4848"/>
                    <a:pt x="2519" y="4705"/>
                  </a:cubicBezTo>
                  <a:cubicBezTo>
                    <a:pt x="2480" y="4462"/>
                    <a:pt x="2262" y="4204"/>
                    <a:pt x="2042" y="4138"/>
                  </a:cubicBezTo>
                  <a:cubicBezTo>
                    <a:pt x="2004" y="4128"/>
                    <a:pt x="1969" y="4124"/>
                    <a:pt x="1938" y="4124"/>
                  </a:cubicBezTo>
                  <a:cubicBezTo>
                    <a:pt x="1823" y="4124"/>
                    <a:pt x="1757" y="4193"/>
                    <a:pt x="1719" y="4264"/>
                  </a:cubicBezTo>
                  <a:cubicBezTo>
                    <a:pt x="1736" y="4204"/>
                    <a:pt x="1757" y="4135"/>
                    <a:pt x="1785" y="4072"/>
                  </a:cubicBezTo>
                  <a:lnTo>
                    <a:pt x="1799" y="4041"/>
                  </a:lnTo>
                  <a:lnTo>
                    <a:pt x="1788" y="4010"/>
                  </a:lnTo>
                  <a:cubicBezTo>
                    <a:pt x="1785" y="3996"/>
                    <a:pt x="1701" y="3668"/>
                    <a:pt x="1454" y="3300"/>
                  </a:cubicBezTo>
                  <a:cubicBezTo>
                    <a:pt x="1263" y="3011"/>
                    <a:pt x="1680" y="2586"/>
                    <a:pt x="1684" y="2583"/>
                  </a:cubicBezTo>
                  <a:lnTo>
                    <a:pt x="1767" y="2496"/>
                  </a:lnTo>
                  <a:lnTo>
                    <a:pt x="1666" y="2430"/>
                  </a:lnTo>
                  <a:cubicBezTo>
                    <a:pt x="1280" y="2176"/>
                    <a:pt x="261" y="1414"/>
                    <a:pt x="209" y="941"/>
                  </a:cubicBezTo>
                  <a:cubicBezTo>
                    <a:pt x="202" y="861"/>
                    <a:pt x="222" y="795"/>
                    <a:pt x="282" y="739"/>
                  </a:cubicBezTo>
                  <a:cubicBezTo>
                    <a:pt x="455" y="564"/>
                    <a:pt x="704" y="507"/>
                    <a:pt x="955" y="507"/>
                  </a:cubicBezTo>
                  <a:cubicBezTo>
                    <a:pt x="1435" y="507"/>
                    <a:pt x="1928" y="716"/>
                    <a:pt x="1934" y="718"/>
                  </a:cubicBezTo>
                  <a:lnTo>
                    <a:pt x="2025" y="545"/>
                  </a:lnTo>
                  <a:cubicBezTo>
                    <a:pt x="2021" y="540"/>
                    <a:pt x="1882" y="450"/>
                    <a:pt x="1910" y="245"/>
                  </a:cubicBezTo>
                  <a:cubicBezTo>
                    <a:pt x="1917" y="238"/>
                    <a:pt x="1963" y="206"/>
                    <a:pt x="2088" y="200"/>
                  </a:cubicBezTo>
                  <a:cubicBezTo>
                    <a:pt x="2110" y="198"/>
                    <a:pt x="2132" y="197"/>
                    <a:pt x="2156" y="197"/>
                  </a:cubicBezTo>
                  <a:close/>
                  <a:moveTo>
                    <a:pt x="2144" y="1"/>
                  </a:moveTo>
                  <a:cubicBezTo>
                    <a:pt x="2048" y="1"/>
                    <a:pt x="1966" y="10"/>
                    <a:pt x="1903" y="29"/>
                  </a:cubicBezTo>
                  <a:cubicBezTo>
                    <a:pt x="1757" y="74"/>
                    <a:pt x="1722" y="165"/>
                    <a:pt x="1715" y="214"/>
                  </a:cubicBezTo>
                  <a:cubicBezTo>
                    <a:pt x="1701" y="301"/>
                    <a:pt x="1708" y="373"/>
                    <a:pt x="1725" y="436"/>
                  </a:cubicBezTo>
                  <a:cubicBezTo>
                    <a:pt x="1525" y="375"/>
                    <a:pt x="1243" y="309"/>
                    <a:pt x="958" y="309"/>
                  </a:cubicBezTo>
                  <a:cubicBezTo>
                    <a:pt x="661" y="309"/>
                    <a:pt x="359" y="380"/>
                    <a:pt x="139" y="600"/>
                  </a:cubicBezTo>
                  <a:cubicBezTo>
                    <a:pt x="42" y="697"/>
                    <a:pt x="0" y="823"/>
                    <a:pt x="14" y="962"/>
                  </a:cubicBezTo>
                  <a:cubicBezTo>
                    <a:pt x="73" y="1536"/>
                    <a:pt x="1120" y="2294"/>
                    <a:pt x="1465" y="2531"/>
                  </a:cubicBezTo>
                  <a:cubicBezTo>
                    <a:pt x="1326" y="2701"/>
                    <a:pt x="1075" y="3084"/>
                    <a:pt x="1290" y="3408"/>
                  </a:cubicBezTo>
                  <a:cubicBezTo>
                    <a:pt x="1475" y="3686"/>
                    <a:pt x="1562" y="3943"/>
                    <a:pt x="1590" y="4031"/>
                  </a:cubicBezTo>
                  <a:cubicBezTo>
                    <a:pt x="1528" y="4187"/>
                    <a:pt x="1447" y="4434"/>
                    <a:pt x="1524" y="4548"/>
                  </a:cubicBezTo>
                  <a:cubicBezTo>
                    <a:pt x="1552" y="4590"/>
                    <a:pt x="1600" y="4615"/>
                    <a:pt x="1653" y="4615"/>
                  </a:cubicBezTo>
                  <a:cubicBezTo>
                    <a:pt x="1788" y="4615"/>
                    <a:pt x="1833" y="4493"/>
                    <a:pt x="1865" y="4423"/>
                  </a:cubicBezTo>
                  <a:cubicBezTo>
                    <a:pt x="1895" y="4345"/>
                    <a:pt x="1907" y="4320"/>
                    <a:pt x="1939" y="4320"/>
                  </a:cubicBezTo>
                  <a:cubicBezTo>
                    <a:pt x="1951" y="4320"/>
                    <a:pt x="1967" y="4324"/>
                    <a:pt x="1987" y="4330"/>
                  </a:cubicBezTo>
                  <a:cubicBezTo>
                    <a:pt x="2130" y="4371"/>
                    <a:pt x="2297" y="4573"/>
                    <a:pt x="2324" y="4736"/>
                  </a:cubicBezTo>
                  <a:cubicBezTo>
                    <a:pt x="2338" y="4834"/>
                    <a:pt x="2292" y="4866"/>
                    <a:pt x="2279" y="4872"/>
                  </a:cubicBezTo>
                  <a:cubicBezTo>
                    <a:pt x="2181" y="4938"/>
                    <a:pt x="1994" y="5018"/>
                    <a:pt x="1736" y="5102"/>
                  </a:cubicBezTo>
                  <a:cubicBezTo>
                    <a:pt x="1650" y="5130"/>
                    <a:pt x="1587" y="5203"/>
                    <a:pt x="1576" y="5297"/>
                  </a:cubicBezTo>
                  <a:cubicBezTo>
                    <a:pt x="1566" y="5391"/>
                    <a:pt x="1608" y="5478"/>
                    <a:pt x="1691" y="5526"/>
                  </a:cubicBezTo>
                  <a:cubicBezTo>
                    <a:pt x="1938" y="5676"/>
                    <a:pt x="2303" y="5857"/>
                    <a:pt x="2616" y="5857"/>
                  </a:cubicBezTo>
                  <a:cubicBezTo>
                    <a:pt x="3103" y="5857"/>
                    <a:pt x="3392" y="5777"/>
                    <a:pt x="3403" y="5773"/>
                  </a:cubicBezTo>
                  <a:lnTo>
                    <a:pt x="3437" y="5763"/>
                  </a:lnTo>
                  <a:lnTo>
                    <a:pt x="3455" y="5735"/>
                  </a:lnTo>
                  <a:cubicBezTo>
                    <a:pt x="3466" y="5725"/>
                    <a:pt x="4248" y="4670"/>
                    <a:pt x="4784" y="4402"/>
                  </a:cubicBezTo>
                  <a:cubicBezTo>
                    <a:pt x="5324" y="4135"/>
                    <a:pt x="5215" y="3140"/>
                    <a:pt x="5170" y="2719"/>
                  </a:cubicBezTo>
                  <a:cubicBezTo>
                    <a:pt x="5163" y="2656"/>
                    <a:pt x="5160" y="2614"/>
                    <a:pt x="5160" y="2594"/>
                  </a:cubicBezTo>
                  <a:cubicBezTo>
                    <a:pt x="5160" y="2419"/>
                    <a:pt x="4836" y="2176"/>
                    <a:pt x="4610" y="2027"/>
                  </a:cubicBezTo>
                  <a:cubicBezTo>
                    <a:pt x="4627" y="1863"/>
                    <a:pt x="4585" y="1480"/>
                    <a:pt x="4012" y="843"/>
                  </a:cubicBezTo>
                  <a:cubicBezTo>
                    <a:pt x="3479" y="253"/>
                    <a:pt x="2632" y="1"/>
                    <a:pt x="2144" y="1"/>
                  </a:cubicBezTo>
                  <a:close/>
                </a:path>
              </a:pathLst>
            </a:custGeom>
            <a:solidFill>
              <a:srgbClr val="3333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2298;p58"/>
            <p:cNvSpPr/>
            <p:nvPr/>
          </p:nvSpPr>
          <p:spPr>
            <a:xfrm>
              <a:off x="4663515" y="2605654"/>
              <a:ext cx="132055" cy="73422"/>
            </a:xfrm>
            <a:custGeom>
              <a:avLst/>
              <a:gdLst/>
              <a:ahLst/>
              <a:cxnLst/>
              <a:rect l="l" t="t" r="r" b="b"/>
              <a:pathLst>
                <a:path w="2527" h="1405" extrusionOk="0">
                  <a:moveTo>
                    <a:pt x="59" y="0"/>
                  </a:moveTo>
                  <a:cubicBezTo>
                    <a:pt x="47" y="0"/>
                    <a:pt x="35" y="5"/>
                    <a:pt x="25" y="13"/>
                  </a:cubicBezTo>
                  <a:cubicBezTo>
                    <a:pt x="0" y="31"/>
                    <a:pt x="0" y="61"/>
                    <a:pt x="18" y="82"/>
                  </a:cubicBezTo>
                  <a:cubicBezTo>
                    <a:pt x="29" y="93"/>
                    <a:pt x="1023" y="1280"/>
                    <a:pt x="2471" y="1405"/>
                  </a:cubicBezTo>
                  <a:lnTo>
                    <a:pt x="2475" y="1405"/>
                  </a:lnTo>
                  <a:cubicBezTo>
                    <a:pt x="2499" y="1405"/>
                    <a:pt x="2523" y="1384"/>
                    <a:pt x="2523" y="1360"/>
                  </a:cubicBezTo>
                  <a:cubicBezTo>
                    <a:pt x="2526" y="1332"/>
                    <a:pt x="2505" y="1307"/>
                    <a:pt x="2478" y="1304"/>
                  </a:cubicBezTo>
                  <a:cubicBezTo>
                    <a:pt x="1073" y="1182"/>
                    <a:pt x="102" y="31"/>
                    <a:pt x="95" y="16"/>
                  </a:cubicBezTo>
                  <a:cubicBezTo>
                    <a:pt x="86" y="5"/>
                    <a:pt x="73" y="0"/>
                    <a:pt x="5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2299;p58"/>
            <p:cNvSpPr/>
            <p:nvPr/>
          </p:nvSpPr>
          <p:spPr>
            <a:xfrm>
              <a:off x="4645539" y="2624571"/>
              <a:ext cx="127508" cy="93959"/>
            </a:xfrm>
            <a:custGeom>
              <a:avLst/>
              <a:gdLst/>
              <a:ahLst/>
              <a:cxnLst/>
              <a:rect l="l" t="t" r="r" b="b"/>
              <a:pathLst>
                <a:path w="2440" h="1798" extrusionOk="0">
                  <a:moveTo>
                    <a:pt x="52" y="1"/>
                  </a:moveTo>
                  <a:cubicBezTo>
                    <a:pt x="47" y="1"/>
                    <a:pt x="43" y="1"/>
                    <a:pt x="39" y="3"/>
                  </a:cubicBezTo>
                  <a:cubicBezTo>
                    <a:pt x="14" y="13"/>
                    <a:pt x="0" y="41"/>
                    <a:pt x="7" y="65"/>
                  </a:cubicBezTo>
                  <a:cubicBezTo>
                    <a:pt x="14" y="79"/>
                    <a:pt x="491" y="1419"/>
                    <a:pt x="2377" y="1794"/>
                  </a:cubicBezTo>
                  <a:cubicBezTo>
                    <a:pt x="2380" y="1798"/>
                    <a:pt x="2384" y="1798"/>
                    <a:pt x="2387" y="1798"/>
                  </a:cubicBezTo>
                  <a:cubicBezTo>
                    <a:pt x="2408" y="1798"/>
                    <a:pt x="2429" y="1780"/>
                    <a:pt x="2435" y="1756"/>
                  </a:cubicBezTo>
                  <a:cubicBezTo>
                    <a:pt x="2440" y="1732"/>
                    <a:pt x="2422" y="1703"/>
                    <a:pt x="2394" y="1697"/>
                  </a:cubicBezTo>
                  <a:cubicBezTo>
                    <a:pt x="571" y="1332"/>
                    <a:pt x="108" y="48"/>
                    <a:pt x="102" y="33"/>
                  </a:cubicBezTo>
                  <a:cubicBezTo>
                    <a:pt x="95" y="13"/>
                    <a:pt x="73" y="1"/>
                    <a:pt x="5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2300;p58"/>
            <p:cNvSpPr/>
            <p:nvPr/>
          </p:nvSpPr>
          <p:spPr>
            <a:xfrm>
              <a:off x="2413050" y="3407588"/>
              <a:ext cx="925500" cy="156000"/>
            </a:xfrm>
            <a:prstGeom prst="roundRect">
              <a:avLst>
                <a:gd name="adj" fmla="val 16667"/>
              </a:avLst>
            </a:prstGeom>
            <a:solidFill>
              <a:srgbClr val="434343"/>
            </a:solidFill>
            <a:ln w="9525" cap="flat" cmpd="sng">
              <a:solidFill>
                <a:srgbClr val="43434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567</TotalTime>
  <Words>867</Words>
  <Application>Microsoft Office PowerPoint</Application>
  <PresentationFormat>On-screen Show (4:3)</PresentationFormat>
  <Paragraphs>154</Paragraphs>
  <Slides>28</Slides>
  <Notes>6</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28</vt:i4>
      </vt:variant>
    </vt:vector>
  </HeadingPairs>
  <TitlesOfParts>
    <vt:vector size="30" baseType="lpstr">
      <vt:lpstr>Oriel</vt:lpstr>
      <vt:lpstr>think-cell Slide</vt:lpstr>
      <vt:lpstr>Slide 1</vt:lpstr>
      <vt:lpstr>Slide 2</vt:lpstr>
      <vt:lpstr>Slide 3</vt:lpstr>
      <vt:lpstr>Language learning </vt:lpstr>
      <vt:lpstr>Slide 5</vt:lpstr>
      <vt:lpstr>BENEFITS OF LANGUAGE LEARNING</vt:lpstr>
      <vt:lpstr>HOW TO LEARN LANGUAGE </vt:lpstr>
      <vt:lpstr>Slide 8</vt:lpstr>
      <vt:lpstr>Watch Movies and listen to Music</vt:lpstr>
      <vt:lpstr>                      Some other ways                  </vt:lpstr>
      <vt:lpstr>Two major  divisions of the state</vt:lpstr>
      <vt:lpstr>Languages used</vt:lpstr>
      <vt:lpstr>History of the languages</vt:lpstr>
      <vt:lpstr>History</vt:lpstr>
      <vt:lpstr>Spread due to migration: </vt:lpstr>
      <vt:lpstr>An Endangered Dialect </vt:lpstr>
      <vt:lpstr>DIALECTS:</vt:lpstr>
      <vt:lpstr>Influence of Colloquial languages and Dialects </vt:lpstr>
      <vt:lpstr>Some examples with translation:</vt:lpstr>
      <vt:lpstr>Some examples with translation</vt:lpstr>
      <vt:lpstr>Some examples with translation</vt:lpstr>
      <vt:lpstr>Kumaoni Language </vt:lpstr>
      <vt:lpstr>History of Kumaoni Language </vt:lpstr>
      <vt:lpstr>Kumaoni is Now Officially Endangered </vt:lpstr>
      <vt:lpstr>Difference between Kumaoni and Garhwali Languages </vt:lpstr>
      <vt:lpstr>KUMAONI LITERATURE</vt:lpstr>
      <vt:lpstr>FOLK CULTURE</vt:lpstr>
      <vt:lpstr>Slide 28</vt:lpstr>
    </vt:vector>
  </TitlesOfParts>
  <Company>Grizli777</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NYK TEHRIGARHWAL</dc:creator>
  <cp:lastModifiedBy>ACER</cp:lastModifiedBy>
  <cp:revision>128</cp:revision>
  <dcterms:created xsi:type="dcterms:W3CDTF">2020-12-09T18:23:27Z</dcterms:created>
  <dcterms:modified xsi:type="dcterms:W3CDTF">2021-02-17T05:26:53Z</dcterms:modified>
</cp:coreProperties>
</file>